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294"/>
    <a:srgbClr val="0F0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86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86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323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0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423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379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77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04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86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99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07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39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61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44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79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68" y="1733796"/>
            <a:ext cx="7908636" cy="3253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168" y="0"/>
            <a:ext cx="2872832" cy="1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47" y="1301471"/>
            <a:ext cx="8147452" cy="34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9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1122363"/>
            <a:ext cx="9699812" cy="2387600"/>
          </a:xfrm>
        </p:spPr>
        <p:txBody>
          <a:bodyPr>
            <a:normAutofit fontScale="90000"/>
          </a:bodyPr>
          <a:lstStyle/>
          <a:p>
            <a:r>
              <a:rPr lang="en-IN" sz="4400" dirty="0" smtClean="0">
                <a:solidFill>
                  <a:srgbClr val="0A5294"/>
                </a:solidFill>
              </a:rPr>
              <a:t>Database Management Systems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Online Doctor Visit Appointment 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0818" y="3509963"/>
            <a:ext cx="7766936" cy="1096899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r>
              <a:rPr lang="en-IN" sz="1600" dirty="0" smtClean="0">
                <a:solidFill>
                  <a:schemeClr val="accent6">
                    <a:lumMod val="75000"/>
                  </a:schemeClr>
                </a:solidFill>
              </a:rPr>
              <a:t>Mogilicharla Nishanth(2110030288)</a:t>
            </a:r>
          </a:p>
          <a:p>
            <a:r>
              <a:rPr lang="en-IN" sz="1600" dirty="0" err="1" smtClean="0">
                <a:solidFill>
                  <a:schemeClr val="accent6">
                    <a:lumMod val="75000"/>
                  </a:schemeClr>
                </a:solidFill>
              </a:rPr>
              <a:t>Gurram</a:t>
            </a:r>
            <a:r>
              <a:rPr lang="en-IN" sz="1600" dirty="0" smtClean="0">
                <a:solidFill>
                  <a:schemeClr val="accent6">
                    <a:lumMod val="75000"/>
                  </a:schemeClr>
                </a:solidFill>
              </a:rPr>
              <a:t> Sri </a:t>
            </a:r>
            <a:r>
              <a:rPr lang="en-IN" sz="1600" dirty="0" err="1" smtClean="0">
                <a:solidFill>
                  <a:schemeClr val="accent6">
                    <a:lumMod val="75000"/>
                  </a:schemeClr>
                </a:solidFill>
              </a:rPr>
              <a:t>Charan</a:t>
            </a:r>
            <a:r>
              <a:rPr lang="en-IN" sz="1600" dirty="0" smtClean="0">
                <a:solidFill>
                  <a:schemeClr val="accent6">
                    <a:lumMod val="75000"/>
                  </a:schemeClr>
                </a:solidFill>
              </a:rPr>
              <a:t>(2110030285)</a:t>
            </a:r>
          </a:p>
          <a:p>
            <a:r>
              <a:rPr lang="en-IN" sz="1600" dirty="0" err="1" smtClean="0">
                <a:solidFill>
                  <a:schemeClr val="accent6">
                    <a:lumMod val="75000"/>
                  </a:schemeClr>
                </a:solidFill>
              </a:rPr>
              <a:t>Gangidi</a:t>
            </a:r>
            <a:r>
              <a:rPr lang="en-IN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600" dirty="0" err="1" smtClean="0">
                <a:solidFill>
                  <a:schemeClr val="accent6">
                    <a:lumMod val="75000"/>
                  </a:schemeClr>
                </a:solidFill>
              </a:rPr>
              <a:t>Chaithanya</a:t>
            </a:r>
            <a:r>
              <a:rPr lang="en-IN" sz="1600" dirty="0" smtClean="0">
                <a:solidFill>
                  <a:schemeClr val="accent6">
                    <a:lumMod val="75000"/>
                  </a:schemeClr>
                </a:solidFill>
              </a:rPr>
              <a:t> Reddy(2110030309)</a:t>
            </a:r>
          </a:p>
          <a:p>
            <a:r>
              <a:rPr lang="en-IN" sz="1600" dirty="0" err="1" smtClean="0">
                <a:solidFill>
                  <a:schemeClr val="accent6">
                    <a:lumMod val="75000"/>
                  </a:schemeClr>
                </a:solidFill>
              </a:rPr>
              <a:t>Patlolla</a:t>
            </a:r>
            <a:r>
              <a:rPr lang="en-IN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600" dirty="0" err="1" smtClean="0">
                <a:solidFill>
                  <a:schemeClr val="accent6">
                    <a:lumMod val="75000"/>
                  </a:schemeClr>
                </a:solidFill>
              </a:rPr>
              <a:t>Maheshwari</a:t>
            </a:r>
            <a:r>
              <a:rPr lang="en-IN" sz="1600" dirty="0" smtClean="0">
                <a:solidFill>
                  <a:schemeClr val="accent6">
                    <a:lumMod val="75000"/>
                  </a:schemeClr>
                </a:solidFill>
              </a:rPr>
              <a:t> Reddy(2110030204)</a:t>
            </a:r>
          </a:p>
          <a:p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Under the guidance of </a:t>
            </a:r>
          </a:p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IN" sz="1600" dirty="0" smtClean="0">
                <a:solidFill>
                  <a:schemeClr val="accent6">
                    <a:lumMod val="75000"/>
                  </a:schemeClr>
                </a:solidFill>
              </a:rPr>
              <a:t>DR.SUMIT HAZRA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68" y="0"/>
            <a:ext cx="2872832" cy="1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A5294"/>
                </a:solidFill>
              </a:rPr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fontAlgn="base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Managing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many different appointment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types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fontAlgn="base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 takes more time to go and take consultancy by a doctor.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fontAlgn="base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Gathering all documentation and authorizations necessary before 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appointment.</a:t>
            </a:r>
          </a:p>
          <a:p>
            <a:pPr fontAlgn="base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Adjusting schedules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 doctor appointment based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 provider preferences for appointment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types.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68" y="0"/>
            <a:ext cx="2872832" cy="1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19C24-F6AF-4CCF-9D66-0ABCAB5A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A5294"/>
                </a:solidFill>
              </a:rPr>
              <a:t>Existing solutions/ Naïve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7E5BF9-49EB-40A0-9E84-D30467DC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These is one solution which already exist.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It is by offline registration of appointment for doctor through the reception office in hospital.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And some doctor consultancy was done offline in hospital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After completing of appointment medicines were taken from medical stores. 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There is also some online portals like Apollo24/7 for doctor consultancies.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68" y="0"/>
            <a:ext cx="2872832" cy="1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9C607-0321-4664-A0D0-86C17931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A5294"/>
                </a:solidFill>
              </a:rPr>
              <a:t>Proposed Algorithm Design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F674A8-B697-455E-AE71-EE2E42A1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The main objective of our project online doctor visit appointment is to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make in online mode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nline registrations were done through online for appointment of a doctor.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And also for online doctor consultancy through video conference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Medicines will be delivered to home.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68" y="0"/>
            <a:ext cx="2872832" cy="1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9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Data Structures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46" y="3894387"/>
            <a:ext cx="8596668" cy="1924523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MYSQL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HTML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PYTHON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TerraEr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7334" y="3158116"/>
            <a:ext cx="3218213" cy="61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A5294"/>
                </a:solidFill>
              </a:rPr>
              <a:t>Tools required:</a:t>
            </a:r>
            <a:endParaRPr lang="en-IN" sz="2400" dirty="0">
              <a:solidFill>
                <a:srgbClr val="0A5294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68" y="0"/>
            <a:ext cx="2872832" cy="11637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7334" y="937070"/>
            <a:ext cx="6792686" cy="1472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 data structure is a specialized format for organizing, storing the data, processing and retrieving.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0026" y="320634"/>
            <a:ext cx="4144488" cy="724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E50D7B3-C5EC-48FF-ABB6-4CD4DCDE774E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ER Diagram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69999"/>
            <a:ext cx="8228364" cy="444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8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0E2495-BC54-4067-8E7F-D378A503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0A5294"/>
                </a:solidFill>
              </a:rPr>
              <a:t>Github</a:t>
            </a:r>
            <a:r>
              <a:rPr lang="en-IN" dirty="0">
                <a:solidFill>
                  <a:srgbClr val="0A5294"/>
                </a:solidFill>
              </a:rPr>
              <a:t>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4961841" cy="2584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727" y="1270000"/>
            <a:ext cx="4982887" cy="2584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830934"/>
            <a:ext cx="4961841" cy="2586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727" y="3830934"/>
            <a:ext cx="4984993" cy="23282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9168" y="0"/>
            <a:ext cx="2872832" cy="1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4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Division of work among the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677678-E6FC-43AF-8710-22E963C7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Web development: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2110030309,2110030288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Code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development: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2110030309,2110030288,2110030285,2110030204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Case diagrams : 2110030204,2110030285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 Collections: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2110030309,2110030288,2110030285,2110030204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Powerpoint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Making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2110030204,2110030288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Errorr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Correcttions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: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2110030309,211003028</a:t>
            </a:r>
          </a:p>
          <a:p>
            <a:pPr marL="0" indent="0"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68" y="0"/>
            <a:ext cx="2872832" cy="1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247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Database Management Systems Online Doctor Visit Appointment </vt:lpstr>
      <vt:lpstr>Problem statement and domain</vt:lpstr>
      <vt:lpstr>Existing solutions/ Naïve solutions</vt:lpstr>
      <vt:lpstr>Proposed Algorithm Design Technique</vt:lpstr>
      <vt:lpstr>Data Structures needed</vt:lpstr>
      <vt:lpstr>PowerPoint Presentation</vt:lpstr>
      <vt:lpstr>Github setup</vt:lpstr>
      <vt:lpstr>Division of work among the group members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Microsoft account</cp:lastModifiedBy>
  <cp:revision>18</cp:revision>
  <dcterms:created xsi:type="dcterms:W3CDTF">2022-02-18T09:01:51Z</dcterms:created>
  <dcterms:modified xsi:type="dcterms:W3CDTF">2022-08-08T03:53:07Z</dcterms:modified>
</cp:coreProperties>
</file>