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69" r:id="rId2"/>
    <p:sldId id="270" r:id="rId3"/>
    <p:sldId id="272" r:id="rId4"/>
    <p:sldId id="273" r:id="rId5"/>
    <p:sldId id="276" r:id="rId6"/>
    <p:sldId id="277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501" autoAdjust="0"/>
  </p:normalViewPr>
  <p:slideViewPr>
    <p:cSldViewPr>
      <p:cViewPr varScale="1">
        <p:scale>
          <a:sx n="87" d="100"/>
          <a:sy n="87" d="100"/>
        </p:scale>
        <p:origin x="14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DAB11-1E9F-4EFE-BA26-95848F701D0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893B-4456-47E0-A8DD-BB12EE67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40C3-6349-4BF5-B13F-29358CB09C9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34A1-A205-478D-8807-B92395C1C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01141"/>
            <a:ext cx="8391525" cy="57585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Auto Register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685800"/>
            <a:ext cx="7391400" cy="2286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 Click App Maker Menu to show Auto Register Button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362200" y="1981200"/>
            <a:ext cx="4876800" cy="381000"/>
          </a:xfrm>
          <a:prstGeom prst="wedgeEllipseCallout">
            <a:avLst>
              <a:gd name="adj1" fmla="val -1418"/>
              <a:gd name="adj2" fmla="val -10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View Auto Register Button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0742" y="5029200"/>
            <a:ext cx="1099457" cy="1066800"/>
          </a:xfrm>
          <a:prstGeom prst="wedgeRoundRectCallout">
            <a:avLst>
              <a:gd name="adj1" fmla="val -42262"/>
              <a:gd name="adj2" fmla="val 72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to view License &amp; Architecture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86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685800"/>
            <a:ext cx="8229600" cy="5867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Action Menu – Guest Role Based</a:t>
            </a:r>
            <a:endParaRPr lang="en-US" sz="2800" dirty="0"/>
          </a:p>
        </p:txBody>
      </p:sp>
      <p:sp>
        <p:nvSpPr>
          <p:cNvPr id="6" name="Oval Callout 5"/>
          <p:cNvSpPr/>
          <p:nvPr/>
        </p:nvSpPr>
        <p:spPr>
          <a:xfrm>
            <a:off x="7239000" y="3216729"/>
            <a:ext cx="1219200" cy="381000"/>
          </a:xfrm>
          <a:prstGeom prst="wedgeEllipseCallout">
            <a:avLst>
              <a:gd name="adj1" fmla="val 18453"/>
              <a:gd name="adj2" fmla="val -48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990600" y="2727217"/>
            <a:ext cx="1219200" cy="438150"/>
          </a:xfrm>
          <a:prstGeom prst="wedgeEllipseCallout">
            <a:avLst>
              <a:gd name="adj1" fmla="val -67134"/>
              <a:gd name="adj2" fmla="val -312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5943600" y="2727217"/>
            <a:ext cx="1905000" cy="381000"/>
          </a:xfrm>
          <a:prstGeom prst="wedgeEllipseCallout">
            <a:avLst>
              <a:gd name="adj1" fmla="val 25738"/>
              <a:gd name="adj2" fmla="val -34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2209800" y="1699704"/>
            <a:ext cx="4876800" cy="381000"/>
          </a:xfrm>
          <a:prstGeom prst="wedgeEllipseCallout">
            <a:avLst>
              <a:gd name="adj1" fmla="val -1418"/>
              <a:gd name="adj2" fmla="val -10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View Action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Enable Author Role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85800"/>
            <a:ext cx="8391525" cy="601980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286000" y="1752600"/>
            <a:ext cx="4876800" cy="381000"/>
          </a:xfrm>
          <a:prstGeom prst="wedgeEllipseCallout">
            <a:avLst>
              <a:gd name="adj1" fmla="val 31395"/>
              <a:gd name="adj2" fmla="val -8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View User Details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1752600" y="2743200"/>
            <a:ext cx="3962400" cy="457200"/>
          </a:xfrm>
          <a:prstGeom prst="wedgeEllipseCallout">
            <a:avLst>
              <a:gd name="adj1" fmla="val 12354"/>
              <a:gd name="adj2" fmla="val 614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Role and Click Save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1752600" y="2743200"/>
            <a:ext cx="3962400" cy="457200"/>
          </a:xfrm>
          <a:prstGeom prst="wedgeEllipseCallout">
            <a:avLst>
              <a:gd name="adj1" fmla="val 92573"/>
              <a:gd name="adj2" fmla="val 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Role and Click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762000"/>
            <a:ext cx="8391525" cy="5867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Action Menu – Author Role Enabled</a:t>
            </a:r>
            <a:endParaRPr lang="en-US" sz="2800" dirty="0"/>
          </a:p>
        </p:txBody>
      </p:sp>
      <p:sp>
        <p:nvSpPr>
          <p:cNvPr id="6" name="Oval Callout 5"/>
          <p:cNvSpPr/>
          <p:nvPr/>
        </p:nvSpPr>
        <p:spPr>
          <a:xfrm>
            <a:off x="762000" y="2895600"/>
            <a:ext cx="1219200" cy="438150"/>
          </a:xfrm>
          <a:prstGeom prst="wedgeEllipseCallout">
            <a:avLst>
              <a:gd name="adj1" fmla="val -50170"/>
              <a:gd name="adj2" fmla="val -354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438400" y="1905000"/>
            <a:ext cx="1371600" cy="438150"/>
          </a:xfrm>
          <a:prstGeom prst="wedgeEllipseCallout">
            <a:avLst>
              <a:gd name="adj1" fmla="val -145110"/>
              <a:gd name="adj2" fmla="val -11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239000" y="3216729"/>
            <a:ext cx="1219200" cy="381000"/>
          </a:xfrm>
          <a:prstGeom prst="wedgeEllipseCallout">
            <a:avLst>
              <a:gd name="adj1" fmla="val 25596"/>
              <a:gd name="adj2" fmla="val -472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Off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5943600" y="2727217"/>
            <a:ext cx="1905000" cy="381000"/>
          </a:xfrm>
          <a:prstGeom prst="wedgeEllipseCallout">
            <a:avLst>
              <a:gd name="adj1" fmla="val 25738"/>
              <a:gd name="adj2" fmla="val -343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685800"/>
            <a:ext cx="8782050" cy="5943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 Profile Setting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74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782050" cy="6019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Tracking View (For Demo Only)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63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469086" cy="5791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120088"/>
            <a:ext cx="807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 API (For Demo Only)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706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89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 – SMS for Audio</dc:title>
  <dc:creator>Sri</dc:creator>
  <cp:lastModifiedBy>Sridharan Srinivasan</cp:lastModifiedBy>
  <cp:revision>138</cp:revision>
  <dcterms:created xsi:type="dcterms:W3CDTF">2012-02-20T08:16:52Z</dcterms:created>
  <dcterms:modified xsi:type="dcterms:W3CDTF">2012-11-24T00:11:21Z</dcterms:modified>
</cp:coreProperties>
</file>