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21"/>
  </p:notesMasterIdLst>
  <p:sldIdLst>
    <p:sldId id="256" r:id="rId2"/>
    <p:sldId id="279" r:id="rId3"/>
    <p:sldId id="266" r:id="rId4"/>
    <p:sldId id="273" r:id="rId5"/>
    <p:sldId id="284" r:id="rId6"/>
    <p:sldId id="261" r:id="rId7"/>
    <p:sldId id="270" r:id="rId8"/>
    <p:sldId id="262" r:id="rId9"/>
    <p:sldId id="321" r:id="rId10"/>
    <p:sldId id="353" r:id="rId11"/>
    <p:sldId id="260" r:id="rId12"/>
    <p:sldId id="351" r:id="rId13"/>
    <p:sldId id="352" r:id="rId14"/>
    <p:sldId id="354" r:id="rId15"/>
    <p:sldId id="355" r:id="rId16"/>
    <p:sldId id="356" r:id="rId17"/>
    <p:sldId id="267" r:id="rId18"/>
    <p:sldId id="357" r:id="rId19"/>
    <p:sldId id="263" r:id="rId20"/>
  </p:sldIdLst>
  <p:sldSz cx="9144000" cy="5143500" type="screen16x9"/>
  <p:notesSz cx="6858000" cy="9144000"/>
  <p:embeddedFontLst>
    <p:embeddedFont>
      <p:font typeface="Advent Pro"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48">
          <p15:clr>
            <a:srgbClr val="9AA0A6"/>
          </p15:clr>
        </p15:guide>
        <p15:guide id="3" pos="5311">
          <p15:clr>
            <a:srgbClr val="9AA0A6"/>
          </p15:clr>
        </p15:guide>
        <p15:guide id="4" orient="horz" pos="2897">
          <p15:clr>
            <a:srgbClr val="9AA0A6"/>
          </p15:clr>
        </p15:guide>
        <p15:guide id="5" orient="horz" pos="346">
          <p15:clr>
            <a:srgbClr val="9AA0A6"/>
          </p15:clr>
        </p15:guide>
        <p15:guide id="6" pos="44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67338E5-294F-4C6E-A3B3-FD1FD3267952}">
  <a:tblStyle styleId="{E67338E5-294F-4C6E-A3B3-FD1FD32679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4660"/>
  </p:normalViewPr>
  <p:slideViewPr>
    <p:cSldViewPr snapToGrid="0">
      <p:cViewPr>
        <p:scale>
          <a:sx n="100" d="100"/>
          <a:sy n="100" d="100"/>
        </p:scale>
        <p:origin x="1061" y="58"/>
      </p:cViewPr>
      <p:guideLst>
        <p:guide orient="horz" pos="1620"/>
        <p:guide pos="2848"/>
        <p:guide pos="5311"/>
        <p:guide orient="horz" pos="2897"/>
        <p:guide orient="horz" pos="346"/>
        <p:guide pos="4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3"/>
        <p:cNvGrpSpPr/>
        <p:nvPr/>
      </p:nvGrpSpPr>
      <p:grpSpPr>
        <a:xfrm>
          <a:off x="0" y="0"/>
          <a:ext cx="0" cy="0"/>
          <a:chOff x="0" y="0"/>
          <a:chExt cx="0" cy="0"/>
        </a:xfrm>
      </p:grpSpPr>
      <p:sp>
        <p:nvSpPr>
          <p:cNvPr id="4964" name="Google Shape;4964;gb4a7fdaf96_2_15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5" name="Google Shape;4965;gb4a7fdaf96_2_15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45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231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2390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3"/>
        <p:cNvGrpSpPr/>
        <p:nvPr/>
      </p:nvGrpSpPr>
      <p:grpSpPr>
        <a:xfrm>
          <a:off x="0" y="0"/>
          <a:ext cx="0" cy="0"/>
          <a:chOff x="0" y="0"/>
          <a:chExt cx="0" cy="0"/>
        </a:xfrm>
      </p:grpSpPr>
      <p:sp>
        <p:nvSpPr>
          <p:cNvPr id="4964" name="Google Shape;4964;gb4a7fdaf96_2_15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5" name="Google Shape;4965;gb4a7fdaf96_2_15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062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308cb1a8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308cb1a8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740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3"/>
        <p:cNvGrpSpPr/>
        <p:nvPr/>
      </p:nvGrpSpPr>
      <p:grpSpPr>
        <a:xfrm>
          <a:off x="0" y="0"/>
          <a:ext cx="0" cy="0"/>
          <a:chOff x="0" y="0"/>
          <a:chExt cx="0" cy="0"/>
        </a:xfrm>
      </p:grpSpPr>
      <p:sp>
        <p:nvSpPr>
          <p:cNvPr id="4964" name="Google Shape;4964;gb4a7fdaf96_2_15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5" name="Google Shape;4965;gb4a7fdaf96_2_15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178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b308cb1a8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b308cb1a8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b308cb1a8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b308cb1a8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051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6b9affece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6b9affece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4"/>
        <p:cNvGrpSpPr/>
        <p:nvPr/>
      </p:nvGrpSpPr>
      <p:grpSpPr>
        <a:xfrm>
          <a:off x="0" y="0"/>
          <a:ext cx="0" cy="0"/>
          <a:chOff x="0" y="0"/>
          <a:chExt cx="0" cy="0"/>
        </a:xfrm>
      </p:grpSpPr>
      <p:sp>
        <p:nvSpPr>
          <p:cNvPr id="1595" name="Google Shape;1595;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6" name="Google Shape;1596;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6b9affece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6b9affece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gb308cb1a8e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0" name="Google Shape;1220;gb308cb1a8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b353a86397_0_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b353a86397_0_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6b9affecee_0_310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6b9affecee_0_310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b308cb1a8e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b308cb1a8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3"/>
        <p:cNvGrpSpPr/>
        <p:nvPr/>
      </p:nvGrpSpPr>
      <p:grpSpPr>
        <a:xfrm>
          <a:off x="0" y="0"/>
          <a:ext cx="0" cy="0"/>
          <a:chOff x="0" y="0"/>
          <a:chExt cx="0" cy="0"/>
        </a:xfrm>
      </p:grpSpPr>
      <p:sp>
        <p:nvSpPr>
          <p:cNvPr id="4964" name="Google Shape;4964;gb4a7fdaf96_2_159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5" name="Google Shape;4965;gb4a7fdaf96_2_15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99600" y="762775"/>
            <a:ext cx="3618000" cy="2420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996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2" name="Google Shape;72;p18"/>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73" name="Google Shape;73;p18"/>
          <p:cNvSpPr txBox="1">
            <a:spLocks noGrp="1"/>
          </p:cNvSpPr>
          <p:nvPr>
            <p:ph type="subTitle" idx="1"/>
          </p:nvPr>
        </p:nvSpPr>
        <p:spPr>
          <a:xfrm>
            <a:off x="2976000" y="3623075"/>
            <a:ext cx="3192000" cy="97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5">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4846475" y="1698363"/>
            <a:ext cx="3411300" cy="7557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0" name="Google Shape;190;p33"/>
          <p:cNvSpPr txBox="1">
            <a:spLocks noGrp="1"/>
          </p:cNvSpPr>
          <p:nvPr>
            <p:ph type="subTitle" idx="1"/>
          </p:nvPr>
        </p:nvSpPr>
        <p:spPr>
          <a:xfrm>
            <a:off x="4846475" y="2435763"/>
            <a:ext cx="3411300" cy="127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ist">
  <p:cSld name="CUSTOM_2">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193" name="Google Shape;193;p34"/>
          <p:cNvSpPr txBox="1">
            <a:spLocks noGrp="1"/>
          </p:cNvSpPr>
          <p:nvPr>
            <p:ph type="title" idx="2"/>
          </p:nvPr>
        </p:nvSpPr>
        <p:spPr>
          <a:xfrm>
            <a:off x="3484850" y="1388875"/>
            <a:ext cx="4923600" cy="602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2200"/>
              <a:buNone/>
              <a:defRPr sz="2200">
                <a:solidFill>
                  <a:schemeClr val="accent6"/>
                </a:solidFill>
              </a:defRPr>
            </a:lvl1pPr>
            <a:lvl2pPr lvl="1" algn="ctr" rtl="0">
              <a:spcBef>
                <a:spcPts val="0"/>
              </a:spcBef>
              <a:spcAft>
                <a:spcPts val="0"/>
              </a:spcAft>
              <a:buClr>
                <a:schemeClr val="accent6"/>
              </a:buClr>
              <a:buSzPts val="2200"/>
              <a:buNone/>
              <a:defRPr sz="2200">
                <a:solidFill>
                  <a:schemeClr val="accent6"/>
                </a:solidFill>
              </a:defRPr>
            </a:lvl2pPr>
            <a:lvl3pPr lvl="2" algn="ctr" rtl="0">
              <a:spcBef>
                <a:spcPts val="0"/>
              </a:spcBef>
              <a:spcAft>
                <a:spcPts val="0"/>
              </a:spcAft>
              <a:buClr>
                <a:schemeClr val="accent6"/>
              </a:buClr>
              <a:buSzPts val="2200"/>
              <a:buNone/>
              <a:defRPr sz="2200">
                <a:solidFill>
                  <a:schemeClr val="accent6"/>
                </a:solidFill>
              </a:defRPr>
            </a:lvl3pPr>
            <a:lvl4pPr lvl="3" algn="ctr" rtl="0">
              <a:spcBef>
                <a:spcPts val="0"/>
              </a:spcBef>
              <a:spcAft>
                <a:spcPts val="0"/>
              </a:spcAft>
              <a:buClr>
                <a:schemeClr val="accent6"/>
              </a:buClr>
              <a:buSzPts val="2200"/>
              <a:buNone/>
              <a:defRPr sz="2200">
                <a:solidFill>
                  <a:schemeClr val="accent6"/>
                </a:solidFill>
              </a:defRPr>
            </a:lvl4pPr>
            <a:lvl5pPr lvl="4" algn="ctr" rtl="0">
              <a:spcBef>
                <a:spcPts val="0"/>
              </a:spcBef>
              <a:spcAft>
                <a:spcPts val="0"/>
              </a:spcAft>
              <a:buClr>
                <a:schemeClr val="accent6"/>
              </a:buClr>
              <a:buSzPts val="2200"/>
              <a:buNone/>
              <a:defRPr sz="2200">
                <a:solidFill>
                  <a:schemeClr val="accent6"/>
                </a:solidFill>
              </a:defRPr>
            </a:lvl5pPr>
            <a:lvl6pPr lvl="5" algn="ctr" rtl="0">
              <a:spcBef>
                <a:spcPts val="0"/>
              </a:spcBef>
              <a:spcAft>
                <a:spcPts val="0"/>
              </a:spcAft>
              <a:buClr>
                <a:schemeClr val="accent6"/>
              </a:buClr>
              <a:buSzPts val="2200"/>
              <a:buNone/>
              <a:defRPr sz="2200">
                <a:solidFill>
                  <a:schemeClr val="accent6"/>
                </a:solidFill>
              </a:defRPr>
            </a:lvl6pPr>
            <a:lvl7pPr lvl="6" algn="ctr" rtl="0">
              <a:spcBef>
                <a:spcPts val="0"/>
              </a:spcBef>
              <a:spcAft>
                <a:spcPts val="0"/>
              </a:spcAft>
              <a:buClr>
                <a:schemeClr val="accent6"/>
              </a:buClr>
              <a:buSzPts val="2200"/>
              <a:buNone/>
              <a:defRPr sz="2200">
                <a:solidFill>
                  <a:schemeClr val="accent6"/>
                </a:solidFill>
              </a:defRPr>
            </a:lvl7pPr>
            <a:lvl8pPr lvl="7" algn="ctr" rtl="0">
              <a:spcBef>
                <a:spcPts val="0"/>
              </a:spcBef>
              <a:spcAft>
                <a:spcPts val="0"/>
              </a:spcAft>
              <a:buClr>
                <a:schemeClr val="accent6"/>
              </a:buClr>
              <a:buSzPts val="2200"/>
              <a:buNone/>
              <a:defRPr sz="2200">
                <a:solidFill>
                  <a:schemeClr val="accent6"/>
                </a:solidFill>
              </a:defRPr>
            </a:lvl8pPr>
            <a:lvl9pPr lvl="8" algn="ctr" rtl="0">
              <a:spcBef>
                <a:spcPts val="0"/>
              </a:spcBef>
              <a:spcAft>
                <a:spcPts val="0"/>
              </a:spcAft>
              <a:buClr>
                <a:schemeClr val="accent6"/>
              </a:buClr>
              <a:buSzPts val="2200"/>
              <a:buNone/>
              <a:defRPr sz="2200">
                <a:solidFill>
                  <a:schemeClr val="accent6"/>
                </a:solidFill>
              </a:defRPr>
            </a:lvl9pPr>
          </a:lstStyle>
          <a:p>
            <a:endParaRPr/>
          </a:p>
        </p:txBody>
      </p:sp>
      <p:sp>
        <p:nvSpPr>
          <p:cNvPr id="194" name="Google Shape;194;p34"/>
          <p:cNvSpPr txBox="1">
            <a:spLocks noGrp="1"/>
          </p:cNvSpPr>
          <p:nvPr>
            <p:ph type="subTitle" idx="1"/>
          </p:nvPr>
        </p:nvSpPr>
        <p:spPr>
          <a:xfrm>
            <a:off x="3484850" y="2078275"/>
            <a:ext cx="2461800" cy="19488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1400"/>
              <a:buChar char="●"/>
              <a:defRPr sz="1400"/>
            </a:lvl1pPr>
            <a:lvl2pPr lvl="1">
              <a:spcBef>
                <a:spcPts val="1000"/>
              </a:spcBef>
              <a:spcAft>
                <a:spcPts val="0"/>
              </a:spcAft>
              <a:buClr>
                <a:schemeClr val="dk2"/>
              </a:buClr>
              <a:buSzPts val="1400"/>
              <a:buChar char="○"/>
              <a:defRPr/>
            </a:lvl2pPr>
            <a:lvl3pPr lvl="2">
              <a:spcBef>
                <a:spcPts val="1600"/>
              </a:spcBef>
              <a:spcAft>
                <a:spcPts val="0"/>
              </a:spcAft>
              <a:buClr>
                <a:schemeClr val="dk2"/>
              </a:buClr>
              <a:buSzPts val="1400"/>
              <a:buChar char="■"/>
              <a:defRPr/>
            </a:lvl3pPr>
            <a:lvl4pPr lvl="3">
              <a:spcBef>
                <a:spcPts val="1600"/>
              </a:spcBef>
              <a:spcAft>
                <a:spcPts val="0"/>
              </a:spcAft>
              <a:buClr>
                <a:schemeClr val="dk2"/>
              </a:buClr>
              <a:buSzPts val="1400"/>
              <a:buChar char="●"/>
              <a:defRPr/>
            </a:lvl4pPr>
            <a:lvl5pPr lvl="4">
              <a:spcBef>
                <a:spcPts val="1600"/>
              </a:spcBef>
              <a:spcAft>
                <a:spcPts val="0"/>
              </a:spcAft>
              <a:buClr>
                <a:schemeClr val="dk2"/>
              </a:buClr>
              <a:buSzPts val="1400"/>
              <a:buChar char="○"/>
              <a:defRPr/>
            </a:lvl5pPr>
            <a:lvl6pPr lvl="5">
              <a:spcBef>
                <a:spcPts val="1600"/>
              </a:spcBef>
              <a:spcAft>
                <a:spcPts val="0"/>
              </a:spcAft>
              <a:buClr>
                <a:schemeClr val="dk2"/>
              </a:buClr>
              <a:buSzPts val="1400"/>
              <a:buChar char="■"/>
              <a:defRPr/>
            </a:lvl6pPr>
            <a:lvl7pPr lvl="6">
              <a:spcBef>
                <a:spcPts val="1600"/>
              </a:spcBef>
              <a:spcAft>
                <a:spcPts val="0"/>
              </a:spcAft>
              <a:buClr>
                <a:schemeClr val="dk2"/>
              </a:buClr>
              <a:buSzPts val="1400"/>
              <a:buChar char="●"/>
              <a:defRPr/>
            </a:lvl7pPr>
            <a:lvl8pPr lvl="7">
              <a:spcBef>
                <a:spcPts val="1600"/>
              </a:spcBef>
              <a:spcAft>
                <a:spcPts val="0"/>
              </a:spcAft>
              <a:buClr>
                <a:schemeClr val="dk2"/>
              </a:buClr>
              <a:buSzPts val="1400"/>
              <a:buChar char="○"/>
              <a:defRPr/>
            </a:lvl8pPr>
            <a:lvl9pPr lvl="8">
              <a:spcBef>
                <a:spcPts val="1600"/>
              </a:spcBef>
              <a:spcAft>
                <a:spcPts val="1600"/>
              </a:spcAft>
              <a:buClr>
                <a:schemeClr val="dk2"/>
              </a:buClr>
              <a:buSzPts val="1400"/>
              <a:buChar char="■"/>
              <a:defRPr/>
            </a:lvl9pPr>
          </a:lstStyle>
          <a:p>
            <a:endParaRPr/>
          </a:p>
        </p:txBody>
      </p:sp>
      <p:cxnSp>
        <p:nvCxnSpPr>
          <p:cNvPr id="195" name="Google Shape;195;p3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196" name="Google Shape;196;p34"/>
          <p:cNvSpPr txBox="1">
            <a:spLocks noGrp="1"/>
          </p:cNvSpPr>
          <p:nvPr>
            <p:ph type="subTitle" idx="3"/>
          </p:nvPr>
        </p:nvSpPr>
        <p:spPr>
          <a:xfrm>
            <a:off x="5946650" y="2078275"/>
            <a:ext cx="2461800" cy="194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2"/>
              </a:buClr>
              <a:buSzPts val="1400"/>
              <a:buChar char="●"/>
              <a:defRPr sz="1400"/>
            </a:lvl1pPr>
            <a:lvl2pPr lvl="1" rtl="0">
              <a:spcBef>
                <a:spcPts val="1000"/>
              </a:spcBef>
              <a:spcAft>
                <a:spcPts val="0"/>
              </a:spcAft>
              <a:buClr>
                <a:schemeClr val="dk2"/>
              </a:buClr>
              <a:buSzPts val="1400"/>
              <a:buChar char="○"/>
              <a:defRPr/>
            </a:lvl2pPr>
            <a:lvl3pPr lvl="2" rtl="0">
              <a:spcBef>
                <a:spcPts val="1600"/>
              </a:spcBef>
              <a:spcAft>
                <a:spcPts val="0"/>
              </a:spcAft>
              <a:buClr>
                <a:schemeClr val="dk2"/>
              </a:buClr>
              <a:buSzPts val="1400"/>
              <a:buChar char="■"/>
              <a:defRPr/>
            </a:lvl3pPr>
            <a:lvl4pPr lvl="3" rtl="0">
              <a:spcBef>
                <a:spcPts val="1600"/>
              </a:spcBef>
              <a:spcAft>
                <a:spcPts val="0"/>
              </a:spcAft>
              <a:buClr>
                <a:schemeClr val="dk2"/>
              </a:buClr>
              <a:buSzPts val="1400"/>
              <a:buChar char="●"/>
              <a:defRPr/>
            </a:lvl4pPr>
            <a:lvl5pPr lvl="4" rtl="0">
              <a:spcBef>
                <a:spcPts val="1600"/>
              </a:spcBef>
              <a:spcAft>
                <a:spcPts val="0"/>
              </a:spcAft>
              <a:buClr>
                <a:schemeClr val="dk2"/>
              </a:buClr>
              <a:buSzPts val="1400"/>
              <a:buChar char="○"/>
              <a:defRPr/>
            </a:lvl5pPr>
            <a:lvl6pPr lvl="5" rtl="0">
              <a:spcBef>
                <a:spcPts val="1600"/>
              </a:spcBef>
              <a:spcAft>
                <a:spcPts val="0"/>
              </a:spcAft>
              <a:buClr>
                <a:schemeClr val="dk2"/>
              </a:buClr>
              <a:buSzPts val="1400"/>
              <a:buChar char="■"/>
              <a:defRPr/>
            </a:lvl6pPr>
            <a:lvl7pPr lvl="6" rtl="0">
              <a:spcBef>
                <a:spcPts val="1600"/>
              </a:spcBef>
              <a:spcAft>
                <a:spcPts val="0"/>
              </a:spcAft>
              <a:buClr>
                <a:schemeClr val="dk2"/>
              </a:buClr>
              <a:buSzPts val="1400"/>
              <a:buChar char="●"/>
              <a:defRPr/>
            </a:lvl7pPr>
            <a:lvl8pPr lvl="7" rtl="0">
              <a:spcBef>
                <a:spcPts val="1600"/>
              </a:spcBef>
              <a:spcAft>
                <a:spcPts val="0"/>
              </a:spcAft>
              <a:buClr>
                <a:schemeClr val="dk2"/>
              </a:buClr>
              <a:buSzPts val="1400"/>
              <a:buChar char="○"/>
              <a:defRPr/>
            </a:lvl8pPr>
            <a:lvl9pPr lvl="8" rtl="0">
              <a:spcBef>
                <a:spcPts val="1600"/>
              </a:spcBef>
              <a:spcAft>
                <a:spcPts val="1600"/>
              </a:spcAft>
              <a:buClr>
                <a:schemeClr val="dk2"/>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227"/>
        <p:cNvGrpSpPr/>
        <p:nvPr/>
      </p:nvGrpSpPr>
      <p:grpSpPr>
        <a:xfrm>
          <a:off x="0" y="0"/>
          <a:ext cx="0" cy="0"/>
          <a:chOff x="0" y="0"/>
          <a:chExt cx="0" cy="0"/>
        </a:xfrm>
      </p:grpSpPr>
      <p:sp>
        <p:nvSpPr>
          <p:cNvPr id="228" name="Google Shape;228;p38"/>
          <p:cNvSpPr txBox="1">
            <a:spLocks noGrp="1"/>
          </p:cNvSpPr>
          <p:nvPr>
            <p:ph type="ctrTitle"/>
          </p:nvPr>
        </p:nvSpPr>
        <p:spPr>
          <a:xfrm>
            <a:off x="726575" y="1979350"/>
            <a:ext cx="3149100" cy="12336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Clr>
                <a:schemeClr val="accent6"/>
              </a:buClr>
              <a:buSzPts val="3600"/>
              <a:buNone/>
              <a:defRPr sz="3600">
                <a:solidFill>
                  <a:schemeClr val="accent6"/>
                </a:solidFill>
              </a:defRPr>
            </a:lvl1pPr>
            <a:lvl2pPr lvl="1" algn="r" rtl="0">
              <a:spcBef>
                <a:spcPts val="0"/>
              </a:spcBef>
              <a:spcAft>
                <a:spcPts val="0"/>
              </a:spcAft>
              <a:buClr>
                <a:schemeClr val="accent6"/>
              </a:buClr>
              <a:buSzPts val="5200"/>
              <a:buNone/>
              <a:defRPr sz="5200">
                <a:solidFill>
                  <a:schemeClr val="accent6"/>
                </a:solidFill>
              </a:defRPr>
            </a:lvl2pPr>
            <a:lvl3pPr lvl="2" algn="r" rtl="0">
              <a:spcBef>
                <a:spcPts val="0"/>
              </a:spcBef>
              <a:spcAft>
                <a:spcPts val="0"/>
              </a:spcAft>
              <a:buClr>
                <a:schemeClr val="accent6"/>
              </a:buClr>
              <a:buSzPts val="5200"/>
              <a:buNone/>
              <a:defRPr sz="5200">
                <a:solidFill>
                  <a:schemeClr val="accent6"/>
                </a:solidFill>
              </a:defRPr>
            </a:lvl3pPr>
            <a:lvl4pPr lvl="3" algn="r" rtl="0">
              <a:spcBef>
                <a:spcPts val="0"/>
              </a:spcBef>
              <a:spcAft>
                <a:spcPts val="0"/>
              </a:spcAft>
              <a:buClr>
                <a:schemeClr val="accent6"/>
              </a:buClr>
              <a:buSzPts val="5200"/>
              <a:buNone/>
              <a:defRPr sz="5200">
                <a:solidFill>
                  <a:schemeClr val="accent6"/>
                </a:solidFill>
              </a:defRPr>
            </a:lvl4pPr>
            <a:lvl5pPr lvl="4" algn="r" rtl="0">
              <a:spcBef>
                <a:spcPts val="0"/>
              </a:spcBef>
              <a:spcAft>
                <a:spcPts val="0"/>
              </a:spcAft>
              <a:buClr>
                <a:schemeClr val="accent6"/>
              </a:buClr>
              <a:buSzPts val="5200"/>
              <a:buNone/>
              <a:defRPr sz="5200">
                <a:solidFill>
                  <a:schemeClr val="accent6"/>
                </a:solidFill>
              </a:defRPr>
            </a:lvl5pPr>
            <a:lvl6pPr lvl="5" algn="r" rtl="0">
              <a:spcBef>
                <a:spcPts val="0"/>
              </a:spcBef>
              <a:spcAft>
                <a:spcPts val="0"/>
              </a:spcAft>
              <a:buClr>
                <a:schemeClr val="accent6"/>
              </a:buClr>
              <a:buSzPts val="5200"/>
              <a:buNone/>
              <a:defRPr sz="5200">
                <a:solidFill>
                  <a:schemeClr val="accent6"/>
                </a:solidFill>
              </a:defRPr>
            </a:lvl6pPr>
            <a:lvl7pPr lvl="6" algn="r" rtl="0">
              <a:spcBef>
                <a:spcPts val="0"/>
              </a:spcBef>
              <a:spcAft>
                <a:spcPts val="0"/>
              </a:spcAft>
              <a:buClr>
                <a:schemeClr val="accent6"/>
              </a:buClr>
              <a:buSzPts val="5200"/>
              <a:buNone/>
              <a:defRPr sz="5200">
                <a:solidFill>
                  <a:schemeClr val="accent6"/>
                </a:solidFill>
              </a:defRPr>
            </a:lvl7pPr>
            <a:lvl8pPr lvl="7" algn="r" rtl="0">
              <a:spcBef>
                <a:spcPts val="0"/>
              </a:spcBef>
              <a:spcAft>
                <a:spcPts val="0"/>
              </a:spcAft>
              <a:buClr>
                <a:schemeClr val="accent6"/>
              </a:buClr>
              <a:buSzPts val="5200"/>
              <a:buNone/>
              <a:defRPr sz="5200">
                <a:solidFill>
                  <a:schemeClr val="accent6"/>
                </a:solidFill>
              </a:defRPr>
            </a:lvl8pPr>
            <a:lvl9pPr lvl="8" algn="r" rtl="0">
              <a:spcBef>
                <a:spcPts val="0"/>
              </a:spcBef>
              <a:spcAft>
                <a:spcPts val="0"/>
              </a:spcAft>
              <a:buClr>
                <a:schemeClr val="accent6"/>
              </a:buClr>
              <a:buSzPts val="5200"/>
              <a:buNone/>
              <a:defRPr sz="5200">
                <a:solidFill>
                  <a:schemeClr val="accent6"/>
                </a:solidFill>
              </a:defRPr>
            </a:lvl9pPr>
          </a:lstStyle>
          <a:p>
            <a:endParaRPr/>
          </a:p>
        </p:txBody>
      </p:sp>
      <p:sp>
        <p:nvSpPr>
          <p:cNvPr id="229" name="Google Shape;229;p38"/>
          <p:cNvSpPr txBox="1">
            <a:spLocks noGrp="1"/>
          </p:cNvSpPr>
          <p:nvPr>
            <p:ph type="subTitle" idx="1"/>
          </p:nvPr>
        </p:nvSpPr>
        <p:spPr>
          <a:xfrm>
            <a:off x="726575" y="3250025"/>
            <a:ext cx="31491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solidFill>
                  <a:schemeClr val="dk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230" name="Google Shape;230;p38"/>
          <p:cNvSpPr txBox="1">
            <a:spLocks noGrp="1"/>
          </p:cNvSpPr>
          <p:nvPr>
            <p:ph type="title" idx="2" hasCustomPrompt="1"/>
          </p:nvPr>
        </p:nvSpPr>
        <p:spPr>
          <a:xfrm>
            <a:off x="726575" y="1139775"/>
            <a:ext cx="3149100" cy="792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6"/>
              </a:buClr>
              <a:buSzPts val="7200"/>
              <a:buNone/>
              <a:defRPr sz="7200">
                <a:solidFill>
                  <a:schemeClr val="accent6"/>
                </a:solidFill>
              </a:defRPr>
            </a:lvl1pPr>
            <a:lvl2pPr lvl="1" algn="r" rtl="0">
              <a:spcBef>
                <a:spcPts val="0"/>
              </a:spcBef>
              <a:spcAft>
                <a:spcPts val="0"/>
              </a:spcAft>
              <a:buClr>
                <a:schemeClr val="accent6"/>
              </a:buClr>
              <a:buSzPts val="6000"/>
              <a:buNone/>
              <a:defRPr sz="6000">
                <a:solidFill>
                  <a:schemeClr val="accent6"/>
                </a:solidFill>
              </a:defRPr>
            </a:lvl2pPr>
            <a:lvl3pPr lvl="2" algn="r" rtl="0">
              <a:spcBef>
                <a:spcPts val="0"/>
              </a:spcBef>
              <a:spcAft>
                <a:spcPts val="0"/>
              </a:spcAft>
              <a:buClr>
                <a:schemeClr val="accent6"/>
              </a:buClr>
              <a:buSzPts val="6000"/>
              <a:buNone/>
              <a:defRPr sz="6000">
                <a:solidFill>
                  <a:schemeClr val="accent6"/>
                </a:solidFill>
              </a:defRPr>
            </a:lvl3pPr>
            <a:lvl4pPr lvl="3" algn="r" rtl="0">
              <a:spcBef>
                <a:spcPts val="0"/>
              </a:spcBef>
              <a:spcAft>
                <a:spcPts val="0"/>
              </a:spcAft>
              <a:buClr>
                <a:schemeClr val="accent6"/>
              </a:buClr>
              <a:buSzPts val="6000"/>
              <a:buNone/>
              <a:defRPr sz="6000">
                <a:solidFill>
                  <a:schemeClr val="accent6"/>
                </a:solidFill>
              </a:defRPr>
            </a:lvl4pPr>
            <a:lvl5pPr lvl="4" algn="r" rtl="0">
              <a:spcBef>
                <a:spcPts val="0"/>
              </a:spcBef>
              <a:spcAft>
                <a:spcPts val="0"/>
              </a:spcAft>
              <a:buClr>
                <a:schemeClr val="accent6"/>
              </a:buClr>
              <a:buSzPts val="6000"/>
              <a:buNone/>
              <a:defRPr sz="6000">
                <a:solidFill>
                  <a:schemeClr val="accent6"/>
                </a:solidFill>
              </a:defRPr>
            </a:lvl5pPr>
            <a:lvl6pPr lvl="5" algn="r" rtl="0">
              <a:spcBef>
                <a:spcPts val="0"/>
              </a:spcBef>
              <a:spcAft>
                <a:spcPts val="0"/>
              </a:spcAft>
              <a:buClr>
                <a:schemeClr val="accent6"/>
              </a:buClr>
              <a:buSzPts val="6000"/>
              <a:buNone/>
              <a:defRPr sz="6000">
                <a:solidFill>
                  <a:schemeClr val="accent6"/>
                </a:solidFill>
              </a:defRPr>
            </a:lvl6pPr>
            <a:lvl7pPr lvl="6" algn="r" rtl="0">
              <a:spcBef>
                <a:spcPts val="0"/>
              </a:spcBef>
              <a:spcAft>
                <a:spcPts val="0"/>
              </a:spcAft>
              <a:buClr>
                <a:schemeClr val="accent6"/>
              </a:buClr>
              <a:buSzPts val="6000"/>
              <a:buNone/>
              <a:defRPr sz="6000">
                <a:solidFill>
                  <a:schemeClr val="accent6"/>
                </a:solidFill>
              </a:defRPr>
            </a:lvl7pPr>
            <a:lvl8pPr lvl="7" algn="r" rtl="0">
              <a:spcBef>
                <a:spcPts val="0"/>
              </a:spcBef>
              <a:spcAft>
                <a:spcPts val="0"/>
              </a:spcAft>
              <a:buClr>
                <a:schemeClr val="accent6"/>
              </a:buClr>
              <a:buSzPts val="6000"/>
              <a:buNone/>
              <a:defRPr sz="6000">
                <a:solidFill>
                  <a:schemeClr val="accent6"/>
                </a:solidFill>
              </a:defRPr>
            </a:lvl8pPr>
            <a:lvl9pPr lvl="8" algn="r"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5347800" y="2174900"/>
            <a:ext cx="3083100" cy="11607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Clr>
                <a:schemeClr val="accent6"/>
              </a:buClr>
              <a:buSzPts val="3600"/>
              <a:buNone/>
              <a:defRPr sz="3600">
                <a:solidFill>
                  <a:schemeClr val="accent6"/>
                </a:solidFill>
              </a:defRPr>
            </a:lvl1pPr>
            <a:lvl2pPr lvl="1" rtl="0">
              <a:spcBef>
                <a:spcPts val="0"/>
              </a:spcBef>
              <a:spcAft>
                <a:spcPts val="0"/>
              </a:spcAft>
              <a:buClr>
                <a:schemeClr val="accent6"/>
              </a:buClr>
              <a:buSzPts val="5200"/>
              <a:buNone/>
              <a:defRPr sz="5200">
                <a:solidFill>
                  <a:schemeClr val="accent6"/>
                </a:solidFill>
              </a:defRPr>
            </a:lvl2pPr>
            <a:lvl3pPr lvl="2" rtl="0">
              <a:spcBef>
                <a:spcPts val="0"/>
              </a:spcBef>
              <a:spcAft>
                <a:spcPts val="0"/>
              </a:spcAft>
              <a:buClr>
                <a:schemeClr val="accent6"/>
              </a:buClr>
              <a:buSzPts val="5200"/>
              <a:buNone/>
              <a:defRPr sz="5200">
                <a:solidFill>
                  <a:schemeClr val="accent6"/>
                </a:solidFill>
              </a:defRPr>
            </a:lvl3pPr>
            <a:lvl4pPr lvl="3" rtl="0">
              <a:spcBef>
                <a:spcPts val="0"/>
              </a:spcBef>
              <a:spcAft>
                <a:spcPts val="0"/>
              </a:spcAft>
              <a:buClr>
                <a:schemeClr val="accent6"/>
              </a:buClr>
              <a:buSzPts val="5200"/>
              <a:buNone/>
              <a:defRPr sz="5200">
                <a:solidFill>
                  <a:schemeClr val="accent6"/>
                </a:solidFill>
              </a:defRPr>
            </a:lvl4pPr>
            <a:lvl5pPr lvl="4" rtl="0">
              <a:spcBef>
                <a:spcPts val="0"/>
              </a:spcBef>
              <a:spcAft>
                <a:spcPts val="0"/>
              </a:spcAft>
              <a:buClr>
                <a:schemeClr val="accent6"/>
              </a:buClr>
              <a:buSzPts val="5200"/>
              <a:buNone/>
              <a:defRPr sz="5200">
                <a:solidFill>
                  <a:schemeClr val="accent6"/>
                </a:solidFill>
              </a:defRPr>
            </a:lvl5pPr>
            <a:lvl6pPr lvl="5" rtl="0">
              <a:spcBef>
                <a:spcPts val="0"/>
              </a:spcBef>
              <a:spcAft>
                <a:spcPts val="0"/>
              </a:spcAft>
              <a:buClr>
                <a:schemeClr val="accent6"/>
              </a:buClr>
              <a:buSzPts val="5200"/>
              <a:buNone/>
              <a:defRPr sz="5200">
                <a:solidFill>
                  <a:schemeClr val="accent6"/>
                </a:solidFill>
              </a:defRPr>
            </a:lvl6pPr>
            <a:lvl7pPr lvl="6" rtl="0">
              <a:spcBef>
                <a:spcPts val="0"/>
              </a:spcBef>
              <a:spcAft>
                <a:spcPts val="0"/>
              </a:spcAft>
              <a:buClr>
                <a:schemeClr val="accent6"/>
              </a:buClr>
              <a:buSzPts val="5200"/>
              <a:buNone/>
              <a:defRPr sz="5200">
                <a:solidFill>
                  <a:schemeClr val="accent6"/>
                </a:solidFill>
              </a:defRPr>
            </a:lvl7pPr>
            <a:lvl8pPr lvl="7" rtl="0">
              <a:spcBef>
                <a:spcPts val="0"/>
              </a:spcBef>
              <a:spcAft>
                <a:spcPts val="0"/>
              </a:spcAft>
              <a:buClr>
                <a:schemeClr val="accent6"/>
              </a:buClr>
              <a:buSzPts val="5200"/>
              <a:buNone/>
              <a:defRPr sz="5200">
                <a:solidFill>
                  <a:schemeClr val="accent6"/>
                </a:solidFill>
              </a:defRPr>
            </a:lvl8pPr>
            <a:lvl9pPr lvl="8" rtl="0">
              <a:spcBef>
                <a:spcPts val="0"/>
              </a:spcBef>
              <a:spcAft>
                <a:spcPts val="0"/>
              </a:spcAft>
              <a:buClr>
                <a:schemeClr val="accent6"/>
              </a:buClr>
              <a:buSzPts val="5200"/>
              <a:buNone/>
              <a:defRPr sz="5200">
                <a:solidFill>
                  <a:schemeClr val="accent6"/>
                </a:solidFill>
              </a:defRPr>
            </a:lvl9pPr>
          </a:lstStyle>
          <a:p>
            <a:endParaRPr/>
          </a:p>
        </p:txBody>
      </p:sp>
      <p:sp>
        <p:nvSpPr>
          <p:cNvPr id="13" name="Google Shape;13;p3"/>
          <p:cNvSpPr txBox="1">
            <a:spLocks noGrp="1"/>
          </p:cNvSpPr>
          <p:nvPr>
            <p:ph type="subTitle" idx="1"/>
          </p:nvPr>
        </p:nvSpPr>
        <p:spPr>
          <a:xfrm>
            <a:off x="5347800" y="3372625"/>
            <a:ext cx="30831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a:endParaRPr/>
          </a:p>
        </p:txBody>
      </p:sp>
      <p:sp>
        <p:nvSpPr>
          <p:cNvPr id="14" name="Google Shape;14;p3"/>
          <p:cNvSpPr txBox="1">
            <a:spLocks noGrp="1"/>
          </p:cNvSpPr>
          <p:nvPr>
            <p:ph type="title" idx="2" hasCustomPrompt="1"/>
          </p:nvPr>
        </p:nvSpPr>
        <p:spPr>
          <a:xfrm>
            <a:off x="5347800" y="1262375"/>
            <a:ext cx="3083100" cy="792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7200"/>
              <a:buNone/>
              <a:defRPr sz="7200">
                <a:solidFill>
                  <a:schemeClr val="accent6"/>
                </a:solidFill>
              </a:defRPr>
            </a:lvl1pPr>
            <a:lvl2pPr lvl="1" rtl="0">
              <a:spcBef>
                <a:spcPts val="0"/>
              </a:spcBef>
              <a:spcAft>
                <a:spcPts val="0"/>
              </a:spcAft>
              <a:buClr>
                <a:schemeClr val="accent6"/>
              </a:buClr>
              <a:buSzPts val="6000"/>
              <a:buNone/>
              <a:defRPr sz="6000">
                <a:solidFill>
                  <a:schemeClr val="accent6"/>
                </a:solidFill>
              </a:defRPr>
            </a:lvl2pPr>
            <a:lvl3pPr lvl="2" rtl="0">
              <a:spcBef>
                <a:spcPts val="0"/>
              </a:spcBef>
              <a:spcAft>
                <a:spcPts val="0"/>
              </a:spcAft>
              <a:buClr>
                <a:schemeClr val="accent6"/>
              </a:buClr>
              <a:buSzPts val="6000"/>
              <a:buNone/>
              <a:defRPr sz="6000">
                <a:solidFill>
                  <a:schemeClr val="accent6"/>
                </a:solidFill>
              </a:defRPr>
            </a:lvl3pPr>
            <a:lvl4pPr lvl="3" rtl="0">
              <a:spcBef>
                <a:spcPts val="0"/>
              </a:spcBef>
              <a:spcAft>
                <a:spcPts val="0"/>
              </a:spcAft>
              <a:buClr>
                <a:schemeClr val="accent6"/>
              </a:buClr>
              <a:buSzPts val="6000"/>
              <a:buNone/>
              <a:defRPr sz="6000">
                <a:solidFill>
                  <a:schemeClr val="accent6"/>
                </a:solidFill>
              </a:defRPr>
            </a:lvl4pPr>
            <a:lvl5pPr lvl="4" rtl="0">
              <a:spcBef>
                <a:spcPts val="0"/>
              </a:spcBef>
              <a:spcAft>
                <a:spcPts val="0"/>
              </a:spcAft>
              <a:buClr>
                <a:schemeClr val="accent6"/>
              </a:buClr>
              <a:buSzPts val="6000"/>
              <a:buNone/>
              <a:defRPr sz="6000">
                <a:solidFill>
                  <a:schemeClr val="accent6"/>
                </a:solidFill>
              </a:defRPr>
            </a:lvl5pPr>
            <a:lvl6pPr lvl="5" rtl="0">
              <a:spcBef>
                <a:spcPts val="0"/>
              </a:spcBef>
              <a:spcAft>
                <a:spcPts val="0"/>
              </a:spcAft>
              <a:buClr>
                <a:schemeClr val="accent6"/>
              </a:buClr>
              <a:buSzPts val="6000"/>
              <a:buNone/>
              <a:defRPr sz="6000">
                <a:solidFill>
                  <a:schemeClr val="accent6"/>
                </a:solidFill>
              </a:defRPr>
            </a:lvl6pPr>
            <a:lvl7pPr lvl="6" rtl="0">
              <a:spcBef>
                <a:spcPts val="0"/>
              </a:spcBef>
              <a:spcAft>
                <a:spcPts val="0"/>
              </a:spcAft>
              <a:buClr>
                <a:schemeClr val="accent6"/>
              </a:buClr>
              <a:buSzPts val="6000"/>
              <a:buNone/>
              <a:defRPr sz="6000">
                <a:solidFill>
                  <a:schemeClr val="accent6"/>
                </a:solidFill>
              </a:defRPr>
            </a:lvl7pPr>
            <a:lvl8pPr lvl="7" rtl="0">
              <a:spcBef>
                <a:spcPts val="0"/>
              </a:spcBef>
              <a:spcAft>
                <a:spcPts val="0"/>
              </a:spcAft>
              <a:buClr>
                <a:schemeClr val="accent6"/>
              </a:buClr>
              <a:buSzPts val="6000"/>
              <a:buNone/>
              <a:defRPr sz="6000">
                <a:solidFill>
                  <a:schemeClr val="accent6"/>
                </a:solidFill>
              </a:defRPr>
            </a:lvl8pPr>
            <a:lvl9pPr lvl="8" rtl="0">
              <a:spcBef>
                <a:spcPts val="0"/>
              </a:spcBef>
              <a:spcAft>
                <a:spcPts val="0"/>
              </a:spcAft>
              <a:buClr>
                <a:schemeClr val="accent6"/>
              </a:buClr>
              <a:buSzPts val="6000"/>
              <a:buNone/>
              <a:defRPr sz="6000">
                <a:solidFill>
                  <a:schemeClr val="accent6"/>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713225" y="1374600"/>
            <a:ext cx="4450800" cy="2394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4000"/>
              <a:buNone/>
              <a:defRPr sz="7200">
                <a:solidFill>
                  <a:schemeClr val="accent6"/>
                </a:solidFill>
              </a:defRPr>
            </a:lvl1pPr>
            <a:lvl2pPr lvl="1" algn="r">
              <a:spcBef>
                <a:spcPts val="0"/>
              </a:spcBef>
              <a:spcAft>
                <a:spcPts val="0"/>
              </a:spcAft>
              <a:buClr>
                <a:schemeClr val="accent1"/>
              </a:buClr>
              <a:buSzPts val="3600"/>
              <a:buNone/>
              <a:defRPr sz="3600">
                <a:solidFill>
                  <a:schemeClr val="accent1"/>
                </a:solidFill>
              </a:defRPr>
            </a:lvl2pPr>
            <a:lvl3pPr lvl="2" algn="r">
              <a:spcBef>
                <a:spcPts val="0"/>
              </a:spcBef>
              <a:spcAft>
                <a:spcPts val="0"/>
              </a:spcAft>
              <a:buClr>
                <a:schemeClr val="accent1"/>
              </a:buClr>
              <a:buSzPts val="3600"/>
              <a:buNone/>
              <a:defRPr sz="3600">
                <a:solidFill>
                  <a:schemeClr val="accent1"/>
                </a:solidFill>
              </a:defRPr>
            </a:lvl3pPr>
            <a:lvl4pPr lvl="3" algn="r">
              <a:spcBef>
                <a:spcPts val="0"/>
              </a:spcBef>
              <a:spcAft>
                <a:spcPts val="0"/>
              </a:spcAft>
              <a:buClr>
                <a:schemeClr val="accent1"/>
              </a:buClr>
              <a:buSzPts val="3600"/>
              <a:buNone/>
              <a:defRPr sz="3600">
                <a:solidFill>
                  <a:schemeClr val="accent1"/>
                </a:solidFill>
              </a:defRPr>
            </a:lvl4pPr>
            <a:lvl5pPr lvl="4" algn="r">
              <a:spcBef>
                <a:spcPts val="0"/>
              </a:spcBef>
              <a:spcAft>
                <a:spcPts val="0"/>
              </a:spcAft>
              <a:buClr>
                <a:schemeClr val="accent1"/>
              </a:buClr>
              <a:buSzPts val="3600"/>
              <a:buNone/>
              <a:defRPr sz="3600">
                <a:solidFill>
                  <a:schemeClr val="accent1"/>
                </a:solidFill>
              </a:defRPr>
            </a:lvl5pPr>
            <a:lvl6pPr lvl="5" algn="r">
              <a:spcBef>
                <a:spcPts val="0"/>
              </a:spcBef>
              <a:spcAft>
                <a:spcPts val="0"/>
              </a:spcAft>
              <a:buClr>
                <a:schemeClr val="accent1"/>
              </a:buClr>
              <a:buSzPts val="3600"/>
              <a:buNone/>
              <a:defRPr sz="3600">
                <a:solidFill>
                  <a:schemeClr val="accent1"/>
                </a:solidFill>
              </a:defRPr>
            </a:lvl6pPr>
            <a:lvl7pPr lvl="6" algn="r">
              <a:spcBef>
                <a:spcPts val="0"/>
              </a:spcBef>
              <a:spcAft>
                <a:spcPts val="0"/>
              </a:spcAft>
              <a:buClr>
                <a:schemeClr val="accent1"/>
              </a:buClr>
              <a:buSzPts val="3600"/>
              <a:buNone/>
              <a:defRPr sz="3600">
                <a:solidFill>
                  <a:schemeClr val="accent1"/>
                </a:solidFill>
              </a:defRPr>
            </a:lvl7pPr>
            <a:lvl8pPr lvl="7" algn="r">
              <a:spcBef>
                <a:spcPts val="0"/>
              </a:spcBef>
              <a:spcAft>
                <a:spcPts val="0"/>
              </a:spcAft>
              <a:buClr>
                <a:schemeClr val="accent1"/>
              </a:buClr>
              <a:buSzPts val="3600"/>
              <a:buNone/>
              <a:defRPr sz="3600">
                <a:solidFill>
                  <a:schemeClr val="accent1"/>
                </a:solidFill>
              </a:defRPr>
            </a:lvl8pPr>
            <a:lvl9pPr lvl="8" algn="r">
              <a:spcBef>
                <a:spcPts val="0"/>
              </a:spcBef>
              <a:spcAft>
                <a:spcPts val="0"/>
              </a:spcAft>
              <a:buClr>
                <a:schemeClr val="accent1"/>
              </a:buClr>
              <a:buSzPts val="3600"/>
              <a:buNone/>
              <a:defRPr sz="3600">
                <a:solidFill>
                  <a:schemeClr val="accen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19850" y="1550350"/>
            <a:ext cx="38217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sz="2200"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19850" y="2187075"/>
            <a:ext cx="38217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0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11"/>
          <p:cNvSpPr txBox="1">
            <a:spLocks noGrp="1"/>
          </p:cNvSpPr>
          <p:nvPr>
            <p:ph type="title" hasCustomPrompt="1"/>
          </p:nvPr>
        </p:nvSpPr>
        <p:spPr>
          <a:xfrm>
            <a:off x="730812"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2" name="Google Shape;42;p11"/>
          <p:cNvSpPr txBox="1">
            <a:spLocks noGrp="1"/>
          </p:cNvSpPr>
          <p:nvPr>
            <p:ph type="body" idx="1"/>
          </p:nvPr>
        </p:nvSpPr>
        <p:spPr>
          <a:xfrm>
            <a:off x="730812" y="3228425"/>
            <a:ext cx="43956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400"/>
            </a:lvl1pPr>
            <a:lvl2pPr marL="914400" lvl="1" indent="-317500" algn="r">
              <a:spcBef>
                <a:spcPts val="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13225" y="1321900"/>
            <a:ext cx="4120800" cy="755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sp>
        <p:nvSpPr>
          <p:cNvPr id="62" name="Google Shape;62;p16"/>
          <p:cNvSpPr txBox="1">
            <a:spLocks noGrp="1"/>
          </p:cNvSpPr>
          <p:nvPr>
            <p:ph type="subTitle" idx="1"/>
          </p:nvPr>
        </p:nvSpPr>
        <p:spPr>
          <a:xfrm>
            <a:off x="713225" y="2165000"/>
            <a:ext cx="4120800" cy="1656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1pPr>
            <a:lvl2pPr lvl="1">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2pPr>
            <a:lvl3pPr lvl="2">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3pPr>
            <a:lvl4pPr lvl="3">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4pPr>
            <a:lvl5pPr lvl="4">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5pPr>
            <a:lvl6pPr lvl="5">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6pPr>
            <a:lvl7pPr lvl="6">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7pPr>
            <a:lvl8pPr lvl="7">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8pPr>
            <a:lvl9pPr lvl="8">
              <a:spcBef>
                <a:spcPts val="0"/>
              </a:spcBef>
              <a:spcAft>
                <a:spcPts val="0"/>
              </a:spcAft>
              <a:buClr>
                <a:srgbClr val="434343"/>
              </a:buClr>
              <a:buSzPts val="2800"/>
              <a:buFont typeface="Advent Pro"/>
              <a:buNone/>
              <a:defRPr sz="2800" b="1">
                <a:solidFill>
                  <a:srgbClr val="434343"/>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7" r:id="rId6"/>
    <p:sldLayoutId id="2147483658" r:id="rId7"/>
    <p:sldLayoutId id="2147483659" r:id="rId8"/>
    <p:sldLayoutId id="2147483662" r:id="rId9"/>
    <p:sldLayoutId id="2147483664" r:id="rId10"/>
    <p:sldLayoutId id="2147483679" r:id="rId11"/>
    <p:sldLayoutId id="2147483680" r:id="rId12"/>
    <p:sldLayoutId id="2147483684" r:id="rId13"/>
  </p:sldLayoutIdLst>
  <mc:AlternateContent xmlns:mc="http://schemas.openxmlformats.org/markup-compatibility/2006" xmlns:p14="http://schemas.microsoft.com/office/powerpoint/2010/main">
    <mc:Choice Requires="p14">
      <p:transition spd="med" p14:dur="7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grpSp>
        <p:nvGrpSpPr>
          <p:cNvPr id="258" name="Google Shape;258;p48"/>
          <p:cNvGrpSpPr/>
          <p:nvPr/>
        </p:nvGrpSpPr>
        <p:grpSpPr>
          <a:xfrm>
            <a:off x="4571999" y="1487166"/>
            <a:ext cx="4513241" cy="2915948"/>
            <a:chOff x="936525" y="238100"/>
            <a:chExt cx="5319975" cy="3986400"/>
          </a:xfrm>
        </p:grpSpPr>
        <p:sp>
          <p:nvSpPr>
            <p:cNvPr id="259" name="Google Shape;259;p48"/>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8"/>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8"/>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8"/>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8"/>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48"/>
          <p:cNvSpPr txBox="1">
            <a:spLocks noGrp="1"/>
          </p:cNvSpPr>
          <p:nvPr>
            <p:ph type="ctrTitle"/>
          </p:nvPr>
        </p:nvSpPr>
        <p:spPr>
          <a:xfrm>
            <a:off x="277711" y="385196"/>
            <a:ext cx="8825045" cy="8329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Food Delivery Cost and Profitability Analysis</a:t>
            </a:r>
            <a:endParaRPr sz="4000" dirty="0"/>
          </a:p>
        </p:txBody>
      </p:sp>
      <p:sp>
        <p:nvSpPr>
          <p:cNvPr id="265" name="Google Shape;265;p48"/>
          <p:cNvSpPr txBox="1">
            <a:spLocks noGrp="1"/>
          </p:cNvSpPr>
          <p:nvPr>
            <p:ph type="subTitle" idx="1"/>
          </p:nvPr>
        </p:nvSpPr>
        <p:spPr>
          <a:xfrm>
            <a:off x="586437" y="3359815"/>
            <a:ext cx="2642456" cy="13984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b="1" dirty="0"/>
              <a:t>Presented By:</a:t>
            </a:r>
          </a:p>
          <a:p>
            <a:pPr marL="0" lvl="0" indent="0" algn="l" rtl="0">
              <a:spcBef>
                <a:spcPts val="0"/>
              </a:spcBef>
              <a:spcAft>
                <a:spcPts val="0"/>
              </a:spcAft>
              <a:buNone/>
            </a:pPr>
            <a:r>
              <a:rPr lang="en-IN" sz="1800" dirty="0"/>
              <a:t>Sridevi Polkam</a:t>
            </a:r>
          </a:p>
          <a:p>
            <a:pPr marL="0" lvl="0" indent="0" algn="l" rtl="0">
              <a:spcBef>
                <a:spcPts val="0"/>
              </a:spcBef>
              <a:spcAft>
                <a:spcPts val="0"/>
              </a:spcAft>
              <a:buNone/>
            </a:pPr>
            <a:r>
              <a:rPr lang="en-IN" sz="1800" dirty="0"/>
              <a:t>22401024</a:t>
            </a:r>
          </a:p>
          <a:p>
            <a:pPr marL="0" lvl="0" indent="0" algn="l" rtl="0">
              <a:spcBef>
                <a:spcPts val="0"/>
              </a:spcBef>
              <a:spcAft>
                <a:spcPts val="0"/>
              </a:spcAft>
              <a:buNone/>
            </a:pPr>
            <a:r>
              <a:rPr lang="en-IN" sz="1800" dirty="0"/>
              <a:t>MBA ( Data Analytics)</a:t>
            </a:r>
            <a:endParaRPr sz="1800" dirty="0"/>
          </a:p>
        </p:txBody>
      </p:sp>
      <p:cxnSp>
        <p:nvCxnSpPr>
          <p:cNvPr id="266" name="Google Shape;266;p48"/>
          <p:cNvCxnSpPr/>
          <p:nvPr/>
        </p:nvCxnSpPr>
        <p:spPr>
          <a:xfrm>
            <a:off x="711800" y="3258975"/>
            <a:ext cx="524400" cy="0"/>
          </a:xfrm>
          <a:prstGeom prst="straightConnector1">
            <a:avLst/>
          </a:prstGeom>
          <a:noFill/>
          <a:ln w="38100" cap="flat" cmpd="sng">
            <a:solidFill>
              <a:schemeClr val="accent6"/>
            </a:solidFill>
            <a:prstDash val="solid"/>
            <a:round/>
            <a:headEnd type="none" w="med" len="med"/>
            <a:tailEnd type="none" w="med" len="med"/>
          </a:ln>
        </p:spPr>
      </p:cxnSp>
      <p:grpSp>
        <p:nvGrpSpPr>
          <p:cNvPr id="267" name="Google Shape;267;p48"/>
          <p:cNvGrpSpPr/>
          <p:nvPr/>
        </p:nvGrpSpPr>
        <p:grpSpPr>
          <a:xfrm>
            <a:off x="4690234" y="1435126"/>
            <a:ext cx="4453766" cy="4108050"/>
            <a:chOff x="1713850" y="264375"/>
            <a:chExt cx="4954550" cy="5212200"/>
          </a:xfrm>
        </p:grpSpPr>
        <p:sp>
          <p:nvSpPr>
            <p:cNvPr id="268" name="Google Shape;268;p48"/>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8"/>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8"/>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8"/>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8"/>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8"/>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8"/>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8"/>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8"/>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8"/>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8"/>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8"/>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8"/>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8"/>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8"/>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8"/>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8"/>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8"/>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8"/>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8"/>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8"/>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8"/>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8"/>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8"/>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8"/>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8"/>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8"/>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8"/>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8"/>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8"/>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8"/>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8"/>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8"/>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8"/>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8"/>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8"/>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8"/>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8"/>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8"/>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8"/>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8"/>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8"/>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8"/>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8"/>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8"/>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8"/>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8"/>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8"/>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8"/>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8"/>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8"/>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8"/>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8"/>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8"/>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8"/>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8"/>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8"/>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8"/>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8"/>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8"/>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8"/>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8"/>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8"/>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8"/>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8"/>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8"/>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8"/>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8"/>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8"/>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8"/>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8"/>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8"/>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8"/>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8"/>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8"/>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8"/>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8"/>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8"/>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8"/>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8"/>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8"/>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8"/>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8"/>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8"/>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8"/>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8"/>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8"/>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8"/>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8"/>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67"/>
                                        </p:tgtEl>
                                        <p:attrNameLst>
                                          <p:attrName>style.visibility</p:attrName>
                                        </p:attrNameLst>
                                      </p:cBhvr>
                                      <p:to>
                                        <p:strVal val="visible"/>
                                      </p:to>
                                    </p:set>
                                    <p:anim calcmode="lin" valueType="num">
                                      <p:cBhvr additive="base">
                                        <p:cTn id="7" dur="1000"/>
                                        <p:tgtEl>
                                          <p:spTgt spid="2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66"/>
        <p:cNvGrpSpPr/>
        <p:nvPr/>
      </p:nvGrpSpPr>
      <p:grpSpPr>
        <a:xfrm>
          <a:off x="0" y="0"/>
          <a:ext cx="0" cy="0"/>
          <a:chOff x="0" y="0"/>
          <a:chExt cx="0" cy="0"/>
        </a:xfrm>
      </p:grpSpPr>
      <p:sp>
        <p:nvSpPr>
          <p:cNvPr id="5" name="TextBox 4">
            <a:extLst>
              <a:ext uri="{FF2B5EF4-FFF2-40B4-BE49-F238E27FC236}">
                <a16:creationId xmlns:a16="http://schemas.microsoft.com/office/drawing/2014/main" id="{EE9A92A3-22E5-D8B4-D288-38557EECB19A}"/>
              </a:ext>
            </a:extLst>
          </p:cNvPr>
          <p:cNvSpPr txBox="1"/>
          <p:nvPr/>
        </p:nvSpPr>
        <p:spPr>
          <a:xfrm>
            <a:off x="2312841" y="359764"/>
            <a:ext cx="4518318" cy="553998"/>
          </a:xfrm>
          <a:prstGeom prst="rect">
            <a:avLst/>
          </a:prstGeom>
          <a:noFill/>
        </p:spPr>
        <p:txBody>
          <a:bodyPr wrap="square" rtlCol="0">
            <a:spAutoFit/>
          </a:bodyPr>
          <a:lstStyle/>
          <a:p>
            <a:pPr algn="ctr"/>
            <a:r>
              <a:rPr kumimoji="0" lang="en-IN" sz="3000" b="1" i="0" u="none" strike="noStrike" kern="0" cap="none" spc="0" normalizeH="0" baseline="0" noProof="0" dirty="0">
                <a:ln>
                  <a:noFill/>
                </a:ln>
                <a:solidFill>
                  <a:srgbClr val="5C65CF"/>
                </a:solidFill>
                <a:effectLst/>
                <a:uLnTx/>
                <a:uFillTx/>
                <a:latin typeface="Advent Pro"/>
                <a:sym typeface="Advent Pro"/>
              </a:rPr>
              <a:t>cost and profitability analysis</a:t>
            </a:r>
            <a:endParaRPr lang="en-IN" sz="3000" dirty="0"/>
          </a:p>
        </p:txBody>
      </p:sp>
      <p:pic>
        <p:nvPicPr>
          <p:cNvPr id="2" name="Picture 1">
            <a:extLst>
              <a:ext uri="{FF2B5EF4-FFF2-40B4-BE49-F238E27FC236}">
                <a16:creationId xmlns:a16="http://schemas.microsoft.com/office/drawing/2014/main" id="{8D7ADB9F-BF22-119E-D0DA-2A4DE7326EDB}"/>
              </a:ext>
            </a:extLst>
          </p:cNvPr>
          <p:cNvPicPr>
            <a:picLocks noChangeAspect="1"/>
          </p:cNvPicPr>
          <p:nvPr/>
        </p:nvPicPr>
        <p:blipFill>
          <a:blip r:embed="rId3"/>
          <a:stretch>
            <a:fillRect/>
          </a:stretch>
        </p:blipFill>
        <p:spPr>
          <a:xfrm>
            <a:off x="1832443" y="1117964"/>
            <a:ext cx="5313509" cy="2337269"/>
          </a:xfrm>
          <a:prstGeom prst="rect">
            <a:avLst/>
          </a:prstGeom>
        </p:spPr>
      </p:pic>
      <p:sp>
        <p:nvSpPr>
          <p:cNvPr id="3" name="TextBox 2">
            <a:extLst>
              <a:ext uri="{FF2B5EF4-FFF2-40B4-BE49-F238E27FC236}">
                <a16:creationId xmlns:a16="http://schemas.microsoft.com/office/drawing/2014/main" id="{3B391369-72F1-7EC5-9440-1A8A85B8C6F0}"/>
              </a:ext>
            </a:extLst>
          </p:cNvPr>
          <p:cNvSpPr txBox="1"/>
          <p:nvPr/>
        </p:nvSpPr>
        <p:spPr>
          <a:xfrm>
            <a:off x="1214204" y="3679437"/>
            <a:ext cx="1791324" cy="307777"/>
          </a:xfrm>
          <a:prstGeom prst="rect">
            <a:avLst/>
          </a:prstGeom>
          <a:noFill/>
        </p:spPr>
        <p:txBody>
          <a:bodyPr wrap="square" rtlCol="0">
            <a:spAutoFit/>
          </a:bodyPr>
          <a:lstStyle/>
          <a:p>
            <a:r>
              <a:rPr lang="en-IN" b="1" dirty="0"/>
              <a:t>Output :</a:t>
            </a:r>
          </a:p>
        </p:txBody>
      </p:sp>
      <p:pic>
        <p:nvPicPr>
          <p:cNvPr id="4" name="Picture 3">
            <a:extLst>
              <a:ext uri="{FF2B5EF4-FFF2-40B4-BE49-F238E27FC236}">
                <a16:creationId xmlns:a16="http://schemas.microsoft.com/office/drawing/2014/main" id="{C0ED943A-65D9-2ADE-A249-033C1A583797}"/>
              </a:ext>
            </a:extLst>
          </p:cNvPr>
          <p:cNvPicPr>
            <a:picLocks noChangeAspect="1"/>
          </p:cNvPicPr>
          <p:nvPr/>
        </p:nvPicPr>
        <p:blipFill>
          <a:blip r:embed="rId4"/>
          <a:stretch>
            <a:fillRect/>
          </a:stretch>
        </p:blipFill>
        <p:spPr>
          <a:xfrm>
            <a:off x="1618788" y="4211418"/>
            <a:ext cx="6070600" cy="272415"/>
          </a:xfrm>
          <a:prstGeom prst="rect">
            <a:avLst/>
          </a:prstGeom>
        </p:spPr>
      </p:pic>
    </p:spTree>
    <p:extLst>
      <p:ext uri="{BB962C8B-B14F-4D97-AF65-F5344CB8AC3E}">
        <p14:creationId xmlns:p14="http://schemas.microsoft.com/office/powerpoint/2010/main" val="276951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 name="Title 3">
            <a:extLst>
              <a:ext uri="{FF2B5EF4-FFF2-40B4-BE49-F238E27FC236}">
                <a16:creationId xmlns:a16="http://schemas.microsoft.com/office/drawing/2014/main" id="{207EDBA9-AFD4-AB00-9382-92E8570AFC58}"/>
              </a:ext>
            </a:extLst>
          </p:cNvPr>
          <p:cNvSpPr>
            <a:spLocks noGrp="1"/>
          </p:cNvSpPr>
          <p:nvPr>
            <p:ph type="title"/>
          </p:nvPr>
        </p:nvSpPr>
        <p:spPr>
          <a:xfrm>
            <a:off x="1289154" y="421000"/>
            <a:ext cx="7120327" cy="571089"/>
          </a:xfrm>
        </p:spPr>
        <p:txBody>
          <a:bodyPr/>
          <a:lstStyle/>
          <a:p>
            <a:r>
              <a:rPr lang="en-US" dirty="0"/>
              <a:t>Distribution of profitable and unprofitable orders</a:t>
            </a:r>
            <a:endParaRPr lang="en-IN" dirty="0"/>
          </a:p>
        </p:txBody>
      </p:sp>
      <p:pic>
        <p:nvPicPr>
          <p:cNvPr id="9" name="Picture 8">
            <a:extLst>
              <a:ext uri="{FF2B5EF4-FFF2-40B4-BE49-F238E27FC236}">
                <a16:creationId xmlns:a16="http://schemas.microsoft.com/office/drawing/2014/main" id="{36914B39-A8F7-5910-B9CD-612A66E68F59}"/>
              </a:ext>
            </a:extLst>
          </p:cNvPr>
          <p:cNvPicPr>
            <a:picLocks noChangeAspect="1"/>
          </p:cNvPicPr>
          <p:nvPr/>
        </p:nvPicPr>
        <p:blipFill>
          <a:blip r:embed="rId3"/>
          <a:stretch>
            <a:fillRect/>
          </a:stretch>
        </p:blipFill>
        <p:spPr>
          <a:xfrm>
            <a:off x="78874" y="213444"/>
            <a:ext cx="1311289" cy="1176728"/>
          </a:xfrm>
          <a:prstGeom prst="rect">
            <a:avLst/>
          </a:prstGeom>
        </p:spPr>
      </p:pic>
      <p:pic>
        <p:nvPicPr>
          <p:cNvPr id="10" name="Picture 9">
            <a:extLst>
              <a:ext uri="{FF2B5EF4-FFF2-40B4-BE49-F238E27FC236}">
                <a16:creationId xmlns:a16="http://schemas.microsoft.com/office/drawing/2014/main" id="{695805EF-047F-7E72-2CCF-E7AC987310C6}"/>
              </a:ext>
            </a:extLst>
          </p:cNvPr>
          <p:cNvPicPr>
            <a:picLocks noChangeAspect="1"/>
          </p:cNvPicPr>
          <p:nvPr/>
        </p:nvPicPr>
        <p:blipFill>
          <a:blip r:embed="rId4"/>
          <a:stretch>
            <a:fillRect/>
          </a:stretch>
        </p:blipFill>
        <p:spPr>
          <a:xfrm>
            <a:off x="451454" y="1532579"/>
            <a:ext cx="4682677" cy="2673479"/>
          </a:xfrm>
          <a:prstGeom prst="rect">
            <a:avLst/>
          </a:prstGeom>
        </p:spPr>
      </p:pic>
      <p:sp>
        <p:nvSpPr>
          <p:cNvPr id="2" name="TextBox 1">
            <a:extLst>
              <a:ext uri="{FF2B5EF4-FFF2-40B4-BE49-F238E27FC236}">
                <a16:creationId xmlns:a16="http://schemas.microsoft.com/office/drawing/2014/main" id="{7F0D0445-DA4C-00F2-E921-456BA74A8465}"/>
              </a:ext>
            </a:extLst>
          </p:cNvPr>
          <p:cNvSpPr txBox="1"/>
          <p:nvPr/>
        </p:nvSpPr>
        <p:spPr>
          <a:xfrm>
            <a:off x="5388964" y="1532579"/>
            <a:ext cx="3410264" cy="264174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The histogram shows a wide distribution of profit per order, with a noticeable number of orders resulting in a loss (profits below 0).</a:t>
            </a:r>
          </a:p>
          <a:p>
            <a:pPr marL="285750" indent="-285750" algn="just">
              <a:lnSpc>
                <a:spcPct val="150000"/>
              </a:lnSpc>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The red dashed line indicates the average profit, which is in the negative territory, highlighting the overall loss-making situation.</a:t>
            </a:r>
            <a:endParaRPr lang="en-IN"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 name="Title 3">
            <a:extLst>
              <a:ext uri="{FF2B5EF4-FFF2-40B4-BE49-F238E27FC236}">
                <a16:creationId xmlns:a16="http://schemas.microsoft.com/office/drawing/2014/main" id="{207EDBA9-AFD4-AB00-9382-92E8570AFC58}"/>
              </a:ext>
            </a:extLst>
          </p:cNvPr>
          <p:cNvSpPr>
            <a:spLocks noGrp="1"/>
          </p:cNvSpPr>
          <p:nvPr>
            <p:ph type="title"/>
          </p:nvPr>
        </p:nvSpPr>
        <p:spPr>
          <a:xfrm>
            <a:off x="1296649" y="420999"/>
            <a:ext cx="7120327" cy="571089"/>
          </a:xfrm>
        </p:spPr>
        <p:txBody>
          <a:bodyPr/>
          <a:lstStyle/>
          <a:p>
            <a:r>
              <a:rPr lang="en-US" dirty="0"/>
              <a:t>Visualizing the proportion of Total Costs</a:t>
            </a:r>
            <a:endParaRPr lang="en-IN" dirty="0"/>
          </a:p>
        </p:txBody>
      </p:sp>
      <p:pic>
        <p:nvPicPr>
          <p:cNvPr id="5" name="Picture 4">
            <a:extLst>
              <a:ext uri="{FF2B5EF4-FFF2-40B4-BE49-F238E27FC236}">
                <a16:creationId xmlns:a16="http://schemas.microsoft.com/office/drawing/2014/main" id="{17516277-0B55-0DE9-73B9-F28D5CE0C395}"/>
              </a:ext>
            </a:extLst>
          </p:cNvPr>
          <p:cNvPicPr>
            <a:picLocks noChangeAspect="1"/>
          </p:cNvPicPr>
          <p:nvPr/>
        </p:nvPicPr>
        <p:blipFill>
          <a:blip r:embed="rId3"/>
          <a:stretch>
            <a:fillRect/>
          </a:stretch>
        </p:blipFill>
        <p:spPr>
          <a:xfrm>
            <a:off x="78874" y="118180"/>
            <a:ext cx="1311290" cy="1176728"/>
          </a:xfrm>
          <a:prstGeom prst="rect">
            <a:avLst/>
          </a:prstGeom>
        </p:spPr>
      </p:pic>
      <p:sp>
        <p:nvSpPr>
          <p:cNvPr id="6" name="TextBox 5">
            <a:extLst>
              <a:ext uri="{FF2B5EF4-FFF2-40B4-BE49-F238E27FC236}">
                <a16:creationId xmlns:a16="http://schemas.microsoft.com/office/drawing/2014/main" id="{709C1924-2AD4-E61F-634A-556FA6DDF1BF}"/>
              </a:ext>
            </a:extLst>
          </p:cNvPr>
          <p:cNvSpPr txBox="1"/>
          <p:nvPr/>
        </p:nvSpPr>
        <p:spPr>
          <a:xfrm>
            <a:off x="1169235" y="2573797"/>
            <a:ext cx="3117954" cy="102188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dirty="0">
                <a:latin typeface="Roboto" panose="02000000000000000000" pitchFamily="2" charset="0"/>
                <a:ea typeface="Roboto" panose="02000000000000000000" pitchFamily="2" charset="0"/>
                <a:cs typeface="Roboto" panose="02000000000000000000" pitchFamily="2" charset="0"/>
              </a:rPr>
              <a:t>Delivery fees : 12.3%</a:t>
            </a:r>
          </a:p>
          <a:p>
            <a:pPr marL="285750" indent="-285750">
              <a:lnSpc>
                <a:spcPct val="150000"/>
              </a:lnSpc>
              <a:buFont typeface="Wingdings" panose="05000000000000000000" pitchFamily="2" charset="2"/>
              <a:buChar char="q"/>
            </a:pPr>
            <a:r>
              <a:rPr lang="en-IN" dirty="0">
                <a:latin typeface="Roboto" panose="02000000000000000000" pitchFamily="2" charset="0"/>
                <a:ea typeface="Roboto" panose="02000000000000000000" pitchFamily="2" charset="0"/>
                <a:cs typeface="Roboto" panose="02000000000000000000" pitchFamily="2" charset="0"/>
              </a:rPr>
              <a:t>Payment processing fees : 12.8%</a:t>
            </a:r>
          </a:p>
          <a:p>
            <a:pPr marL="285750" indent="-285750">
              <a:lnSpc>
                <a:spcPct val="150000"/>
              </a:lnSpc>
              <a:buFont typeface="Wingdings" panose="05000000000000000000" pitchFamily="2" charset="2"/>
              <a:buChar char="q"/>
            </a:pPr>
            <a:r>
              <a:rPr lang="en-IN" dirty="0">
                <a:latin typeface="Roboto" panose="02000000000000000000" pitchFamily="2" charset="0"/>
                <a:ea typeface="Roboto" panose="02000000000000000000" pitchFamily="2" charset="0"/>
                <a:cs typeface="Roboto" panose="02000000000000000000" pitchFamily="2" charset="0"/>
              </a:rPr>
              <a:t>Discount Amount : 74.9%</a:t>
            </a:r>
          </a:p>
        </p:txBody>
      </p:sp>
      <p:pic>
        <p:nvPicPr>
          <p:cNvPr id="7" name="Picture 6">
            <a:extLst>
              <a:ext uri="{FF2B5EF4-FFF2-40B4-BE49-F238E27FC236}">
                <a16:creationId xmlns:a16="http://schemas.microsoft.com/office/drawing/2014/main" id="{8D15048C-B15C-D4BA-C81B-77C46F62BCC0}"/>
              </a:ext>
            </a:extLst>
          </p:cNvPr>
          <p:cNvPicPr>
            <a:picLocks noChangeAspect="1"/>
          </p:cNvPicPr>
          <p:nvPr/>
        </p:nvPicPr>
        <p:blipFill>
          <a:blip r:embed="rId4"/>
          <a:stretch>
            <a:fillRect/>
          </a:stretch>
        </p:blipFill>
        <p:spPr>
          <a:xfrm>
            <a:off x="4856812" y="1394838"/>
            <a:ext cx="4012894" cy="2632232"/>
          </a:xfrm>
          <a:prstGeom prst="rect">
            <a:avLst/>
          </a:prstGeom>
        </p:spPr>
      </p:pic>
      <p:sp>
        <p:nvSpPr>
          <p:cNvPr id="3" name="TextBox 2">
            <a:extLst>
              <a:ext uri="{FF2B5EF4-FFF2-40B4-BE49-F238E27FC236}">
                <a16:creationId xmlns:a16="http://schemas.microsoft.com/office/drawing/2014/main" id="{6A190367-D27D-9BF5-5C9F-FDD3C9106825}"/>
              </a:ext>
            </a:extLst>
          </p:cNvPr>
          <p:cNvSpPr txBox="1"/>
          <p:nvPr/>
        </p:nvSpPr>
        <p:spPr>
          <a:xfrm>
            <a:off x="831954" y="1402199"/>
            <a:ext cx="3803753" cy="102592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Roboto" panose="02000000000000000000" pitchFamily="2" charset="0"/>
                <a:ea typeface="Roboto" panose="02000000000000000000" pitchFamily="2" charset="0"/>
                <a:cs typeface="Roboto" panose="02000000000000000000" pitchFamily="2" charset="0"/>
              </a:rPr>
              <a:t>The pie chart illustrates the breakdown of total costs into delivery fees, payment processing fees, and discount amounts.</a:t>
            </a:r>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7193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 name="Title 3">
            <a:extLst>
              <a:ext uri="{FF2B5EF4-FFF2-40B4-BE49-F238E27FC236}">
                <a16:creationId xmlns:a16="http://schemas.microsoft.com/office/drawing/2014/main" id="{207EDBA9-AFD4-AB00-9382-92E8570AFC58}"/>
              </a:ext>
            </a:extLst>
          </p:cNvPr>
          <p:cNvSpPr>
            <a:spLocks noGrp="1"/>
          </p:cNvSpPr>
          <p:nvPr>
            <p:ph type="title"/>
          </p:nvPr>
        </p:nvSpPr>
        <p:spPr>
          <a:xfrm>
            <a:off x="861935" y="292308"/>
            <a:ext cx="8192124" cy="604303"/>
          </a:xfrm>
        </p:spPr>
        <p:txBody>
          <a:bodyPr/>
          <a:lstStyle/>
          <a:p>
            <a:r>
              <a:rPr lang="en-US" dirty="0"/>
              <a:t>Comparison of total revenue, total costs and total profit</a:t>
            </a:r>
            <a:endParaRPr lang="en-IN" dirty="0"/>
          </a:p>
        </p:txBody>
      </p:sp>
      <p:pic>
        <p:nvPicPr>
          <p:cNvPr id="5" name="Picture 4">
            <a:extLst>
              <a:ext uri="{FF2B5EF4-FFF2-40B4-BE49-F238E27FC236}">
                <a16:creationId xmlns:a16="http://schemas.microsoft.com/office/drawing/2014/main" id="{75A3E66F-1778-3887-8D79-B84863466D51}"/>
              </a:ext>
            </a:extLst>
          </p:cNvPr>
          <p:cNvPicPr>
            <a:picLocks noChangeAspect="1"/>
          </p:cNvPicPr>
          <p:nvPr/>
        </p:nvPicPr>
        <p:blipFill>
          <a:blip r:embed="rId3"/>
          <a:stretch>
            <a:fillRect/>
          </a:stretch>
        </p:blipFill>
        <p:spPr>
          <a:xfrm>
            <a:off x="-222891" y="136870"/>
            <a:ext cx="1390163" cy="1154337"/>
          </a:xfrm>
          <a:prstGeom prst="rect">
            <a:avLst/>
          </a:prstGeom>
        </p:spPr>
      </p:pic>
      <p:pic>
        <p:nvPicPr>
          <p:cNvPr id="6" name="Picture 5">
            <a:extLst>
              <a:ext uri="{FF2B5EF4-FFF2-40B4-BE49-F238E27FC236}">
                <a16:creationId xmlns:a16="http://schemas.microsoft.com/office/drawing/2014/main" id="{3D137DA2-9595-982C-07A9-3252C65828A3}"/>
              </a:ext>
            </a:extLst>
          </p:cNvPr>
          <p:cNvPicPr>
            <a:picLocks noChangeAspect="1"/>
          </p:cNvPicPr>
          <p:nvPr/>
        </p:nvPicPr>
        <p:blipFill>
          <a:blip r:embed="rId4"/>
          <a:stretch>
            <a:fillRect/>
          </a:stretch>
        </p:blipFill>
        <p:spPr>
          <a:xfrm>
            <a:off x="472190" y="1229192"/>
            <a:ext cx="4835651" cy="2990539"/>
          </a:xfrm>
          <a:prstGeom prst="rect">
            <a:avLst/>
          </a:prstGeom>
        </p:spPr>
      </p:pic>
      <p:sp>
        <p:nvSpPr>
          <p:cNvPr id="2" name="TextBox 1">
            <a:extLst>
              <a:ext uri="{FF2B5EF4-FFF2-40B4-BE49-F238E27FC236}">
                <a16:creationId xmlns:a16="http://schemas.microsoft.com/office/drawing/2014/main" id="{8EAD618A-65A0-218B-7E5A-196E0691F37C}"/>
              </a:ext>
            </a:extLst>
          </p:cNvPr>
          <p:cNvSpPr txBox="1"/>
          <p:nvPr/>
        </p:nvSpPr>
        <p:spPr>
          <a:xfrm>
            <a:off x="5471410" y="1860833"/>
            <a:ext cx="3582649" cy="138499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Roboto" panose="02000000000000000000" pitchFamily="2" charset="0"/>
                <a:ea typeface="Roboto" panose="02000000000000000000" pitchFamily="2" charset="0"/>
                <a:cs typeface="Roboto" panose="02000000000000000000" pitchFamily="2" charset="0"/>
              </a:rPr>
              <a:t>The bar chart compares total revenue, total costs, and total profit. It visually represents the gap between revenue and costs, clearly showing that the costs surpass the revenue, leading to a total loss.</a:t>
            </a:r>
            <a:endParaRPr lang="en-IN"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5590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6"/>
        <p:cNvGrpSpPr/>
        <p:nvPr/>
      </p:nvGrpSpPr>
      <p:grpSpPr>
        <a:xfrm>
          <a:off x="0" y="0"/>
          <a:ext cx="0" cy="0"/>
          <a:chOff x="0" y="0"/>
          <a:chExt cx="0" cy="0"/>
        </a:xfrm>
      </p:grpSpPr>
      <p:sp>
        <p:nvSpPr>
          <p:cNvPr id="5" name="TextBox 4">
            <a:extLst>
              <a:ext uri="{FF2B5EF4-FFF2-40B4-BE49-F238E27FC236}">
                <a16:creationId xmlns:a16="http://schemas.microsoft.com/office/drawing/2014/main" id="{EE9A92A3-22E5-D8B4-D288-38557EECB19A}"/>
              </a:ext>
            </a:extLst>
          </p:cNvPr>
          <p:cNvSpPr txBox="1"/>
          <p:nvPr/>
        </p:nvSpPr>
        <p:spPr>
          <a:xfrm>
            <a:off x="602996" y="179883"/>
            <a:ext cx="8102183" cy="769441"/>
          </a:xfrm>
          <a:prstGeom prst="rect">
            <a:avLst/>
          </a:prstGeom>
          <a:noFill/>
        </p:spPr>
        <p:txBody>
          <a:bodyPr wrap="square" rtlCol="0">
            <a:spAutoFit/>
          </a:bodyPr>
          <a:lstStyle/>
          <a:p>
            <a:pPr marL="342900" indent="-342900">
              <a:buFont typeface="Wingdings" panose="05000000000000000000" pitchFamily="2" charset="2"/>
              <a:buChar char="Ø"/>
            </a:pPr>
            <a:r>
              <a:rPr kumimoji="0" lang="en-US" sz="2200" b="1" i="0" u="none" strike="noStrike" kern="0" cap="none" spc="0" normalizeH="0" baseline="0" noProof="0" dirty="0">
                <a:ln>
                  <a:noFill/>
                </a:ln>
                <a:solidFill>
                  <a:srgbClr val="5C65CF"/>
                </a:solidFill>
                <a:effectLst/>
                <a:uLnTx/>
                <a:uFillTx/>
                <a:latin typeface="Advent Pro"/>
                <a:sym typeface="Advent Pro"/>
              </a:rPr>
              <a:t>A new average commission percentage based on profitable orders.</a:t>
            </a:r>
          </a:p>
          <a:p>
            <a:pPr marL="342900" indent="-342900">
              <a:buFont typeface="Wingdings" panose="05000000000000000000" pitchFamily="2" charset="2"/>
              <a:buChar char="Ø"/>
            </a:pPr>
            <a:r>
              <a:rPr kumimoji="0" lang="en-US" sz="2200" b="1" i="0" u="none" strike="noStrike" kern="0" cap="none" spc="0" normalizeH="0" baseline="0" noProof="0" dirty="0">
                <a:ln>
                  <a:noFill/>
                </a:ln>
                <a:solidFill>
                  <a:srgbClr val="5C65CF"/>
                </a:solidFill>
                <a:effectLst/>
                <a:uLnTx/>
                <a:uFillTx/>
                <a:latin typeface="Advent Pro"/>
                <a:sym typeface="Advent Pro"/>
              </a:rPr>
              <a:t>A new average discount percentage for profitable orders</a:t>
            </a:r>
            <a:endParaRPr lang="en-IN" sz="2200" dirty="0"/>
          </a:p>
        </p:txBody>
      </p:sp>
      <p:sp>
        <p:nvSpPr>
          <p:cNvPr id="3" name="TextBox 2">
            <a:extLst>
              <a:ext uri="{FF2B5EF4-FFF2-40B4-BE49-F238E27FC236}">
                <a16:creationId xmlns:a16="http://schemas.microsoft.com/office/drawing/2014/main" id="{3B391369-72F1-7EC5-9440-1A8A85B8C6F0}"/>
              </a:ext>
            </a:extLst>
          </p:cNvPr>
          <p:cNvSpPr txBox="1"/>
          <p:nvPr/>
        </p:nvSpPr>
        <p:spPr>
          <a:xfrm>
            <a:off x="1214204" y="3679437"/>
            <a:ext cx="1791324" cy="307777"/>
          </a:xfrm>
          <a:prstGeom prst="rect">
            <a:avLst/>
          </a:prstGeom>
          <a:noFill/>
        </p:spPr>
        <p:txBody>
          <a:bodyPr wrap="square" rtlCol="0">
            <a:spAutoFit/>
          </a:bodyPr>
          <a:lstStyle/>
          <a:p>
            <a:r>
              <a:rPr lang="en-IN" b="1" dirty="0"/>
              <a:t>Output :</a:t>
            </a:r>
          </a:p>
        </p:txBody>
      </p:sp>
      <p:pic>
        <p:nvPicPr>
          <p:cNvPr id="6" name="Picture 5">
            <a:extLst>
              <a:ext uri="{FF2B5EF4-FFF2-40B4-BE49-F238E27FC236}">
                <a16:creationId xmlns:a16="http://schemas.microsoft.com/office/drawing/2014/main" id="{DC938C52-3FD5-00AB-CCAD-886DD85BD53E}"/>
              </a:ext>
            </a:extLst>
          </p:cNvPr>
          <p:cNvPicPr>
            <a:picLocks noChangeAspect="1"/>
          </p:cNvPicPr>
          <p:nvPr/>
        </p:nvPicPr>
        <p:blipFill>
          <a:blip r:embed="rId3"/>
          <a:stretch>
            <a:fillRect/>
          </a:stretch>
        </p:blipFill>
        <p:spPr>
          <a:xfrm>
            <a:off x="1286265" y="1256012"/>
            <a:ext cx="6181725" cy="2133600"/>
          </a:xfrm>
          <a:prstGeom prst="rect">
            <a:avLst/>
          </a:prstGeom>
        </p:spPr>
      </p:pic>
      <p:pic>
        <p:nvPicPr>
          <p:cNvPr id="7" name="Picture 6">
            <a:extLst>
              <a:ext uri="{FF2B5EF4-FFF2-40B4-BE49-F238E27FC236}">
                <a16:creationId xmlns:a16="http://schemas.microsoft.com/office/drawing/2014/main" id="{C34FB206-AC3E-7065-8A4B-A058B7073B54}"/>
              </a:ext>
            </a:extLst>
          </p:cNvPr>
          <p:cNvPicPr>
            <a:picLocks noChangeAspect="1"/>
          </p:cNvPicPr>
          <p:nvPr/>
        </p:nvPicPr>
        <p:blipFill>
          <a:blip r:embed="rId4"/>
          <a:stretch>
            <a:fillRect/>
          </a:stretch>
        </p:blipFill>
        <p:spPr>
          <a:xfrm>
            <a:off x="2380687" y="4056376"/>
            <a:ext cx="3992880" cy="441325"/>
          </a:xfrm>
          <a:prstGeom prst="rect">
            <a:avLst/>
          </a:prstGeom>
        </p:spPr>
      </p:pic>
    </p:spTree>
    <p:extLst>
      <p:ext uri="{BB962C8B-B14F-4D97-AF65-F5344CB8AC3E}">
        <p14:creationId xmlns:p14="http://schemas.microsoft.com/office/powerpoint/2010/main" val="4117742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 name="Title 3">
            <a:extLst>
              <a:ext uri="{FF2B5EF4-FFF2-40B4-BE49-F238E27FC236}">
                <a16:creationId xmlns:a16="http://schemas.microsoft.com/office/drawing/2014/main" id="{207EDBA9-AFD4-AB00-9382-92E8570AFC58}"/>
              </a:ext>
            </a:extLst>
          </p:cNvPr>
          <p:cNvSpPr>
            <a:spLocks noGrp="1"/>
          </p:cNvSpPr>
          <p:nvPr>
            <p:ph type="title"/>
          </p:nvPr>
        </p:nvSpPr>
        <p:spPr>
          <a:xfrm>
            <a:off x="861935" y="0"/>
            <a:ext cx="8192124" cy="1049311"/>
          </a:xfrm>
        </p:spPr>
        <p:txBody>
          <a:bodyPr/>
          <a:lstStyle/>
          <a:p>
            <a:r>
              <a:rPr lang="en-US" sz="2500" dirty="0"/>
              <a:t>Comparison of profitability : Actual Vs. Recommended Discounts and Commissions</a:t>
            </a:r>
            <a:endParaRPr lang="en-IN" sz="2500" dirty="0"/>
          </a:p>
        </p:txBody>
      </p:sp>
      <p:pic>
        <p:nvPicPr>
          <p:cNvPr id="7" name="Picture 6">
            <a:extLst>
              <a:ext uri="{FF2B5EF4-FFF2-40B4-BE49-F238E27FC236}">
                <a16:creationId xmlns:a16="http://schemas.microsoft.com/office/drawing/2014/main" id="{C8A45614-850D-B42A-FA02-4CFDA1A10CC3}"/>
              </a:ext>
            </a:extLst>
          </p:cNvPr>
          <p:cNvPicPr>
            <a:picLocks noChangeAspect="1"/>
          </p:cNvPicPr>
          <p:nvPr/>
        </p:nvPicPr>
        <p:blipFill>
          <a:blip r:embed="rId3"/>
          <a:stretch>
            <a:fillRect/>
          </a:stretch>
        </p:blipFill>
        <p:spPr>
          <a:xfrm>
            <a:off x="-258562" y="139852"/>
            <a:ext cx="1461504" cy="1154337"/>
          </a:xfrm>
          <a:prstGeom prst="rect">
            <a:avLst/>
          </a:prstGeom>
        </p:spPr>
      </p:pic>
      <p:pic>
        <p:nvPicPr>
          <p:cNvPr id="8" name="Picture 7">
            <a:extLst>
              <a:ext uri="{FF2B5EF4-FFF2-40B4-BE49-F238E27FC236}">
                <a16:creationId xmlns:a16="http://schemas.microsoft.com/office/drawing/2014/main" id="{CBFC698A-4CEC-18D9-5FF8-6629AF9F18C9}"/>
              </a:ext>
            </a:extLst>
          </p:cNvPr>
          <p:cNvPicPr>
            <a:picLocks noChangeAspect="1"/>
          </p:cNvPicPr>
          <p:nvPr/>
        </p:nvPicPr>
        <p:blipFill>
          <a:blip r:embed="rId4"/>
          <a:stretch>
            <a:fillRect/>
          </a:stretch>
        </p:blipFill>
        <p:spPr>
          <a:xfrm>
            <a:off x="359764" y="1329015"/>
            <a:ext cx="4669436" cy="2987040"/>
          </a:xfrm>
          <a:prstGeom prst="rect">
            <a:avLst/>
          </a:prstGeom>
        </p:spPr>
      </p:pic>
      <p:sp>
        <p:nvSpPr>
          <p:cNvPr id="2" name="TextBox 1">
            <a:extLst>
              <a:ext uri="{FF2B5EF4-FFF2-40B4-BE49-F238E27FC236}">
                <a16:creationId xmlns:a16="http://schemas.microsoft.com/office/drawing/2014/main" id="{17471FAE-17B2-7473-FFB6-3CFA557DD91A}"/>
              </a:ext>
            </a:extLst>
          </p:cNvPr>
          <p:cNvSpPr txBox="1"/>
          <p:nvPr/>
        </p:nvSpPr>
        <p:spPr>
          <a:xfrm>
            <a:off x="5134131" y="1052820"/>
            <a:ext cx="3814997" cy="3539430"/>
          </a:xfrm>
          <a:prstGeom prst="rect">
            <a:avLst/>
          </a:prstGeom>
          <a:noFill/>
        </p:spPr>
        <p:txBody>
          <a:bodyPr wrap="square" rtlCol="0">
            <a:spAutoFit/>
          </a:bodyPr>
          <a:lstStyle/>
          <a:p>
            <a:pPr marL="285750" indent="-285750">
              <a:buFont typeface="Wingdings" panose="05000000000000000000" pitchFamily="2" charset="2"/>
              <a:buChar char="q"/>
            </a:pPr>
            <a:r>
              <a:rPr lang="en-US" dirty="0"/>
              <a:t>The visualization compares the distribution of profitability per order using actual discounts and commissions versus the simulated scenario with recommended discounts (6%) and commissions (30%).</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The actual profitability distribution shows a mix, with a significant portion of orders resulting in losses (profit &lt; 0) and a broad spread of profit levels for orders. The simulated scenario suggests a shift towards higher profitability per order. The distribution is more skewed towards positive profit, indicating that the recommended adjustments could lead to a higher proportion of profitable orders.</a:t>
            </a:r>
            <a:endParaRPr lang="en-IN" dirty="0"/>
          </a:p>
        </p:txBody>
      </p:sp>
    </p:spTree>
    <p:extLst>
      <p:ext uri="{BB962C8B-B14F-4D97-AF65-F5344CB8AC3E}">
        <p14:creationId xmlns:p14="http://schemas.microsoft.com/office/powerpoint/2010/main" val="407474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66"/>
        <p:cNvGrpSpPr/>
        <p:nvPr/>
      </p:nvGrpSpPr>
      <p:grpSpPr>
        <a:xfrm>
          <a:off x="0" y="0"/>
          <a:ext cx="0" cy="0"/>
          <a:chOff x="0" y="0"/>
          <a:chExt cx="0" cy="0"/>
        </a:xfrm>
      </p:grpSpPr>
      <p:sp>
        <p:nvSpPr>
          <p:cNvPr id="5" name="TextBox 4">
            <a:extLst>
              <a:ext uri="{FF2B5EF4-FFF2-40B4-BE49-F238E27FC236}">
                <a16:creationId xmlns:a16="http://schemas.microsoft.com/office/drawing/2014/main" id="{EE9A92A3-22E5-D8B4-D288-38557EECB19A}"/>
              </a:ext>
            </a:extLst>
          </p:cNvPr>
          <p:cNvSpPr txBox="1"/>
          <p:nvPr/>
        </p:nvSpPr>
        <p:spPr>
          <a:xfrm>
            <a:off x="2312841" y="337279"/>
            <a:ext cx="4518318" cy="553998"/>
          </a:xfrm>
          <a:prstGeom prst="rect">
            <a:avLst/>
          </a:prstGeom>
          <a:noFill/>
        </p:spPr>
        <p:txBody>
          <a:bodyPr wrap="square" rtlCol="0">
            <a:spAutoFit/>
          </a:bodyPr>
          <a:lstStyle/>
          <a:p>
            <a:pPr algn="ctr"/>
            <a:r>
              <a:rPr kumimoji="0" lang="en-IN" sz="3000" b="1" i="0" u="none" strike="noStrike" kern="0" cap="none" spc="0" normalizeH="0" baseline="0" noProof="0" dirty="0">
                <a:ln>
                  <a:noFill/>
                </a:ln>
                <a:solidFill>
                  <a:srgbClr val="5C65CF"/>
                </a:solidFill>
                <a:effectLst/>
                <a:uLnTx/>
                <a:uFillTx/>
                <a:latin typeface="Advent Pro"/>
                <a:sym typeface="Advent Pro"/>
              </a:rPr>
              <a:t>Profit Comparison</a:t>
            </a:r>
            <a:endParaRPr lang="en-IN" sz="3000" dirty="0"/>
          </a:p>
        </p:txBody>
      </p:sp>
      <p:pic>
        <p:nvPicPr>
          <p:cNvPr id="6" name="Picture 5">
            <a:extLst>
              <a:ext uri="{FF2B5EF4-FFF2-40B4-BE49-F238E27FC236}">
                <a16:creationId xmlns:a16="http://schemas.microsoft.com/office/drawing/2014/main" id="{95EDC605-64A9-F3B1-372C-E19B11DE3407}"/>
              </a:ext>
            </a:extLst>
          </p:cNvPr>
          <p:cNvPicPr>
            <a:picLocks noChangeAspect="1"/>
          </p:cNvPicPr>
          <p:nvPr/>
        </p:nvPicPr>
        <p:blipFill rotWithShape="1">
          <a:blip r:embed="rId3"/>
          <a:srcRect t="25667"/>
          <a:stretch/>
        </p:blipFill>
        <p:spPr bwMode="auto">
          <a:xfrm>
            <a:off x="2050263" y="1248461"/>
            <a:ext cx="5043474" cy="2191781"/>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32635BF1-C6E3-7D3F-FFD2-41F13E677F5A}"/>
              </a:ext>
            </a:extLst>
          </p:cNvPr>
          <p:cNvSpPr txBox="1"/>
          <p:nvPr/>
        </p:nvSpPr>
        <p:spPr>
          <a:xfrm>
            <a:off x="1341620" y="3859967"/>
            <a:ext cx="6685613" cy="307777"/>
          </a:xfrm>
          <a:prstGeom prst="rect">
            <a:avLst/>
          </a:prstGeom>
          <a:noFill/>
        </p:spPr>
        <p:txBody>
          <a:bodyPr wrap="square" rtlCol="0">
            <a:spAutoFit/>
          </a:bodyPr>
          <a:lstStyle/>
          <a:p>
            <a:pPr marL="285750" indent="-285750" algn="ctr">
              <a:buFont typeface="Wingdings" panose="05000000000000000000" pitchFamily="2" charset="2"/>
              <a:buChar char="q"/>
            </a:pPr>
            <a:r>
              <a:rPr lang="en-IN" dirty="0">
                <a:latin typeface="Roboto" panose="02000000000000000000" pitchFamily="2" charset="0"/>
                <a:ea typeface="Roboto" panose="02000000000000000000" pitchFamily="2" charset="0"/>
                <a:cs typeface="Roboto" panose="02000000000000000000" pitchFamily="2" charset="0"/>
              </a:rPr>
              <a:t>We can observe the difference between the Actual profit and Simulated profit</a:t>
            </a:r>
          </a:p>
        </p:txBody>
      </p:sp>
    </p:spTree>
    <p:extLst>
      <p:ext uri="{BB962C8B-B14F-4D97-AF65-F5344CB8AC3E}">
        <p14:creationId xmlns:p14="http://schemas.microsoft.com/office/powerpoint/2010/main" val="567779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9"/>
          <p:cNvSpPr/>
          <p:nvPr/>
        </p:nvSpPr>
        <p:spPr>
          <a:xfrm rot="10800000" flipH="1">
            <a:off x="-2268426" y="2368445"/>
            <a:ext cx="4832559" cy="401575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9"/>
          <p:cNvSpPr txBox="1">
            <a:spLocks noGrp="1"/>
          </p:cNvSpPr>
          <p:nvPr>
            <p:ph type="title"/>
          </p:nvPr>
        </p:nvSpPr>
        <p:spPr>
          <a:xfrm>
            <a:off x="2686467" y="142259"/>
            <a:ext cx="3411300" cy="5356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Findings</a:t>
            </a:r>
            <a:endParaRPr dirty="0"/>
          </a:p>
        </p:txBody>
      </p:sp>
      <p:sp>
        <p:nvSpPr>
          <p:cNvPr id="851" name="Google Shape;851;p59"/>
          <p:cNvSpPr txBox="1">
            <a:spLocks noGrp="1"/>
          </p:cNvSpPr>
          <p:nvPr>
            <p:ph type="subTitle" idx="1"/>
          </p:nvPr>
        </p:nvSpPr>
        <p:spPr>
          <a:xfrm>
            <a:off x="172387" y="677914"/>
            <a:ext cx="8799225" cy="4366276"/>
          </a:xfrm>
          <a:prstGeom prst="rect">
            <a:avLst/>
          </a:prstGeom>
        </p:spPr>
        <p:txBody>
          <a:bodyPr spcFirstLastPara="1" wrap="square" lIns="91425" tIns="91425" rIns="91425" bIns="91425" anchor="t" anchorCtr="0">
            <a:noAutofit/>
          </a:bodyPr>
          <a:lstStyle/>
          <a:p>
            <a:pPr marL="342900" lvl="0" indent="-342900" algn="l">
              <a:lnSpc>
                <a:spcPct val="150000"/>
              </a:lnSpc>
              <a:buFont typeface="Wingdings" panose="05000000000000000000" pitchFamily="2" charset="2"/>
              <a:buChar char=""/>
            </a:pPr>
            <a:r>
              <a:rPr lang="en-US" dirty="0">
                <a:effectLst/>
                <a:latin typeface="Roboto" panose="02000000000000000000" pitchFamily="2" charset="0"/>
                <a:ea typeface="Roboto" panose="02000000000000000000" pitchFamily="2" charset="0"/>
                <a:cs typeface="Roboto" panose="02000000000000000000" pitchFamily="2" charset="0"/>
              </a:rPr>
              <a:t>The current food delivery operations are operating at a significant loss, with total costs (2,32,709.85) exceeding total revenue (1,26,990), resulting in a net loss of 105,719.85.</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l">
              <a:lnSpc>
                <a:spcPct val="150000"/>
              </a:lnSpc>
              <a:buFont typeface="Wingdings" panose="05000000000000000000" pitchFamily="2" charset="2"/>
              <a:buChar char=""/>
            </a:pPr>
            <a:r>
              <a:rPr lang="en-US" dirty="0">
                <a:effectLst/>
                <a:latin typeface="Roboto" panose="02000000000000000000" pitchFamily="2" charset="0"/>
                <a:ea typeface="Roboto" panose="02000000000000000000" pitchFamily="2" charset="0"/>
                <a:cs typeface="Roboto" panose="02000000000000000000" pitchFamily="2" charset="0"/>
              </a:rPr>
              <a:t>The major cost component is the discount amount, accounting for 74.9% of the total costs. Payment processing fees (12.8%) and delivery fees (12.3%) contribute smaller but nearly equal shares of the remaining costs.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l">
              <a:lnSpc>
                <a:spcPct val="150000"/>
              </a:lnSpc>
              <a:buFont typeface="Wingdings" panose="05000000000000000000" pitchFamily="2" charset="2"/>
              <a:buChar char=""/>
            </a:pPr>
            <a:r>
              <a:rPr lang="en-US" dirty="0">
                <a:effectLst/>
                <a:latin typeface="Roboto" panose="02000000000000000000" pitchFamily="2" charset="0"/>
                <a:ea typeface="Roboto" panose="02000000000000000000" pitchFamily="2" charset="0"/>
                <a:cs typeface="Roboto" panose="02000000000000000000" pitchFamily="2" charset="0"/>
              </a:rPr>
              <a:t>The distribution of profits per order is skewed towards lower profits, with many orders resulting in losses. The average profit per order is approximately -200, indicating that the average order is unprofitable.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l">
              <a:lnSpc>
                <a:spcPct val="150000"/>
              </a:lnSpc>
              <a:buFont typeface="Wingdings" panose="05000000000000000000" pitchFamily="2" charset="2"/>
              <a:buChar char=""/>
            </a:pPr>
            <a:r>
              <a:rPr lang="en-US" dirty="0">
                <a:effectLst/>
                <a:latin typeface="Roboto" panose="02000000000000000000" pitchFamily="2" charset="0"/>
                <a:ea typeface="Roboto" panose="02000000000000000000" pitchFamily="2" charset="0"/>
                <a:cs typeface="Roboto" panose="02000000000000000000" pitchFamily="2" charset="0"/>
              </a:rPr>
              <a:t>The simulation analysis suggests that implementing recommended commission rates (30%) and discount rates (6%) could potentially improve profitability. </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l">
              <a:lnSpc>
                <a:spcPct val="150000"/>
              </a:lnSpc>
              <a:spcAft>
                <a:spcPts val="1000"/>
              </a:spcAft>
              <a:buFont typeface="Wingdings" panose="05000000000000000000" pitchFamily="2" charset="2"/>
              <a:buChar char=""/>
            </a:pPr>
            <a:r>
              <a:rPr lang="en-US" dirty="0">
                <a:effectLst/>
                <a:latin typeface="Roboto" panose="02000000000000000000" pitchFamily="2" charset="0"/>
                <a:ea typeface="Roboto" panose="02000000000000000000" pitchFamily="2" charset="0"/>
                <a:cs typeface="Roboto" panose="02000000000000000000" pitchFamily="2" charset="0"/>
              </a:rPr>
              <a:t>The recommended rates could lead to a higher concentration of profitable orders and potentially improve the overall financial health of the business.</a:t>
            </a:r>
            <a:endParaRPr lang="en-IN" dirty="0">
              <a:effectLst/>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9"/>
          <p:cNvSpPr/>
          <p:nvPr/>
        </p:nvSpPr>
        <p:spPr>
          <a:xfrm rot="10800000" flipH="1">
            <a:off x="-2268426" y="2368445"/>
            <a:ext cx="4832559" cy="401575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9"/>
          <p:cNvSpPr txBox="1">
            <a:spLocks noGrp="1"/>
          </p:cNvSpPr>
          <p:nvPr>
            <p:ph type="title"/>
          </p:nvPr>
        </p:nvSpPr>
        <p:spPr>
          <a:xfrm>
            <a:off x="2686467" y="142259"/>
            <a:ext cx="3411300" cy="5356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Suggestions</a:t>
            </a:r>
            <a:endParaRPr dirty="0"/>
          </a:p>
        </p:txBody>
      </p:sp>
      <p:sp>
        <p:nvSpPr>
          <p:cNvPr id="851" name="Google Shape;851;p59"/>
          <p:cNvSpPr txBox="1">
            <a:spLocks noGrp="1"/>
          </p:cNvSpPr>
          <p:nvPr>
            <p:ph type="subTitle" idx="1"/>
          </p:nvPr>
        </p:nvSpPr>
        <p:spPr>
          <a:xfrm>
            <a:off x="172387" y="677914"/>
            <a:ext cx="8799225" cy="4366276"/>
          </a:xfrm>
          <a:prstGeom prst="rect">
            <a:avLst/>
          </a:prstGeom>
        </p:spPr>
        <p:txBody>
          <a:bodyPr spcFirstLastPara="1" wrap="square" lIns="91425" tIns="91425" rIns="91425" bIns="91425" anchor="t" anchorCtr="0">
            <a:noAutofit/>
          </a:bodyPr>
          <a:lstStyle/>
          <a:p>
            <a:pPr marL="342900" lvl="0" indent="-342900" algn="l">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Adopt Commission and Discount Rates: </a:t>
            </a:r>
            <a:r>
              <a:rPr lang="en-US" dirty="0">
                <a:effectLst/>
                <a:latin typeface="Roboto" panose="02000000000000000000" pitchFamily="2" charset="0"/>
                <a:ea typeface="Roboto" panose="02000000000000000000" pitchFamily="2" charset="0"/>
                <a:cs typeface="Roboto" panose="02000000000000000000" pitchFamily="2" charset="0"/>
              </a:rPr>
              <a:t>Implement recommended commission and discount rates to boost profitability.</a:t>
            </a:r>
          </a:p>
          <a:p>
            <a:pPr marL="342900" lvl="0" indent="-342900" algn="l">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Diversify Revenue Streams: </a:t>
            </a:r>
            <a:r>
              <a:rPr lang="en-US" dirty="0">
                <a:effectLst/>
                <a:latin typeface="Roboto" panose="02000000000000000000" pitchFamily="2" charset="0"/>
                <a:ea typeface="Roboto" panose="02000000000000000000" pitchFamily="2" charset="0"/>
                <a:cs typeface="Roboto" panose="02000000000000000000" pitchFamily="2" charset="0"/>
              </a:rPr>
              <a:t>Introduce new revenue sources like premium delivery options, subscription models, and restaurant partnerships for sponsored listings or ads.</a:t>
            </a:r>
          </a:p>
          <a:p>
            <a:pPr marL="342900" lvl="0" indent="-342900" algn="l">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Re-evaluate Discount Strategy: </a:t>
            </a:r>
            <a:r>
              <a:rPr lang="en-US" dirty="0">
                <a:effectLst/>
                <a:latin typeface="Roboto" panose="02000000000000000000" pitchFamily="2" charset="0"/>
                <a:ea typeface="Roboto" panose="02000000000000000000" pitchFamily="2" charset="0"/>
                <a:cs typeface="Roboto" panose="02000000000000000000" pitchFamily="2" charset="0"/>
              </a:rPr>
              <a:t>Assess and adjust discount strategies as they constitute the bulk of costs.</a:t>
            </a:r>
          </a:p>
          <a:p>
            <a:pPr marL="342900" lvl="0" indent="-342900" algn="l">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Reduce Operational Costs: </a:t>
            </a:r>
            <a:r>
              <a:rPr lang="en-US" dirty="0">
                <a:effectLst/>
                <a:latin typeface="Roboto" panose="02000000000000000000" pitchFamily="2" charset="0"/>
                <a:ea typeface="Roboto" panose="02000000000000000000" pitchFamily="2" charset="0"/>
                <a:cs typeface="Roboto" panose="02000000000000000000" pitchFamily="2" charset="0"/>
              </a:rPr>
              <a:t>Optimize delivery routes, enhance order management, improve customer service, negotiate better payment rates, and streamline processes to cut overhead expenses.</a:t>
            </a:r>
          </a:p>
          <a:p>
            <a:pPr marL="342900" lvl="0" indent="-342900" algn="l">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Monitor and Analyze Data: </a:t>
            </a:r>
            <a:r>
              <a:rPr lang="en-US" dirty="0">
                <a:effectLst/>
                <a:latin typeface="Roboto" panose="02000000000000000000" pitchFamily="2" charset="0"/>
                <a:ea typeface="Roboto" panose="02000000000000000000" pitchFamily="2" charset="0"/>
                <a:cs typeface="Roboto" panose="02000000000000000000" pitchFamily="2" charset="0"/>
              </a:rPr>
              <a:t>Continuously analyze order data, customer behavior, and market trends to inform pricing, promotions, and operational decisions.</a:t>
            </a:r>
          </a:p>
          <a:p>
            <a:pPr marL="342900" lvl="0" indent="-342900" algn="l">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Enhance Operational Efficiency: </a:t>
            </a:r>
            <a:r>
              <a:rPr lang="en-US" dirty="0">
                <a:effectLst/>
                <a:latin typeface="Roboto" panose="02000000000000000000" pitchFamily="2" charset="0"/>
                <a:ea typeface="Roboto" panose="02000000000000000000" pitchFamily="2" charset="0"/>
                <a:cs typeface="Roboto" panose="02000000000000000000" pitchFamily="2" charset="0"/>
              </a:rPr>
              <a:t>Implement measures to optimize delivery routes, improve order management, and enhance customer service for cost reduction and better customer satisfaction.</a:t>
            </a:r>
            <a:endParaRPr lang="en-IN"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98242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91" name="Google Shape;591;p55"/>
          <p:cNvSpPr/>
          <p:nvPr/>
        </p:nvSpPr>
        <p:spPr>
          <a:xfrm>
            <a:off x="2136771" y="597935"/>
            <a:ext cx="5261828" cy="3282219"/>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55"/>
          <p:cNvSpPr txBox="1">
            <a:spLocks noGrp="1"/>
          </p:cNvSpPr>
          <p:nvPr>
            <p:ph type="title" idx="2"/>
          </p:nvPr>
        </p:nvSpPr>
        <p:spPr>
          <a:xfrm>
            <a:off x="2538988" y="1347197"/>
            <a:ext cx="4066023" cy="178369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592" name="Google Shape;592;p55"/>
          <p:cNvSpPr/>
          <p:nvPr/>
        </p:nvSpPr>
        <p:spPr>
          <a:xfrm>
            <a:off x="2325282" y="4134930"/>
            <a:ext cx="4884806" cy="239712"/>
          </a:xfrm>
          <a:custGeom>
            <a:avLst/>
            <a:gdLst/>
            <a:ahLst/>
            <a:cxnLst/>
            <a:rect l="l" t="t" r="r" b="b"/>
            <a:pathLst>
              <a:path w="260836" h="12800" extrusionOk="0">
                <a:moveTo>
                  <a:pt x="130418" y="1"/>
                </a:moveTo>
                <a:cubicBezTo>
                  <a:pt x="95830" y="1"/>
                  <a:pt x="62657" y="674"/>
                  <a:pt x="38199" y="1875"/>
                </a:cubicBezTo>
                <a:cubicBezTo>
                  <a:pt x="13742" y="3075"/>
                  <a:pt x="1" y="4703"/>
                  <a:pt x="1" y="6399"/>
                </a:cubicBezTo>
                <a:cubicBezTo>
                  <a:pt x="1" y="8096"/>
                  <a:pt x="13742" y="9724"/>
                  <a:pt x="38199" y="10924"/>
                </a:cubicBezTo>
                <a:cubicBezTo>
                  <a:pt x="62657" y="12124"/>
                  <a:pt x="95830" y="12799"/>
                  <a:pt x="130419" y="12799"/>
                </a:cubicBezTo>
                <a:cubicBezTo>
                  <a:pt x="165007" y="12799"/>
                  <a:pt x="198180" y="12124"/>
                  <a:pt x="222637" y="10924"/>
                </a:cubicBezTo>
                <a:cubicBezTo>
                  <a:pt x="247095" y="9724"/>
                  <a:pt x="260836" y="8096"/>
                  <a:pt x="260836" y="6399"/>
                </a:cubicBezTo>
                <a:cubicBezTo>
                  <a:pt x="260836" y="4703"/>
                  <a:pt x="247095" y="3075"/>
                  <a:pt x="222637" y="1875"/>
                </a:cubicBezTo>
                <a:cubicBezTo>
                  <a:pt x="198180" y="674"/>
                  <a:pt x="165007" y="1"/>
                  <a:pt x="130418" y="1"/>
                </a:cubicBezTo>
                <a:close/>
              </a:path>
            </a:pathLst>
          </a:custGeom>
          <a:solidFill>
            <a:srgbClr val="CBEC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7"/>
        <p:cNvGrpSpPr/>
        <p:nvPr/>
      </p:nvGrpSpPr>
      <p:grpSpPr>
        <a:xfrm>
          <a:off x="0" y="0"/>
          <a:ext cx="0" cy="0"/>
          <a:chOff x="0" y="0"/>
          <a:chExt cx="0" cy="0"/>
        </a:xfrm>
      </p:grpSpPr>
      <p:sp>
        <p:nvSpPr>
          <p:cNvPr id="1598" name="Google Shape;1598;p71"/>
          <p:cNvSpPr txBox="1">
            <a:spLocks noGrp="1"/>
          </p:cNvSpPr>
          <p:nvPr>
            <p:ph type="title"/>
          </p:nvPr>
        </p:nvSpPr>
        <p:spPr>
          <a:xfrm>
            <a:off x="1711438" y="140240"/>
            <a:ext cx="5721124" cy="87335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t>Outline of Presentation</a:t>
            </a:r>
            <a:endParaRPr sz="5000" dirty="0"/>
          </a:p>
        </p:txBody>
      </p:sp>
      <p:grpSp>
        <p:nvGrpSpPr>
          <p:cNvPr id="1600" name="Google Shape;1600;p71"/>
          <p:cNvGrpSpPr/>
          <p:nvPr/>
        </p:nvGrpSpPr>
        <p:grpSpPr>
          <a:xfrm>
            <a:off x="6959940" y="1657814"/>
            <a:ext cx="2332743" cy="3604632"/>
            <a:chOff x="2173025" y="238125"/>
            <a:chExt cx="3255550" cy="5238650"/>
          </a:xfrm>
        </p:grpSpPr>
        <p:sp>
          <p:nvSpPr>
            <p:cNvPr id="1601" name="Google Shape;1601;p71"/>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1"/>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1"/>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1"/>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1"/>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1"/>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1"/>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1"/>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1"/>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1"/>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1"/>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1"/>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1"/>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1"/>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1"/>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379;p50">
            <a:extLst>
              <a:ext uri="{FF2B5EF4-FFF2-40B4-BE49-F238E27FC236}">
                <a16:creationId xmlns:a16="http://schemas.microsoft.com/office/drawing/2014/main" id="{DBE5980E-7AE4-D40A-E785-7052D794B5CC}"/>
              </a:ext>
            </a:extLst>
          </p:cNvPr>
          <p:cNvSpPr/>
          <p:nvPr/>
        </p:nvSpPr>
        <p:spPr>
          <a:xfrm>
            <a:off x="680619" y="1247096"/>
            <a:ext cx="617034" cy="54242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a:extLst>
              <a:ext uri="{FF2B5EF4-FFF2-40B4-BE49-F238E27FC236}">
                <a16:creationId xmlns:a16="http://schemas.microsoft.com/office/drawing/2014/main" id="{500394D7-D0B7-7CF9-3EC2-ADBA290060AF}"/>
              </a:ext>
            </a:extLst>
          </p:cNvPr>
          <p:cNvSpPr txBox="1"/>
          <p:nvPr/>
        </p:nvSpPr>
        <p:spPr>
          <a:xfrm>
            <a:off x="785996" y="1297502"/>
            <a:ext cx="423746" cy="477054"/>
          </a:xfrm>
          <a:prstGeom prst="rect">
            <a:avLst/>
          </a:prstGeom>
          <a:noFill/>
        </p:spPr>
        <p:txBody>
          <a:bodyPr wrap="square" rtlCol="0">
            <a:spAutoFit/>
          </a:bodyPr>
          <a:lstStyle/>
          <a:p>
            <a:r>
              <a:rPr lang="en-IN" sz="2500" dirty="0">
                <a:solidFill>
                  <a:schemeClr val="bg1"/>
                </a:solidFill>
                <a:latin typeface="Advent Pro" panose="020B0604020202020204" charset="0"/>
              </a:rPr>
              <a:t>01</a:t>
            </a:r>
          </a:p>
        </p:txBody>
      </p:sp>
      <p:sp>
        <p:nvSpPr>
          <p:cNvPr id="11" name="Google Shape;379;p50">
            <a:extLst>
              <a:ext uri="{FF2B5EF4-FFF2-40B4-BE49-F238E27FC236}">
                <a16:creationId xmlns:a16="http://schemas.microsoft.com/office/drawing/2014/main" id="{D87D9FA2-85A9-2725-AD52-ACFC69AFA545}"/>
              </a:ext>
            </a:extLst>
          </p:cNvPr>
          <p:cNvSpPr/>
          <p:nvPr/>
        </p:nvSpPr>
        <p:spPr>
          <a:xfrm>
            <a:off x="686952" y="2074380"/>
            <a:ext cx="617034" cy="54242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TextBox 11">
            <a:extLst>
              <a:ext uri="{FF2B5EF4-FFF2-40B4-BE49-F238E27FC236}">
                <a16:creationId xmlns:a16="http://schemas.microsoft.com/office/drawing/2014/main" id="{A4D29408-227D-EB86-AD86-A0707A7F93D3}"/>
              </a:ext>
            </a:extLst>
          </p:cNvPr>
          <p:cNvSpPr txBox="1"/>
          <p:nvPr/>
        </p:nvSpPr>
        <p:spPr>
          <a:xfrm>
            <a:off x="783596" y="2151976"/>
            <a:ext cx="423746" cy="400110"/>
          </a:xfrm>
          <a:prstGeom prst="rect">
            <a:avLst/>
          </a:prstGeom>
          <a:noFill/>
        </p:spPr>
        <p:txBody>
          <a:bodyPr wrap="square" rtlCol="0">
            <a:spAutoFit/>
          </a:bodyPr>
          <a:lstStyle/>
          <a:p>
            <a:r>
              <a:rPr lang="en-IN" sz="2000" dirty="0">
                <a:solidFill>
                  <a:schemeClr val="bg1"/>
                </a:solidFill>
                <a:latin typeface="Advent Pro" panose="020B0604020202020204" charset="0"/>
              </a:rPr>
              <a:t>02</a:t>
            </a:r>
          </a:p>
        </p:txBody>
      </p:sp>
      <p:sp>
        <p:nvSpPr>
          <p:cNvPr id="15" name="Google Shape;379;p50">
            <a:extLst>
              <a:ext uri="{FF2B5EF4-FFF2-40B4-BE49-F238E27FC236}">
                <a16:creationId xmlns:a16="http://schemas.microsoft.com/office/drawing/2014/main" id="{829EA799-9DE2-45F4-32A6-4CD98E1E2ED6}"/>
              </a:ext>
            </a:extLst>
          </p:cNvPr>
          <p:cNvSpPr/>
          <p:nvPr/>
        </p:nvSpPr>
        <p:spPr>
          <a:xfrm>
            <a:off x="4061941" y="1247096"/>
            <a:ext cx="617034" cy="54242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654CC022-2867-21A0-B4FF-F447B3B9912A}"/>
              </a:ext>
            </a:extLst>
          </p:cNvPr>
          <p:cNvSpPr txBox="1"/>
          <p:nvPr/>
        </p:nvSpPr>
        <p:spPr>
          <a:xfrm>
            <a:off x="4166019" y="1358608"/>
            <a:ext cx="423746" cy="400110"/>
          </a:xfrm>
          <a:prstGeom prst="rect">
            <a:avLst/>
          </a:prstGeom>
          <a:noFill/>
        </p:spPr>
        <p:txBody>
          <a:bodyPr wrap="square" rtlCol="0">
            <a:spAutoFit/>
          </a:bodyPr>
          <a:lstStyle/>
          <a:p>
            <a:r>
              <a:rPr lang="en-IN" sz="2000" dirty="0">
                <a:solidFill>
                  <a:schemeClr val="bg1"/>
                </a:solidFill>
                <a:latin typeface="Advent Pro" panose="020B0604020202020204" charset="0"/>
              </a:rPr>
              <a:t>05</a:t>
            </a:r>
          </a:p>
        </p:txBody>
      </p:sp>
      <p:sp>
        <p:nvSpPr>
          <p:cNvPr id="17" name="Google Shape;379;p50">
            <a:extLst>
              <a:ext uri="{FF2B5EF4-FFF2-40B4-BE49-F238E27FC236}">
                <a16:creationId xmlns:a16="http://schemas.microsoft.com/office/drawing/2014/main" id="{17DC1969-87F9-1CB2-A0A6-872DD7CD4BC4}"/>
              </a:ext>
            </a:extLst>
          </p:cNvPr>
          <p:cNvSpPr/>
          <p:nvPr/>
        </p:nvSpPr>
        <p:spPr>
          <a:xfrm>
            <a:off x="680619" y="2901664"/>
            <a:ext cx="617034" cy="54242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41CC2016-E6B2-C5BA-5B7C-63D6F795EE6B}"/>
              </a:ext>
            </a:extLst>
          </p:cNvPr>
          <p:cNvSpPr txBox="1"/>
          <p:nvPr/>
        </p:nvSpPr>
        <p:spPr>
          <a:xfrm>
            <a:off x="784697" y="3013176"/>
            <a:ext cx="423746" cy="400110"/>
          </a:xfrm>
          <a:prstGeom prst="rect">
            <a:avLst/>
          </a:prstGeom>
          <a:noFill/>
        </p:spPr>
        <p:txBody>
          <a:bodyPr wrap="square" rtlCol="0">
            <a:spAutoFit/>
          </a:bodyPr>
          <a:lstStyle/>
          <a:p>
            <a:r>
              <a:rPr lang="en-IN" sz="2000" dirty="0">
                <a:solidFill>
                  <a:schemeClr val="bg1"/>
                </a:solidFill>
                <a:latin typeface="Advent Pro" panose="020B0604020202020204" charset="0"/>
              </a:rPr>
              <a:t>03</a:t>
            </a:r>
          </a:p>
        </p:txBody>
      </p:sp>
      <p:sp>
        <p:nvSpPr>
          <p:cNvPr id="19" name="Google Shape;379;p50">
            <a:extLst>
              <a:ext uri="{FF2B5EF4-FFF2-40B4-BE49-F238E27FC236}">
                <a16:creationId xmlns:a16="http://schemas.microsoft.com/office/drawing/2014/main" id="{4591422D-FB34-1AAD-0B45-B6EEA961D0B7}"/>
              </a:ext>
            </a:extLst>
          </p:cNvPr>
          <p:cNvSpPr/>
          <p:nvPr/>
        </p:nvSpPr>
        <p:spPr>
          <a:xfrm>
            <a:off x="680619" y="3728948"/>
            <a:ext cx="617034" cy="54242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TextBox 19">
            <a:extLst>
              <a:ext uri="{FF2B5EF4-FFF2-40B4-BE49-F238E27FC236}">
                <a16:creationId xmlns:a16="http://schemas.microsoft.com/office/drawing/2014/main" id="{DAC29A74-A35D-E2A6-EF44-E9CAB9328062}"/>
              </a:ext>
            </a:extLst>
          </p:cNvPr>
          <p:cNvSpPr txBox="1"/>
          <p:nvPr/>
        </p:nvSpPr>
        <p:spPr>
          <a:xfrm>
            <a:off x="784697" y="3840460"/>
            <a:ext cx="512956" cy="400110"/>
          </a:xfrm>
          <a:prstGeom prst="rect">
            <a:avLst/>
          </a:prstGeom>
          <a:noFill/>
        </p:spPr>
        <p:txBody>
          <a:bodyPr wrap="square" rtlCol="0">
            <a:spAutoFit/>
          </a:bodyPr>
          <a:lstStyle/>
          <a:p>
            <a:r>
              <a:rPr lang="en-IN" sz="2000" dirty="0">
                <a:solidFill>
                  <a:schemeClr val="bg1"/>
                </a:solidFill>
                <a:latin typeface="Advent Pro" panose="020B0604020202020204" charset="0"/>
              </a:rPr>
              <a:t>04</a:t>
            </a:r>
          </a:p>
        </p:txBody>
      </p:sp>
      <p:sp>
        <p:nvSpPr>
          <p:cNvPr id="21" name="TextBox 20">
            <a:extLst>
              <a:ext uri="{FF2B5EF4-FFF2-40B4-BE49-F238E27FC236}">
                <a16:creationId xmlns:a16="http://schemas.microsoft.com/office/drawing/2014/main" id="{D3C3DEB1-CF9F-134F-24BC-879210C63E35}"/>
              </a:ext>
            </a:extLst>
          </p:cNvPr>
          <p:cNvSpPr txBox="1"/>
          <p:nvPr/>
        </p:nvSpPr>
        <p:spPr>
          <a:xfrm>
            <a:off x="1511538" y="1382140"/>
            <a:ext cx="2041983" cy="323165"/>
          </a:xfrm>
          <a:prstGeom prst="rect">
            <a:avLst/>
          </a:prstGeom>
          <a:noFill/>
        </p:spPr>
        <p:txBody>
          <a:bodyPr wrap="square" rtlCol="0">
            <a:spAutoFit/>
          </a:bodyPr>
          <a:lstStyle/>
          <a:p>
            <a:r>
              <a:rPr lang="en-IN" sz="1500" dirty="0"/>
              <a:t>Introduction</a:t>
            </a:r>
          </a:p>
        </p:txBody>
      </p:sp>
      <p:sp>
        <p:nvSpPr>
          <p:cNvPr id="22" name="TextBox 21">
            <a:extLst>
              <a:ext uri="{FF2B5EF4-FFF2-40B4-BE49-F238E27FC236}">
                <a16:creationId xmlns:a16="http://schemas.microsoft.com/office/drawing/2014/main" id="{6295D5DC-FD3D-B1F7-6070-1B3AEC3B13B5}"/>
              </a:ext>
            </a:extLst>
          </p:cNvPr>
          <p:cNvSpPr txBox="1"/>
          <p:nvPr/>
        </p:nvSpPr>
        <p:spPr>
          <a:xfrm>
            <a:off x="1511539" y="2199259"/>
            <a:ext cx="1741328" cy="323165"/>
          </a:xfrm>
          <a:prstGeom prst="rect">
            <a:avLst/>
          </a:prstGeom>
          <a:noFill/>
        </p:spPr>
        <p:txBody>
          <a:bodyPr wrap="square" rtlCol="0">
            <a:spAutoFit/>
          </a:bodyPr>
          <a:lstStyle/>
          <a:p>
            <a:r>
              <a:rPr lang="en-IN" sz="1500" dirty="0"/>
              <a:t>Objectives</a:t>
            </a:r>
          </a:p>
        </p:txBody>
      </p:sp>
      <p:sp>
        <p:nvSpPr>
          <p:cNvPr id="23" name="TextBox 22">
            <a:extLst>
              <a:ext uri="{FF2B5EF4-FFF2-40B4-BE49-F238E27FC236}">
                <a16:creationId xmlns:a16="http://schemas.microsoft.com/office/drawing/2014/main" id="{1649D051-F603-D55B-4BDE-F59A4185E95C}"/>
              </a:ext>
            </a:extLst>
          </p:cNvPr>
          <p:cNvSpPr txBox="1"/>
          <p:nvPr/>
        </p:nvSpPr>
        <p:spPr>
          <a:xfrm>
            <a:off x="1511538" y="3045664"/>
            <a:ext cx="1741329" cy="323165"/>
          </a:xfrm>
          <a:prstGeom prst="rect">
            <a:avLst/>
          </a:prstGeom>
          <a:noFill/>
        </p:spPr>
        <p:txBody>
          <a:bodyPr wrap="square" rtlCol="0">
            <a:spAutoFit/>
          </a:bodyPr>
          <a:lstStyle/>
          <a:p>
            <a:r>
              <a:rPr lang="en-IN" sz="1500" dirty="0"/>
              <a:t>Data Collection</a:t>
            </a:r>
          </a:p>
        </p:txBody>
      </p:sp>
      <p:sp>
        <p:nvSpPr>
          <p:cNvPr id="24" name="TextBox 23">
            <a:extLst>
              <a:ext uri="{FF2B5EF4-FFF2-40B4-BE49-F238E27FC236}">
                <a16:creationId xmlns:a16="http://schemas.microsoft.com/office/drawing/2014/main" id="{937AF941-237B-85CD-D731-394D5E746A48}"/>
              </a:ext>
            </a:extLst>
          </p:cNvPr>
          <p:cNvSpPr txBox="1"/>
          <p:nvPr/>
        </p:nvSpPr>
        <p:spPr>
          <a:xfrm>
            <a:off x="1511539" y="3868803"/>
            <a:ext cx="1481828" cy="323165"/>
          </a:xfrm>
          <a:prstGeom prst="rect">
            <a:avLst/>
          </a:prstGeom>
          <a:noFill/>
        </p:spPr>
        <p:txBody>
          <a:bodyPr wrap="square" rtlCol="0">
            <a:spAutoFit/>
          </a:bodyPr>
          <a:lstStyle/>
          <a:p>
            <a:r>
              <a:rPr lang="en-IN" sz="1500" dirty="0"/>
              <a:t>Data Analysis</a:t>
            </a:r>
          </a:p>
        </p:txBody>
      </p:sp>
      <p:sp>
        <p:nvSpPr>
          <p:cNvPr id="25" name="Google Shape;379;p50">
            <a:extLst>
              <a:ext uri="{FF2B5EF4-FFF2-40B4-BE49-F238E27FC236}">
                <a16:creationId xmlns:a16="http://schemas.microsoft.com/office/drawing/2014/main" id="{A0545AA1-ADEB-3A33-BB6D-E5D6317237A9}"/>
              </a:ext>
            </a:extLst>
          </p:cNvPr>
          <p:cNvSpPr/>
          <p:nvPr/>
        </p:nvSpPr>
        <p:spPr>
          <a:xfrm>
            <a:off x="4061941" y="2074380"/>
            <a:ext cx="617034" cy="542422"/>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TextBox 25">
            <a:extLst>
              <a:ext uri="{FF2B5EF4-FFF2-40B4-BE49-F238E27FC236}">
                <a16:creationId xmlns:a16="http://schemas.microsoft.com/office/drawing/2014/main" id="{2574CAB7-8706-1DBB-7C15-2BF64186A1D7}"/>
              </a:ext>
            </a:extLst>
          </p:cNvPr>
          <p:cNvSpPr txBox="1"/>
          <p:nvPr/>
        </p:nvSpPr>
        <p:spPr>
          <a:xfrm>
            <a:off x="4166019" y="2185892"/>
            <a:ext cx="423746" cy="384721"/>
          </a:xfrm>
          <a:prstGeom prst="rect">
            <a:avLst/>
          </a:prstGeom>
          <a:noFill/>
        </p:spPr>
        <p:txBody>
          <a:bodyPr wrap="square" rtlCol="0">
            <a:spAutoFit/>
          </a:bodyPr>
          <a:lstStyle/>
          <a:p>
            <a:r>
              <a:rPr lang="en-IN" sz="1900" dirty="0">
                <a:solidFill>
                  <a:schemeClr val="bg1"/>
                </a:solidFill>
                <a:latin typeface="Advent Pro" panose="020B0604020202020204" charset="0"/>
              </a:rPr>
              <a:t>06</a:t>
            </a:r>
          </a:p>
        </p:txBody>
      </p:sp>
      <p:sp>
        <p:nvSpPr>
          <p:cNvPr id="27" name="TextBox 26">
            <a:extLst>
              <a:ext uri="{FF2B5EF4-FFF2-40B4-BE49-F238E27FC236}">
                <a16:creationId xmlns:a16="http://schemas.microsoft.com/office/drawing/2014/main" id="{82AF88B8-6A51-83AD-A6A2-17ED80155FC7}"/>
              </a:ext>
            </a:extLst>
          </p:cNvPr>
          <p:cNvSpPr txBox="1"/>
          <p:nvPr/>
        </p:nvSpPr>
        <p:spPr>
          <a:xfrm>
            <a:off x="4890538" y="1382140"/>
            <a:ext cx="2041983" cy="323165"/>
          </a:xfrm>
          <a:prstGeom prst="rect">
            <a:avLst/>
          </a:prstGeom>
          <a:noFill/>
        </p:spPr>
        <p:txBody>
          <a:bodyPr wrap="square" rtlCol="0">
            <a:spAutoFit/>
          </a:bodyPr>
          <a:lstStyle/>
          <a:p>
            <a:r>
              <a:rPr lang="en-IN" sz="1500" dirty="0"/>
              <a:t>Findings</a:t>
            </a:r>
          </a:p>
        </p:txBody>
      </p:sp>
      <p:sp>
        <p:nvSpPr>
          <p:cNvPr id="28" name="TextBox 27">
            <a:extLst>
              <a:ext uri="{FF2B5EF4-FFF2-40B4-BE49-F238E27FC236}">
                <a16:creationId xmlns:a16="http://schemas.microsoft.com/office/drawing/2014/main" id="{56692764-B551-8D2C-35F2-A2E450BECD42}"/>
              </a:ext>
            </a:extLst>
          </p:cNvPr>
          <p:cNvSpPr txBox="1"/>
          <p:nvPr/>
        </p:nvSpPr>
        <p:spPr>
          <a:xfrm>
            <a:off x="4864490" y="2199259"/>
            <a:ext cx="2041983" cy="323165"/>
          </a:xfrm>
          <a:prstGeom prst="rect">
            <a:avLst/>
          </a:prstGeom>
          <a:noFill/>
        </p:spPr>
        <p:txBody>
          <a:bodyPr wrap="square" rtlCol="0">
            <a:spAutoFit/>
          </a:bodyPr>
          <a:lstStyle/>
          <a:p>
            <a:r>
              <a:rPr lang="en-IN" sz="1500" dirty="0"/>
              <a:t>Suggestions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600"/>
                                        </p:tgtEl>
                                        <p:attrNameLst>
                                          <p:attrName>style.visibility</p:attrName>
                                        </p:attrNameLst>
                                      </p:cBhvr>
                                      <p:to>
                                        <p:strVal val="visible"/>
                                      </p:to>
                                    </p:set>
                                    <p:anim calcmode="lin" valueType="num">
                                      <p:cBhvr additive="base">
                                        <p:cTn id="7" dur="1000"/>
                                        <p:tgtEl>
                                          <p:spTgt spid="160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p:tgtEl>
                                          <p:spTgt spid="7"/>
                                        </p:tgtEl>
                                        <p:attrNameLst>
                                          <p:attrName>ppt_y</p:attrName>
                                        </p:attrNameLst>
                                      </p:cBhvr>
                                      <p:tavLst>
                                        <p:tav tm="0">
                                          <p:val>
                                            <p:strVal val="#ppt_y-1"/>
                                          </p:val>
                                        </p:tav>
                                        <p:tav tm="100000">
                                          <p:val>
                                            <p:strVal val="#ppt_y"/>
                                          </p:val>
                                        </p:tav>
                                      </p:tavLst>
                                    </p:anim>
                                  </p:childTnLst>
                                </p:cTn>
                              </p:par>
                            </p:childTnLst>
                          </p:cTn>
                        </p:par>
                        <p:par>
                          <p:cTn id="12" fill="hold">
                            <p:stCondLst>
                              <p:cond delay="2000"/>
                            </p:stCondLst>
                            <p:childTnLst>
                              <p:par>
                                <p:cTn id="13" presetID="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p:tgtEl>
                                          <p:spTgt spid="11"/>
                                        </p:tgtEl>
                                        <p:attrNameLst>
                                          <p:attrName>ppt_y</p:attrName>
                                        </p:attrNameLst>
                                      </p:cBhvr>
                                      <p:tavLst>
                                        <p:tav tm="0">
                                          <p:val>
                                            <p:strVal val="#ppt_y-1"/>
                                          </p:val>
                                        </p:tav>
                                        <p:tav tm="100000">
                                          <p:val>
                                            <p:strVal val="#ppt_y"/>
                                          </p:val>
                                        </p:tav>
                                      </p:tavLst>
                                    </p:anim>
                                  </p:childTnLst>
                                </p:cTn>
                              </p:par>
                            </p:childTnLst>
                          </p:cTn>
                        </p:par>
                        <p:par>
                          <p:cTn id="16" fill="hold">
                            <p:stCondLst>
                              <p:cond delay="3000"/>
                            </p:stCondLst>
                            <p:childTnLst>
                              <p:par>
                                <p:cTn id="17" presetID="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4000"/>
                            </p:stCondLst>
                            <p:childTnLst>
                              <p:par>
                                <p:cTn id="21" presetID="2" presetClass="entr" presetSubtype="1"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1000"/>
                                        <p:tgtEl>
                                          <p:spTgt spid="17"/>
                                        </p:tgtEl>
                                        <p:attrNameLst>
                                          <p:attrName>ppt_y</p:attrName>
                                        </p:attrNameLst>
                                      </p:cBhvr>
                                      <p:tavLst>
                                        <p:tav tm="0">
                                          <p:val>
                                            <p:strVal val="#ppt_y-1"/>
                                          </p:val>
                                        </p:tav>
                                        <p:tav tm="100000">
                                          <p:val>
                                            <p:strVal val="#ppt_y"/>
                                          </p:val>
                                        </p:tav>
                                      </p:tavLst>
                                    </p:anim>
                                  </p:childTnLst>
                                </p:cTn>
                              </p:par>
                            </p:childTnLst>
                          </p:cTn>
                        </p:par>
                        <p:par>
                          <p:cTn id="24" fill="hold">
                            <p:stCondLst>
                              <p:cond delay="5000"/>
                            </p:stCondLst>
                            <p:childTnLst>
                              <p:par>
                                <p:cTn id="25" presetID="2" presetClass="entr" presetSubtype="1"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1000"/>
                                        <p:tgtEl>
                                          <p:spTgt spid="19"/>
                                        </p:tgtEl>
                                        <p:attrNameLst>
                                          <p:attrName>ppt_y</p:attrName>
                                        </p:attrNameLst>
                                      </p:cBhvr>
                                      <p:tavLst>
                                        <p:tav tm="0">
                                          <p:val>
                                            <p:strVal val="#ppt_y-1"/>
                                          </p:val>
                                        </p:tav>
                                        <p:tav tm="100000">
                                          <p:val>
                                            <p:strVal val="#ppt_y"/>
                                          </p:val>
                                        </p:tav>
                                      </p:tavLst>
                                    </p:anim>
                                  </p:childTnLst>
                                </p:cTn>
                              </p:par>
                            </p:childTnLst>
                          </p:cTn>
                        </p:par>
                        <p:par>
                          <p:cTn id="28" fill="hold">
                            <p:stCondLst>
                              <p:cond delay="6000"/>
                            </p:stCondLst>
                            <p:childTnLst>
                              <p:par>
                                <p:cTn id="29" presetID="2" presetClass="entr" presetSubtype="1"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1000"/>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58"/>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809" name="Google Shape;809;p58"/>
          <p:cNvSpPr txBox="1">
            <a:spLocks noGrp="1"/>
          </p:cNvSpPr>
          <p:nvPr>
            <p:ph type="subTitle" idx="1"/>
          </p:nvPr>
        </p:nvSpPr>
        <p:spPr>
          <a:xfrm>
            <a:off x="684259" y="1023082"/>
            <a:ext cx="7169065" cy="3709305"/>
          </a:xfrm>
          <a:prstGeom prst="rect">
            <a:avLst/>
          </a:prstGeom>
        </p:spPr>
        <p:txBody>
          <a:bodyPr spcFirstLastPara="1" wrap="square" lIns="91425" tIns="91425" rIns="91425" bIns="91425" anchor="t" anchorCtr="0">
            <a:noAutofit/>
          </a:bodyPr>
          <a:lstStyle/>
          <a:p>
            <a:pPr marL="285750" indent="-285750" algn="just">
              <a:lnSpc>
                <a:spcPct val="150000"/>
              </a:lnSpc>
              <a:buFont typeface="Wingdings" panose="05000000000000000000" pitchFamily="2" charset="2"/>
              <a:buChar char="q"/>
            </a:pPr>
            <a:r>
              <a:rPr lang="en-US" dirty="0"/>
              <a:t>Food Delivery Cost and Profitability Analysis involves examining all the costs associated with delivering food orders, from direct expenses like delivery fees and packaging to indirect expenses like discounts offered to customers and commission fees paid by restaurants.</a:t>
            </a:r>
          </a:p>
          <a:p>
            <a:pPr marL="285750" indent="-285750" algn="just">
              <a:lnSpc>
                <a:spcPct val="150000"/>
              </a:lnSpc>
              <a:buFont typeface="Wingdings" panose="05000000000000000000" pitchFamily="2" charset="2"/>
              <a:buChar char="q"/>
            </a:pPr>
            <a:r>
              <a:rPr lang="en-US" dirty="0"/>
              <a:t>The food delivery service is facing challenges in achieving profitability across its operations and it seeks to understand the dynamics of its cost structure and profitability to identify strategic opportunities for improvement.</a:t>
            </a:r>
          </a:p>
          <a:p>
            <a:pPr marL="285750" indent="-285750" algn="just">
              <a:lnSpc>
                <a:spcPct val="150000"/>
              </a:lnSpc>
              <a:buFont typeface="Wingdings" panose="05000000000000000000" pitchFamily="2" charset="2"/>
              <a:buChar char="q"/>
            </a:pPr>
            <a:r>
              <a:rPr lang="en-US" dirty="0"/>
              <a:t>By juxtaposing these costs against the revenue generated (primarily through order values and commission fees)</a:t>
            </a:r>
          </a:p>
          <a:p>
            <a:pPr marL="285750" indent="-285750" algn="just">
              <a:lnSpc>
                <a:spcPct val="150000"/>
              </a:lnSpc>
              <a:buFont typeface="Wingdings" panose="05000000000000000000" pitchFamily="2" charset="2"/>
              <a:buChar char="q"/>
            </a:pPr>
            <a:r>
              <a:rPr lang="en-US" dirty="0"/>
              <a:t>The analysis aims to provide insights into how profitable the food delivery service is on a per-order basis.</a:t>
            </a:r>
            <a:endParaRPr lang="en-IN" dirty="0"/>
          </a:p>
        </p:txBody>
      </p:sp>
      <p:grpSp>
        <p:nvGrpSpPr>
          <p:cNvPr id="810" name="Google Shape;810;p58"/>
          <p:cNvGrpSpPr/>
          <p:nvPr/>
        </p:nvGrpSpPr>
        <p:grpSpPr>
          <a:xfrm>
            <a:off x="7920168" y="3237786"/>
            <a:ext cx="1223832" cy="1045298"/>
            <a:chOff x="5505302" y="888596"/>
            <a:chExt cx="1223832" cy="1045298"/>
          </a:xfrm>
        </p:grpSpPr>
        <p:sp>
          <p:nvSpPr>
            <p:cNvPr id="811" name="Google Shape;811;p58"/>
            <p:cNvSpPr/>
            <p:nvPr/>
          </p:nvSpPr>
          <p:spPr>
            <a:xfrm flipH="1">
              <a:off x="5505302" y="888596"/>
              <a:ext cx="1223832" cy="1045298"/>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58"/>
            <p:cNvGrpSpPr/>
            <p:nvPr/>
          </p:nvGrpSpPr>
          <p:grpSpPr>
            <a:xfrm>
              <a:off x="5786204" y="1052830"/>
              <a:ext cx="662003" cy="466411"/>
              <a:chOff x="5786204" y="1052830"/>
              <a:chExt cx="662003" cy="466411"/>
            </a:xfrm>
          </p:grpSpPr>
          <p:grpSp>
            <p:nvGrpSpPr>
              <p:cNvPr id="813" name="Google Shape;813;p58"/>
              <p:cNvGrpSpPr/>
              <p:nvPr/>
            </p:nvGrpSpPr>
            <p:grpSpPr>
              <a:xfrm>
                <a:off x="5786204" y="1052830"/>
                <a:ext cx="662003" cy="466411"/>
                <a:chOff x="3028200" y="1978900"/>
                <a:chExt cx="544500" cy="383625"/>
              </a:xfrm>
            </p:grpSpPr>
            <p:sp>
              <p:nvSpPr>
                <p:cNvPr id="814" name="Google Shape;814;p58"/>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8"/>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8"/>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8"/>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8" name="Google Shape;818;p58"/>
              <p:cNvSpPr/>
              <p:nvPr/>
            </p:nvSpPr>
            <p:spPr>
              <a:xfrm>
                <a:off x="5992850" y="1257925"/>
                <a:ext cx="95100" cy="9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9" name="Google Shape;819;p58"/>
          <p:cNvGrpSpPr/>
          <p:nvPr/>
        </p:nvGrpSpPr>
        <p:grpSpPr>
          <a:xfrm>
            <a:off x="6682961" y="4120418"/>
            <a:ext cx="2600173" cy="1778190"/>
            <a:chOff x="8272025" y="3231288"/>
            <a:chExt cx="3394925" cy="2321700"/>
          </a:xfrm>
        </p:grpSpPr>
        <p:sp>
          <p:nvSpPr>
            <p:cNvPr id="820" name="Google Shape;820;p58"/>
            <p:cNvSpPr/>
            <p:nvPr/>
          </p:nvSpPr>
          <p:spPr>
            <a:xfrm>
              <a:off x="8272025" y="5109488"/>
              <a:ext cx="3394925" cy="443500"/>
            </a:xfrm>
            <a:custGeom>
              <a:avLst/>
              <a:gdLst/>
              <a:ahLst/>
              <a:cxnLst/>
              <a:rect l="l" t="t" r="r" b="b"/>
              <a:pathLst>
                <a:path w="135797" h="17740" extrusionOk="0">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8"/>
            <p:cNvSpPr/>
            <p:nvPr/>
          </p:nvSpPr>
          <p:spPr>
            <a:xfrm>
              <a:off x="8806151" y="3422263"/>
              <a:ext cx="2444125" cy="1048825"/>
            </a:xfrm>
            <a:custGeom>
              <a:avLst/>
              <a:gdLst/>
              <a:ahLst/>
              <a:cxnLst/>
              <a:rect l="l" t="t" r="r" b="b"/>
              <a:pathLst>
                <a:path w="97765" h="41953" extrusionOk="0">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8"/>
            <p:cNvSpPr/>
            <p:nvPr/>
          </p:nvSpPr>
          <p:spPr>
            <a:xfrm>
              <a:off x="8430750" y="4082838"/>
              <a:ext cx="646325" cy="926525"/>
            </a:xfrm>
            <a:custGeom>
              <a:avLst/>
              <a:gdLst/>
              <a:ahLst/>
              <a:cxnLst/>
              <a:rect l="l" t="t" r="r" b="b"/>
              <a:pathLst>
                <a:path w="25853" h="37061" extrusionOk="0">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8"/>
            <p:cNvSpPr/>
            <p:nvPr/>
          </p:nvSpPr>
          <p:spPr>
            <a:xfrm>
              <a:off x="10930125" y="4082838"/>
              <a:ext cx="646275" cy="926525"/>
            </a:xfrm>
            <a:custGeom>
              <a:avLst/>
              <a:gdLst/>
              <a:ahLst/>
              <a:cxnLst/>
              <a:rect l="l" t="t" r="r" b="b"/>
              <a:pathLst>
                <a:path w="25851" h="37061" extrusionOk="0">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8"/>
            <p:cNvSpPr/>
            <p:nvPr/>
          </p:nvSpPr>
          <p:spPr>
            <a:xfrm>
              <a:off x="8750775" y="4354113"/>
              <a:ext cx="2517950" cy="277050"/>
            </a:xfrm>
            <a:custGeom>
              <a:avLst/>
              <a:gdLst/>
              <a:ahLst/>
              <a:cxnLst/>
              <a:rect l="l" t="t" r="r" b="b"/>
              <a:pathLst>
                <a:path w="100718" h="11082" extrusionOk="0">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58"/>
            <p:cNvSpPr/>
            <p:nvPr/>
          </p:nvSpPr>
          <p:spPr>
            <a:xfrm>
              <a:off x="8750775" y="4631138"/>
              <a:ext cx="2517950" cy="254500"/>
            </a:xfrm>
            <a:custGeom>
              <a:avLst/>
              <a:gdLst/>
              <a:ahLst/>
              <a:cxnLst/>
              <a:rect l="l" t="t" r="r" b="b"/>
              <a:pathLst>
                <a:path w="100718" h="10180" extrusionOk="0">
                  <a:moveTo>
                    <a:pt x="1" y="0"/>
                  </a:moveTo>
                  <a:lnTo>
                    <a:pt x="1" y="10179"/>
                  </a:lnTo>
                  <a:lnTo>
                    <a:pt x="100649" y="10179"/>
                  </a:lnTo>
                  <a:lnTo>
                    <a:pt x="100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8"/>
            <p:cNvSpPr/>
            <p:nvPr/>
          </p:nvSpPr>
          <p:spPr>
            <a:xfrm>
              <a:off x="8585250" y="5135938"/>
              <a:ext cx="251725" cy="289375"/>
            </a:xfrm>
            <a:custGeom>
              <a:avLst/>
              <a:gdLst/>
              <a:ahLst/>
              <a:cxnLst/>
              <a:rect l="l" t="t" r="r" b="b"/>
              <a:pathLst>
                <a:path w="10069" h="11575" extrusionOk="0">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8"/>
            <p:cNvSpPr/>
            <p:nvPr/>
          </p:nvSpPr>
          <p:spPr>
            <a:xfrm>
              <a:off x="11182175" y="5135938"/>
              <a:ext cx="251750" cy="289375"/>
            </a:xfrm>
            <a:custGeom>
              <a:avLst/>
              <a:gdLst/>
              <a:ahLst/>
              <a:cxnLst/>
              <a:rect l="l" t="t" r="r" b="b"/>
              <a:pathLst>
                <a:path w="10070" h="11575" extrusionOk="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8"/>
            <p:cNvSpPr/>
            <p:nvPr/>
          </p:nvSpPr>
          <p:spPr>
            <a:xfrm>
              <a:off x="8401625" y="4333888"/>
              <a:ext cx="3214500" cy="846575"/>
            </a:xfrm>
            <a:custGeom>
              <a:avLst/>
              <a:gdLst/>
              <a:ahLst/>
              <a:cxnLst/>
              <a:rect l="l" t="t" r="r" b="b"/>
              <a:pathLst>
                <a:path w="128580" h="33863" extrusionOk="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58"/>
            <p:cNvSpPr/>
            <p:nvPr/>
          </p:nvSpPr>
          <p:spPr>
            <a:xfrm>
              <a:off x="10395250" y="4081188"/>
              <a:ext cx="658200" cy="611950"/>
            </a:xfrm>
            <a:custGeom>
              <a:avLst/>
              <a:gdLst/>
              <a:ahLst/>
              <a:cxnLst/>
              <a:rect l="l" t="t" r="r" b="b"/>
              <a:pathLst>
                <a:path w="26328" h="24478" extrusionOk="0">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8"/>
            <p:cNvSpPr/>
            <p:nvPr/>
          </p:nvSpPr>
          <p:spPr>
            <a:xfrm>
              <a:off x="10277675" y="3231288"/>
              <a:ext cx="735825" cy="898050"/>
            </a:xfrm>
            <a:custGeom>
              <a:avLst/>
              <a:gdLst/>
              <a:ahLst/>
              <a:cxnLst/>
              <a:rect l="l" t="t" r="r" b="b"/>
              <a:pathLst>
                <a:path w="29433" h="35922" extrusionOk="0">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8"/>
            <p:cNvSpPr/>
            <p:nvPr/>
          </p:nvSpPr>
          <p:spPr>
            <a:xfrm>
              <a:off x="9177525" y="3937813"/>
              <a:ext cx="923150" cy="626925"/>
            </a:xfrm>
            <a:custGeom>
              <a:avLst/>
              <a:gdLst/>
              <a:ahLst/>
              <a:cxnLst/>
              <a:rect l="l" t="t" r="r" b="b"/>
              <a:pathLst>
                <a:path w="36926" h="25077" extrusionOk="0">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8"/>
            <p:cNvSpPr/>
            <p:nvPr/>
          </p:nvSpPr>
          <p:spPr>
            <a:xfrm>
              <a:off x="10104430" y="3696075"/>
              <a:ext cx="759300" cy="893875"/>
            </a:xfrm>
            <a:custGeom>
              <a:avLst/>
              <a:gdLst/>
              <a:ahLst/>
              <a:cxnLst/>
              <a:rect l="l" t="t" r="r" b="b"/>
              <a:pathLst>
                <a:path w="30372" h="35755" extrusionOk="0">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8"/>
            <p:cNvSpPr/>
            <p:nvPr/>
          </p:nvSpPr>
          <p:spPr>
            <a:xfrm>
              <a:off x="10078175" y="3848488"/>
              <a:ext cx="220675" cy="303925"/>
            </a:xfrm>
            <a:custGeom>
              <a:avLst/>
              <a:gdLst/>
              <a:ahLst/>
              <a:cxnLst/>
              <a:rect l="l" t="t" r="r" b="b"/>
              <a:pathLst>
                <a:path w="8827" h="12157" extrusionOk="0">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8"/>
            <p:cNvSpPr/>
            <p:nvPr/>
          </p:nvSpPr>
          <p:spPr>
            <a:xfrm>
              <a:off x="10449575" y="3614063"/>
              <a:ext cx="161975" cy="229550"/>
            </a:xfrm>
            <a:custGeom>
              <a:avLst/>
              <a:gdLst/>
              <a:ahLst/>
              <a:cxnLst/>
              <a:rect l="l" t="t" r="r" b="b"/>
              <a:pathLst>
                <a:path w="6479" h="9182" extrusionOk="0">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8"/>
            <p:cNvSpPr/>
            <p:nvPr/>
          </p:nvSpPr>
          <p:spPr>
            <a:xfrm>
              <a:off x="10323150" y="3343563"/>
              <a:ext cx="222575" cy="312250"/>
            </a:xfrm>
            <a:custGeom>
              <a:avLst/>
              <a:gdLst/>
              <a:ahLst/>
              <a:cxnLst/>
              <a:rect l="l" t="t" r="r" b="b"/>
              <a:pathLst>
                <a:path w="8903" h="12490" extrusionOk="0">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8"/>
            <p:cNvSpPr/>
            <p:nvPr/>
          </p:nvSpPr>
          <p:spPr>
            <a:xfrm>
              <a:off x="9892150" y="3940813"/>
              <a:ext cx="580650" cy="296225"/>
            </a:xfrm>
            <a:custGeom>
              <a:avLst/>
              <a:gdLst/>
              <a:ahLst/>
              <a:cxnLst/>
              <a:rect l="l" t="t" r="r" b="b"/>
              <a:pathLst>
                <a:path w="23226" h="11849" extrusionOk="0">
                  <a:moveTo>
                    <a:pt x="8275" y="1"/>
                  </a:moveTo>
                  <a:lnTo>
                    <a:pt x="0" y="4231"/>
                  </a:lnTo>
                  <a:lnTo>
                    <a:pt x="13823" y="11848"/>
                  </a:lnTo>
                  <a:lnTo>
                    <a:pt x="23226" y="6207"/>
                  </a:lnTo>
                  <a:lnTo>
                    <a:pt x="827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8"/>
            <p:cNvSpPr/>
            <p:nvPr/>
          </p:nvSpPr>
          <p:spPr>
            <a:xfrm>
              <a:off x="9791050" y="3757463"/>
              <a:ext cx="446675" cy="479575"/>
            </a:xfrm>
            <a:custGeom>
              <a:avLst/>
              <a:gdLst/>
              <a:ahLst/>
              <a:cxnLst/>
              <a:rect l="l" t="t" r="r" b="b"/>
              <a:pathLst>
                <a:path w="17867" h="19183" extrusionOk="0">
                  <a:moveTo>
                    <a:pt x="1" y="1"/>
                  </a:moveTo>
                  <a:lnTo>
                    <a:pt x="4044" y="11565"/>
                  </a:lnTo>
                  <a:lnTo>
                    <a:pt x="17867" y="19182"/>
                  </a:lnTo>
                  <a:lnTo>
                    <a:pt x="15329" y="49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8"/>
            <p:cNvSpPr/>
            <p:nvPr/>
          </p:nvSpPr>
          <p:spPr>
            <a:xfrm>
              <a:off x="10200100" y="3690338"/>
              <a:ext cx="622975" cy="596050"/>
            </a:xfrm>
            <a:custGeom>
              <a:avLst/>
              <a:gdLst/>
              <a:ahLst/>
              <a:cxnLst/>
              <a:rect l="l" t="t" r="r" b="b"/>
              <a:pathLst>
                <a:path w="24919" h="23842" extrusionOk="0">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8"/>
            <p:cNvSpPr/>
            <p:nvPr/>
          </p:nvSpPr>
          <p:spPr>
            <a:xfrm>
              <a:off x="10200100" y="3917988"/>
              <a:ext cx="607850" cy="368400"/>
            </a:xfrm>
            <a:custGeom>
              <a:avLst/>
              <a:gdLst/>
              <a:ahLst/>
              <a:cxnLst/>
              <a:rect l="l" t="t" r="r" b="b"/>
              <a:pathLst>
                <a:path w="24314" h="14736" extrusionOk="0">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8"/>
            <p:cNvSpPr/>
            <p:nvPr/>
          </p:nvSpPr>
          <p:spPr>
            <a:xfrm>
              <a:off x="10590625" y="4086638"/>
              <a:ext cx="462825" cy="606475"/>
            </a:xfrm>
            <a:custGeom>
              <a:avLst/>
              <a:gdLst/>
              <a:ahLst/>
              <a:cxnLst/>
              <a:rect l="l" t="t" r="r" b="b"/>
              <a:pathLst>
                <a:path w="18513" h="24259" extrusionOk="0">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8"/>
            <p:cNvSpPr/>
            <p:nvPr/>
          </p:nvSpPr>
          <p:spPr>
            <a:xfrm>
              <a:off x="10566825" y="4241713"/>
              <a:ext cx="82275" cy="87000"/>
            </a:xfrm>
            <a:custGeom>
              <a:avLst/>
              <a:gdLst/>
              <a:ahLst/>
              <a:cxnLst/>
              <a:rect l="l" t="t" r="r" b="b"/>
              <a:pathLst>
                <a:path w="3291" h="3480" extrusionOk="0">
                  <a:moveTo>
                    <a:pt x="3291" y="1"/>
                  </a:moveTo>
                  <a:lnTo>
                    <a:pt x="1" y="347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8"/>
            <p:cNvSpPr/>
            <p:nvPr/>
          </p:nvSpPr>
          <p:spPr>
            <a:xfrm>
              <a:off x="9123450" y="3973738"/>
              <a:ext cx="1262400" cy="656825"/>
            </a:xfrm>
            <a:custGeom>
              <a:avLst/>
              <a:gdLst/>
              <a:ahLst/>
              <a:cxnLst/>
              <a:rect l="l" t="t" r="r" b="b"/>
              <a:pathLst>
                <a:path w="50496" h="26273" extrusionOk="0">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8"/>
            <p:cNvSpPr/>
            <p:nvPr/>
          </p:nvSpPr>
          <p:spPr>
            <a:xfrm>
              <a:off x="9123450" y="4304763"/>
              <a:ext cx="452825" cy="237850"/>
            </a:xfrm>
            <a:custGeom>
              <a:avLst/>
              <a:gdLst/>
              <a:ahLst/>
              <a:cxnLst/>
              <a:rect l="l" t="t" r="r" b="b"/>
              <a:pathLst>
                <a:path w="18113" h="9514" extrusionOk="0">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8"/>
            <p:cNvSpPr/>
            <p:nvPr/>
          </p:nvSpPr>
          <p:spPr>
            <a:xfrm>
              <a:off x="8879000" y="4340438"/>
              <a:ext cx="427825" cy="263525"/>
            </a:xfrm>
            <a:custGeom>
              <a:avLst/>
              <a:gdLst/>
              <a:ahLst/>
              <a:cxnLst/>
              <a:rect l="l" t="t" r="r" b="b"/>
              <a:pathLst>
                <a:path w="17113" h="10541" extrusionOk="0">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19"/>
                                        </p:tgtEl>
                                        <p:attrNameLst>
                                          <p:attrName>style.visibility</p:attrName>
                                        </p:attrNameLst>
                                      </p:cBhvr>
                                      <p:to>
                                        <p:strVal val="visible"/>
                                      </p:to>
                                    </p:set>
                                    <p:anim calcmode="lin" valueType="num">
                                      <p:cBhvr additive="base">
                                        <p:cTn id="7" dur="1000"/>
                                        <p:tgtEl>
                                          <p:spTgt spid="819"/>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8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1"/>
        <p:cNvGrpSpPr/>
        <p:nvPr/>
      </p:nvGrpSpPr>
      <p:grpSpPr>
        <a:xfrm>
          <a:off x="0" y="0"/>
          <a:ext cx="0" cy="0"/>
          <a:chOff x="0" y="0"/>
          <a:chExt cx="0" cy="0"/>
        </a:xfrm>
      </p:grpSpPr>
      <p:sp>
        <p:nvSpPr>
          <p:cNvPr id="1222" name="Google Shape;1222;p65"/>
          <p:cNvSpPr/>
          <p:nvPr/>
        </p:nvSpPr>
        <p:spPr>
          <a:xfrm rot="4253603" flipH="1">
            <a:off x="6755674" y="2976500"/>
            <a:ext cx="2066391" cy="2209032"/>
          </a:xfrm>
          <a:custGeom>
            <a:avLst/>
            <a:gdLst/>
            <a:ahLst/>
            <a:cxnLst/>
            <a:rect l="l" t="t" r="r" b="b"/>
            <a:pathLst>
              <a:path w="280968" h="175262" extrusionOk="0">
                <a:moveTo>
                  <a:pt x="92655" y="1"/>
                </a:moveTo>
                <a:cubicBezTo>
                  <a:pt x="86776" y="1"/>
                  <a:pt x="80138" y="422"/>
                  <a:pt x="72579" y="1423"/>
                </a:cubicBezTo>
                <a:cubicBezTo>
                  <a:pt x="33600" y="6582"/>
                  <a:pt x="1645" y="28443"/>
                  <a:pt x="780" y="98934"/>
                </a:cubicBezTo>
                <a:cubicBezTo>
                  <a:pt x="0" y="162463"/>
                  <a:pt x="54837" y="175261"/>
                  <a:pt x="99154" y="175261"/>
                </a:cubicBezTo>
                <a:cubicBezTo>
                  <a:pt x="129061" y="175261"/>
                  <a:pt x="154177" y="169432"/>
                  <a:pt x="154177" y="169432"/>
                </a:cubicBezTo>
                <a:cubicBezTo>
                  <a:pt x="154177" y="169432"/>
                  <a:pt x="280967" y="147275"/>
                  <a:pt x="267993" y="81444"/>
                </a:cubicBezTo>
                <a:cubicBezTo>
                  <a:pt x="267282" y="77832"/>
                  <a:pt x="260023" y="33652"/>
                  <a:pt x="190079" y="26478"/>
                </a:cubicBezTo>
                <a:cubicBezTo>
                  <a:pt x="139164" y="21255"/>
                  <a:pt x="143064" y="12738"/>
                  <a:pt x="131984" y="8200"/>
                </a:cubicBezTo>
                <a:cubicBezTo>
                  <a:pt x="123301" y="4645"/>
                  <a:pt x="112160" y="1"/>
                  <a:pt x="926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5"/>
          <p:cNvSpPr txBox="1">
            <a:spLocks noGrp="1"/>
          </p:cNvSpPr>
          <p:nvPr>
            <p:ph type="ctrTitle"/>
          </p:nvPr>
        </p:nvSpPr>
        <p:spPr>
          <a:xfrm>
            <a:off x="2347257" y="158365"/>
            <a:ext cx="4840282" cy="71954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 of the Study</a:t>
            </a:r>
            <a:endParaRPr dirty="0"/>
          </a:p>
        </p:txBody>
      </p:sp>
      <p:grpSp>
        <p:nvGrpSpPr>
          <p:cNvPr id="1226" name="Google Shape;1226;p65"/>
          <p:cNvGrpSpPr/>
          <p:nvPr/>
        </p:nvGrpSpPr>
        <p:grpSpPr>
          <a:xfrm>
            <a:off x="6455673" y="2973658"/>
            <a:ext cx="2688327" cy="1947767"/>
            <a:chOff x="2561625" y="1952450"/>
            <a:chExt cx="1935075" cy="1860075"/>
          </a:xfrm>
        </p:grpSpPr>
        <p:sp>
          <p:nvSpPr>
            <p:cNvPr id="1227" name="Google Shape;1227;p65"/>
            <p:cNvSpPr/>
            <p:nvPr/>
          </p:nvSpPr>
          <p:spPr>
            <a:xfrm>
              <a:off x="3490900" y="3336250"/>
              <a:ext cx="102725" cy="102725"/>
            </a:xfrm>
            <a:custGeom>
              <a:avLst/>
              <a:gdLst/>
              <a:ahLst/>
              <a:cxnLst/>
              <a:rect l="l" t="t" r="r" b="b"/>
              <a:pathLst>
                <a:path w="4109" h="4109" extrusionOk="0">
                  <a:moveTo>
                    <a:pt x="1989" y="1"/>
                  </a:moveTo>
                  <a:lnTo>
                    <a:pt x="489" y="2191"/>
                  </a:lnTo>
                  <a:lnTo>
                    <a:pt x="1" y="2811"/>
                  </a:lnTo>
                  <a:lnTo>
                    <a:pt x="2298" y="4108"/>
                  </a:lnTo>
                  <a:lnTo>
                    <a:pt x="4108" y="1441"/>
                  </a:lnTo>
                  <a:lnTo>
                    <a:pt x="1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5"/>
            <p:cNvSpPr/>
            <p:nvPr/>
          </p:nvSpPr>
          <p:spPr>
            <a:xfrm>
              <a:off x="3264075" y="2731675"/>
              <a:ext cx="686125" cy="651925"/>
            </a:xfrm>
            <a:custGeom>
              <a:avLst/>
              <a:gdLst/>
              <a:ahLst/>
              <a:cxnLst/>
              <a:rect l="l" t="t" r="r" b="b"/>
              <a:pathLst>
                <a:path w="27445" h="26077" extrusionOk="0">
                  <a:moveTo>
                    <a:pt x="6868" y="0"/>
                  </a:moveTo>
                  <a:cubicBezTo>
                    <a:pt x="6027" y="0"/>
                    <a:pt x="5005" y="171"/>
                    <a:pt x="3811" y="669"/>
                  </a:cubicBezTo>
                  <a:cubicBezTo>
                    <a:pt x="1454" y="5300"/>
                    <a:pt x="1" y="9075"/>
                    <a:pt x="6311" y="9479"/>
                  </a:cubicBezTo>
                  <a:cubicBezTo>
                    <a:pt x="12622" y="9884"/>
                    <a:pt x="20087" y="10753"/>
                    <a:pt x="19265" y="12027"/>
                  </a:cubicBezTo>
                  <a:cubicBezTo>
                    <a:pt x="15455" y="13849"/>
                    <a:pt x="10502" y="24291"/>
                    <a:pt x="10502" y="24291"/>
                  </a:cubicBezTo>
                  <a:lnTo>
                    <a:pt x="13336" y="26077"/>
                  </a:lnTo>
                  <a:cubicBezTo>
                    <a:pt x="13336" y="26077"/>
                    <a:pt x="27445" y="10182"/>
                    <a:pt x="25623" y="7765"/>
                  </a:cubicBezTo>
                  <a:cubicBezTo>
                    <a:pt x="23790" y="5336"/>
                    <a:pt x="9669" y="812"/>
                    <a:pt x="9669" y="812"/>
                  </a:cubicBezTo>
                  <a:cubicBezTo>
                    <a:pt x="9669" y="812"/>
                    <a:pt x="8701" y="0"/>
                    <a:pt x="6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5"/>
            <p:cNvSpPr/>
            <p:nvPr/>
          </p:nvSpPr>
          <p:spPr>
            <a:xfrm>
              <a:off x="3626325" y="2099800"/>
              <a:ext cx="145875" cy="229500"/>
            </a:xfrm>
            <a:custGeom>
              <a:avLst/>
              <a:gdLst/>
              <a:ahLst/>
              <a:cxnLst/>
              <a:rect l="l" t="t" r="r" b="b"/>
              <a:pathLst>
                <a:path w="5835" h="9180" extrusionOk="0">
                  <a:moveTo>
                    <a:pt x="2144" y="0"/>
                  </a:moveTo>
                  <a:cubicBezTo>
                    <a:pt x="1787" y="1822"/>
                    <a:pt x="1" y="4941"/>
                    <a:pt x="1" y="4941"/>
                  </a:cubicBezTo>
                  <a:lnTo>
                    <a:pt x="3299" y="9180"/>
                  </a:lnTo>
                  <a:cubicBezTo>
                    <a:pt x="3299" y="9180"/>
                    <a:pt x="3930" y="6287"/>
                    <a:pt x="5835" y="4417"/>
                  </a:cubicBezTo>
                  <a:cubicBezTo>
                    <a:pt x="5787" y="4286"/>
                    <a:pt x="4120" y="2893"/>
                    <a:pt x="2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5"/>
            <p:cNvSpPr/>
            <p:nvPr/>
          </p:nvSpPr>
          <p:spPr>
            <a:xfrm>
              <a:off x="2722050" y="3157375"/>
              <a:ext cx="174150" cy="186350"/>
            </a:xfrm>
            <a:custGeom>
              <a:avLst/>
              <a:gdLst/>
              <a:ahLst/>
              <a:cxnLst/>
              <a:rect l="l" t="t" r="r" b="b"/>
              <a:pathLst>
                <a:path w="6966" h="7454" extrusionOk="0">
                  <a:moveTo>
                    <a:pt x="4573" y="0"/>
                  </a:moveTo>
                  <a:cubicBezTo>
                    <a:pt x="3918" y="0"/>
                    <a:pt x="3275" y="310"/>
                    <a:pt x="2858" y="833"/>
                  </a:cubicBezTo>
                  <a:lnTo>
                    <a:pt x="644" y="3572"/>
                  </a:lnTo>
                  <a:cubicBezTo>
                    <a:pt x="96" y="4251"/>
                    <a:pt x="1" y="5155"/>
                    <a:pt x="405" y="5870"/>
                  </a:cubicBezTo>
                  <a:lnTo>
                    <a:pt x="1298" y="7453"/>
                  </a:lnTo>
                  <a:lnTo>
                    <a:pt x="69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5"/>
            <p:cNvSpPr/>
            <p:nvPr/>
          </p:nvSpPr>
          <p:spPr>
            <a:xfrm>
              <a:off x="2726225" y="3156775"/>
              <a:ext cx="169975" cy="121450"/>
            </a:xfrm>
            <a:custGeom>
              <a:avLst/>
              <a:gdLst/>
              <a:ahLst/>
              <a:cxnLst/>
              <a:rect l="l" t="t" r="r" b="b"/>
              <a:pathLst>
                <a:path w="6799" h="4858" extrusionOk="0">
                  <a:moveTo>
                    <a:pt x="4406" y="0"/>
                  </a:moveTo>
                  <a:cubicBezTo>
                    <a:pt x="3751" y="0"/>
                    <a:pt x="3108" y="322"/>
                    <a:pt x="2691" y="834"/>
                  </a:cubicBezTo>
                  <a:lnTo>
                    <a:pt x="477" y="3596"/>
                  </a:lnTo>
                  <a:cubicBezTo>
                    <a:pt x="179" y="3965"/>
                    <a:pt x="12" y="4406"/>
                    <a:pt x="0" y="4858"/>
                  </a:cubicBezTo>
                  <a:cubicBezTo>
                    <a:pt x="60" y="4739"/>
                    <a:pt x="119" y="4632"/>
                    <a:pt x="203" y="4525"/>
                  </a:cubicBezTo>
                  <a:lnTo>
                    <a:pt x="2429" y="1774"/>
                  </a:lnTo>
                  <a:cubicBezTo>
                    <a:pt x="2846" y="1250"/>
                    <a:pt x="3477" y="941"/>
                    <a:pt x="4132" y="941"/>
                  </a:cubicBezTo>
                  <a:lnTo>
                    <a:pt x="6084" y="941"/>
                  </a:lnTo>
                  <a:lnTo>
                    <a:pt x="67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5"/>
            <p:cNvSpPr/>
            <p:nvPr/>
          </p:nvSpPr>
          <p:spPr>
            <a:xfrm>
              <a:off x="4029075" y="3362150"/>
              <a:ext cx="467625" cy="450375"/>
            </a:xfrm>
            <a:custGeom>
              <a:avLst/>
              <a:gdLst/>
              <a:ahLst/>
              <a:cxnLst/>
              <a:rect l="l" t="t" r="r" b="b"/>
              <a:pathLst>
                <a:path w="18705" h="18015" extrusionOk="0">
                  <a:moveTo>
                    <a:pt x="9989" y="1"/>
                  </a:moveTo>
                  <a:cubicBezTo>
                    <a:pt x="5013" y="1"/>
                    <a:pt x="714" y="4025"/>
                    <a:pt x="357" y="8990"/>
                  </a:cubicBezTo>
                  <a:cubicBezTo>
                    <a:pt x="0" y="13967"/>
                    <a:pt x="3750" y="18015"/>
                    <a:pt x="8727" y="18015"/>
                  </a:cubicBezTo>
                  <a:cubicBezTo>
                    <a:pt x="13692" y="18015"/>
                    <a:pt x="18002" y="13990"/>
                    <a:pt x="18359" y="9025"/>
                  </a:cubicBezTo>
                  <a:cubicBezTo>
                    <a:pt x="18705" y="4049"/>
                    <a:pt x="14966" y="1"/>
                    <a:pt x="99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5"/>
            <p:cNvSpPr/>
            <p:nvPr/>
          </p:nvSpPr>
          <p:spPr>
            <a:xfrm>
              <a:off x="4082350" y="3413650"/>
              <a:ext cx="361375" cy="347075"/>
            </a:xfrm>
            <a:custGeom>
              <a:avLst/>
              <a:gdLst/>
              <a:ahLst/>
              <a:cxnLst/>
              <a:rect l="l" t="t" r="r" b="b"/>
              <a:pathLst>
                <a:path w="14455" h="13883" extrusionOk="0">
                  <a:moveTo>
                    <a:pt x="7715" y="0"/>
                  </a:moveTo>
                  <a:cubicBezTo>
                    <a:pt x="3870" y="0"/>
                    <a:pt x="536" y="3096"/>
                    <a:pt x="274" y="6930"/>
                  </a:cubicBezTo>
                  <a:cubicBezTo>
                    <a:pt x="0" y="10764"/>
                    <a:pt x="2893" y="13883"/>
                    <a:pt x="6727" y="13883"/>
                  </a:cubicBezTo>
                  <a:cubicBezTo>
                    <a:pt x="10573" y="13883"/>
                    <a:pt x="13907" y="10787"/>
                    <a:pt x="14169" y="6954"/>
                  </a:cubicBezTo>
                  <a:cubicBezTo>
                    <a:pt x="14454" y="3120"/>
                    <a:pt x="11549"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5"/>
            <p:cNvSpPr/>
            <p:nvPr/>
          </p:nvSpPr>
          <p:spPr>
            <a:xfrm>
              <a:off x="4143375" y="3471975"/>
              <a:ext cx="239325" cy="230425"/>
            </a:xfrm>
            <a:custGeom>
              <a:avLst/>
              <a:gdLst/>
              <a:ahLst/>
              <a:cxnLst/>
              <a:rect l="l" t="t" r="r" b="b"/>
              <a:pathLst>
                <a:path w="9573" h="9217" extrusionOk="0">
                  <a:moveTo>
                    <a:pt x="5108" y="1"/>
                  </a:moveTo>
                  <a:cubicBezTo>
                    <a:pt x="2560" y="1"/>
                    <a:pt x="357" y="2061"/>
                    <a:pt x="179" y="4597"/>
                  </a:cubicBezTo>
                  <a:cubicBezTo>
                    <a:pt x="0" y="7145"/>
                    <a:pt x="1917" y="9216"/>
                    <a:pt x="4465" y="9216"/>
                  </a:cubicBezTo>
                  <a:cubicBezTo>
                    <a:pt x="7013" y="9216"/>
                    <a:pt x="9215" y="7157"/>
                    <a:pt x="9394" y="4621"/>
                  </a:cubicBezTo>
                  <a:cubicBezTo>
                    <a:pt x="9573" y="2073"/>
                    <a:pt x="7656" y="1"/>
                    <a:pt x="51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5"/>
            <p:cNvSpPr/>
            <p:nvPr/>
          </p:nvSpPr>
          <p:spPr>
            <a:xfrm>
              <a:off x="4165100" y="3333575"/>
              <a:ext cx="126525" cy="270600"/>
            </a:xfrm>
            <a:custGeom>
              <a:avLst/>
              <a:gdLst/>
              <a:ahLst/>
              <a:cxnLst/>
              <a:rect l="l" t="t" r="r" b="b"/>
              <a:pathLst>
                <a:path w="5061" h="10824" extrusionOk="0">
                  <a:moveTo>
                    <a:pt x="2036" y="1"/>
                  </a:moveTo>
                  <a:lnTo>
                    <a:pt x="0" y="751"/>
                  </a:lnTo>
                  <a:lnTo>
                    <a:pt x="3012" y="10823"/>
                  </a:lnTo>
                  <a:lnTo>
                    <a:pt x="5060" y="10073"/>
                  </a:lnTo>
                  <a:lnTo>
                    <a:pt x="203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5"/>
            <p:cNvSpPr/>
            <p:nvPr/>
          </p:nvSpPr>
          <p:spPr>
            <a:xfrm>
              <a:off x="4227000" y="3552650"/>
              <a:ext cx="72350" cy="69375"/>
            </a:xfrm>
            <a:custGeom>
              <a:avLst/>
              <a:gdLst/>
              <a:ahLst/>
              <a:cxnLst/>
              <a:rect l="l" t="t" r="r" b="b"/>
              <a:pathLst>
                <a:path w="2894" h="2775" extrusionOk="0">
                  <a:moveTo>
                    <a:pt x="1537" y="0"/>
                  </a:moveTo>
                  <a:cubicBezTo>
                    <a:pt x="763" y="0"/>
                    <a:pt x="108" y="620"/>
                    <a:pt x="48" y="1394"/>
                  </a:cubicBezTo>
                  <a:cubicBezTo>
                    <a:pt x="1" y="2144"/>
                    <a:pt x="572" y="2775"/>
                    <a:pt x="1346" y="2775"/>
                  </a:cubicBezTo>
                  <a:cubicBezTo>
                    <a:pt x="2120" y="2775"/>
                    <a:pt x="2775" y="2167"/>
                    <a:pt x="2834" y="1394"/>
                  </a:cubicBezTo>
                  <a:cubicBezTo>
                    <a:pt x="2894" y="620"/>
                    <a:pt x="2310" y="0"/>
                    <a:pt x="1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5"/>
            <p:cNvSpPr/>
            <p:nvPr/>
          </p:nvSpPr>
          <p:spPr>
            <a:xfrm>
              <a:off x="4244575" y="3569900"/>
              <a:ext cx="36900" cy="34875"/>
            </a:xfrm>
            <a:custGeom>
              <a:avLst/>
              <a:gdLst/>
              <a:ahLst/>
              <a:cxnLst/>
              <a:rect l="l" t="t" r="r" b="b"/>
              <a:pathLst>
                <a:path w="1476" h="1395" extrusionOk="0">
                  <a:moveTo>
                    <a:pt x="807" y="1"/>
                  </a:moveTo>
                  <a:cubicBezTo>
                    <a:pt x="800" y="1"/>
                    <a:pt x="793" y="1"/>
                    <a:pt x="786" y="1"/>
                  </a:cubicBezTo>
                  <a:cubicBezTo>
                    <a:pt x="405" y="1"/>
                    <a:pt x="60" y="311"/>
                    <a:pt x="36" y="704"/>
                  </a:cubicBezTo>
                  <a:cubicBezTo>
                    <a:pt x="0" y="1085"/>
                    <a:pt x="298" y="1394"/>
                    <a:pt x="691" y="1394"/>
                  </a:cubicBezTo>
                  <a:cubicBezTo>
                    <a:pt x="1072" y="1394"/>
                    <a:pt x="1417" y="1085"/>
                    <a:pt x="1441" y="704"/>
                  </a:cubicBezTo>
                  <a:cubicBezTo>
                    <a:pt x="1476" y="318"/>
                    <a:pt x="1189" y="1"/>
                    <a:pt x="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5"/>
            <p:cNvSpPr/>
            <p:nvPr/>
          </p:nvSpPr>
          <p:spPr>
            <a:xfrm>
              <a:off x="2766100" y="3360375"/>
              <a:ext cx="467350" cy="450375"/>
            </a:xfrm>
            <a:custGeom>
              <a:avLst/>
              <a:gdLst/>
              <a:ahLst/>
              <a:cxnLst/>
              <a:rect l="l" t="t" r="r" b="b"/>
              <a:pathLst>
                <a:path w="18694" h="18015" extrusionOk="0">
                  <a:moveTo>
                    <a:pt x="9978" y="0"/>
                  </a:moveTo>
                  <a:cubicBezTo>
                    <a:pt x="5013" y="0"/>
                    <a:pt x="715" y="4024"/>
                    <a:pt x="358" y="8989"/>
                  </a:cubicBezTo>
                  <a:cubicBezTo>
                    <a:pt x="1" y="13966"/>
                    <a:pt x="3751" y="18014"/>
                    <a:pt x="8716" y="18014"/>
                  </a:cubicBezTo>
                  <a:cubicBezTo>
                    <a:pt x="13693" y="18014"/>
                    <a:pt x="17991" y="13990"/>
                    <a:pt x="18348" y="9025"/>
                  </a:cubicBezTo>
                  <a:cubicBezTo>
                    <a:pt x="18694" y="4048"/>
                    <a:pt x="14955" y="0"/>
                    <a:pt x="99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5"/>
            <p:cNvSpPr/>
            <p:nvPr/>
          </p:nvSpPr>
          <p:spPr>
            <a:xfrm>
              <a:off x="2818800" y="3412150"/>
              <a:ext cx="361375" cy="347100"/>
            </a:xfrm>
            <a:custGeom>
              <a:avLst/>
              <a:gdLst/>
              <a:ahLst/>
              <a:cxnLst/>
              <a:rect l="l" t="t" r="r" b="b"/>
              <a:pathLst>
                <a:path w="14455" h="13884" extrusionOk="0">
                  <a:moveTo>
                    <a:pt x="7715" y="1"/>
                  </a:moveTo>
                  <a:cubicBezTo>
                    <a:pt x="3870" y="1"/>
                    <a:pt x="536" y="3096"/>
                    <a:pt x="274" y="6930"/>
                  </a:cubicBezTo>
                  <a:cubicBezTo>
                    <a:pt x="0" y="10764"/>
                    <a:pt x="2893" y="13883"/>
                    <a:pt x="6727" y="13883"/>
                  </a:cubicBezTo>
                  <a:cubicBezTo>
                    <a:pt x="10561" y="13883"/>
                    <a:pt x="13907" y="10788"/>
                    <a:pt x="14169" y="6954"/>
                  </a:cubicBezTo>
                  <a:cubicBezTo>
                    <a:pt x="14454" y="3108"/>
                    <a:pt x="11549" y="1"/>
                    <a:pt x="7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5"/>
            <p:cNvSpPr/>
            <p:nvPr/>
          </p:nvSpPr>
          <p:spPr>
            <a:xfrm>
              <a:off x="2879800" y="3470500"/>
              <a:ext cx="239350" cy="230400"/>
            </a:xfrm>
            <a:custGeom>
              <a:avLst/>
              <a:gdLst/>
              <a:ahLst/>
              <a:cxnLst/>
              <a:rect l="l" t="t" r="r" b="b"/>
              <a:pathLst>
                <a:path w="9574" h="9216" extrusionOk="0">
                  <a:moveTo>
                    <a:pt x="5109" y="0"/>
                  </a:moveTo>
                  <a:cubicBezTo>
                    <a:pt x="2561" y="0"/>
                    <a:pt x="358" y="2060"/>
                    <a:pt x="180" y="4596"/>
                  </a:cubicBezTo>
                  <a:cubicBezTo>
                    <a:pt x="1" y="7144"/>
                    <a:pt x="1918" y="9216"/>
                    <a:pt x="4466" y="9216"/>
                  </a:cubicBezTo>
                  <a:cubicBezTo>
                    <a:pt x="7014" y="9216"/>
                    <a:pt x="9216" y="7156"/>
                    <a:pt x="9395" y="4620"/>
                  </a:cubicBezTo>
                  <a:cubicBezTo>
                    <a:pt x="9574" y="2072"/>
                    <a:pt x="7657" y="0"/>
                    <a:pt x="5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5"/>
            <p:cNvSpPr/>
            <p:nvPr/>
          </p:nvSpPr>
          <p:spPr>
            <a:xfrm>
              <a:off x="2963450" y="3550875"/>
              <a:ext cx="72350" cy="69375"/>
            </a:xfrm>
            <a:custGeom>
              <a:avLst/>
              <a:gdLst/>
              <a:ahLst/>
              <a:cxnLst/>
              <a:rect l="l" t="t" r="r" b="b"/>
              <a:pathLst>
                <a:path w="2894" h="2775" extrusionOk="0">
                  <a:moveTo>
                    <a:pt x="1537" y="0"/>
                  </a:moveTo>
                  <a:cubicBezTo>
                    <a:pt x="763" y="0"/>
                    <a:pt x="96" y="631"/>
                    <a:pt x="48" y="1381"/>
                  </a:cubicBezTo>
                  <a:cubicBezTo>
                    <a:pt x="1" y="2143"/>
                    <a:pt x="572" y="2774"/>
                    <a:pt x="1346" y="2774"/>
                  </a:cubicBezTo>
                  <a:cubicBezTo>
                    <a:pt x="2120" y="2774"/>
                    <a:pt x="2775" y="2155"/>
                    <a:pt x="2834" y="1381"/>
                  </a:cubicBezTo>
                  <a:cubicBezTo>
                    <a:pt x="2894" y="631"/>
                    <a:pt x="2310" y="0"/>
                    <a:pt x="15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65"/>
            <p:cNvSpPr/>
            <p:nvPr/>
          </p:nvSpPr>
          <p:spPr>
            <a:xfrm>
              <a:off x="2981025" y="3568125"/>
              <a:ext cx="36925" cy="34850"/>
            </a:xfrm>
            <a:custGeom>
              <a:avLst/>
              <a:gdLst/>
              <a:ahLst/>
              <a:cxnLst/>
              <a:rect l="l" t="t" r="r" b="b"/>
              <a:pathLst>
                <a:path w="1477" h="1394" extrusionOk="0">
                  <a:moveTo>
                    <a:pt x="786" y="1"/>
                  </a:moveTo>
                  <a:cubicBezTo>
                    <a:pt x="405" y="1"/>
                    <a:pt x="60" y="310"/>
                    <a:pt x="36" y="691"/>
                  </a:cubicBezTo>
                  <a:cubicBezTo>
                    <a:pt x="0" y="1084"/>
                    <a:pt x="298" y="1394"/>
                    <a:pt x="691" y="1394"/>
                  </a:cubicBezTo>
                  <a:cubicBezTo>
                    <a:pt x="1072" y="1394"/>
                    <a:pt x="1417" y="1084"/>
                    <a:pt x="1441" y="691"/>
                  </a:cubicBezTo>
                  <a:cubicBezTo>
                    <a:pt x="1476" y="310"/>
                    <a:pt x="1179" y="1"/>
                    <a:pt x="7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5"/>
            <p:cNvSpPr/>
            <p:nvPr/>
          </p:nvSpPr>
          <p:spPr>
            <a:xfrm>
              <a:off x="3940650" y="3194050"/>
              <a:ext cx="542350" cy="236575"/>
            </a:xfrm>
            <a:custGeom>
              <a:avLst/>
              <a:gdLst/>
              <a:ahLst/>
              <a:cxnLst/>
              <a:rect l="l" t="t" r="r" b="b"/>
              <a:pathLst>
                <a:path w="21694" h="9463" extrusionOk="0">
                  <a:moveTo>
                    <a:pt x="13545" y="0"/>
                  </a:moveTo>
                  <a:cubicBezTo>
                    <a:pt x="12356" y="0"/>
                    <a:pt x="11009" y="162"/>
                    <a:pt x="9490" y="521"/>
                  </a:cubicBezTo>
                  <a:cubicBezTo>
                    <a:pt x="1" y="2772"/>
                    <a:pt x="6192" y="9463"/>
                    <a:pt x="6192" y="9463"/>
                  </a:cubicBezTo>
                  <a:cubicBezTo>
                    <a:pt x="6192" y="9463"/>
                    <a:pt x="10863" y="7251"/>
                    <a:pt x="16582" y="7251"/>
                  </a:cubicBezTo>
                  <a:cubicBezTo>
                    <a:pt x="18168" y="7251"/>
                    <a:pt x="19834" y="7421"/>
                    <a:pt x="21504" y="7856"/>
                  </a:cubicBezTo>
                  <a:cubicBezTo>
                    <a:pt x="21694" y="4445"/>
                    <a:pt x="19791" y="0"/>
                    <a:pt x="135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5"/>
            <p:cNvSpPr/>
            <p:nvPr/>
          </p:nvSpPr>
          <p:spPr>
            <a:xfrm>
              <a:off x="4055250" y="3205725"/>
              <a:ext cx="408725" cy="181750"/>
            </a:xfrm>
            <a:custGeom>
              <a:avLst/>
              <a:gdLst/>
              <a:ahLst/>
              <a:cxnLst/>
              <a:rect l="l" t="t" r="r" b="b"/>
              <a:pathLst>
                <a:path w="16349" h="7270" extrusionOk="0">
                  <a:moveTo>
                    <a:pt x="8394" y="1"/>
                  </a:moveTo>
                  <a:cubicBezTo>
                    <a:pt x="7207" y="1"/>
                    <a:pt x="5863" y="161"/>
                    <a:pt x="4347" y="519"/>
                  </a:cubicBezTo>
                  <a:cubicBezTo>
                    <a:pt x="2715" y="900"/>
                    <a:pt x="1560" y="1412"/>
                    <a:pt x="739" y="2007"/>
                  </a:cubicBezTo>
                  <a:cubicBezTo>
                    <a:pt x="417" y="2317"/>
                    <a:pt x="179" y="2662"/>
                    <a:pt x="1" y="3007"/>
                  </a:cubicBezTo>
                  <a:cubicBezTo>
                    <a:pt x="787" y="2495"/>
                    <a:pt x="1870" y="2055"/>
                    <a:pt x="3311" y="1709"/>
                  </a:cubicBezTo>
                  <a:cubicBezTo>
                    <a:pt x="4828" y="1350"/>
                    <a:pt x="6173" y="1189"/>
                    <a:pt x="7361" y="1189"/>
                  </a:cubicBezTo>
                  <a:cubicBezTo>
                    <a:pt x="12432" y="1189"/>
                    <a:pt x="14634" y="4122"/>
                    <a:pt x="15193" y="7055"/>
                  </a:cubicBezTo>
                  <a:cubicBezTo>
                    <a:pt x="15574" y="7115"/>
                    <a:pt x="15967" y="7186"/>
                    <a:pt x="16348" y="7270"/>
                  </a:cubicBezTo>
                  <a:cubicBezTo>
                    <a:pt x="16308" y="3940"/>
                    <a:pt x="14282" y="1"/>
                    <a:pt x="8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5"/>
            <p:cNvSpPr/>
            <p:nvPr/>
          </p:nvSpPr>
          <p:spPr>
            <a:xfrm>
              <a:off x="4059425" y="2521275"/>
              <a:ext cx="88425" cy="151825"/>
            </a:xfrm>
            <a:custGeom>
              <a:avLst/>
              <a:gdLst/>
              <a:ahLst/>
              <a:cxnLst/>
              <a:rect l="l" t="t" r="r" b="b"/>
              <a:pathLst>
                <a:path w="3537" h="6073" extrusionOk="0">
                  <a:moveTo>
                    <a:pt x="1798" y="0"/>
                  </a:moveTo>
                  <a:cubicBezTo>
                    <a:pt x="1798" y="1"/>
                    <a:pt x="0" y="5692"/>
                    <a:pt x="1536" y="6073"/>
                  </a:cubicBezTo>
                  <a:cubicBezTo>
                    <a:pt x="3537" y="3501"/>
                    <a:pt x="1798" y="1"/>
                    <a:pt x="1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5"/>
            <p:cNvSpPr/>
            <p:nvPr/>
          </p:nvSpPr>
          <p:spPr>
            <a:xfrm>
              <a:off x="4008225" y="2682000"/>
              <a:ext cx="243200" cy="524800"/>
            </a:xfrm>
            <a:custGeom>
              <a:avLst/>
              <a:gdLst/>
              <a:ahLst/>
              <a:cxnLst/>
              <a:rect l="l" t="t" r="r" b="b"/>
              <a:pathLst>
                <a:path w="9728" h="20992" extrusionOk="0">
                  <a:moveTo>
                    <a:pt x="1370" y="1"/>
                  </a:moveTo>
                  <a:cubicBezTo>
                    <a:pt x="739" y="275"/>
                    <a:pt x="1" y="501"/>
                    <a:pt x="1" y="501"/>
                  </a:cubicBezTo>
                  <a:lnTo>
                    <a:pt x="6787" y="20991"/>
                  </a:lnTo>
                  <a:lnTo>
                    <a:pt x="9728" y="20182"/>
                  </a:lnTo>
                  <a:cubicBezTo>
                    <a:pt x="9728" y="20182"/>
                    <a:pt x="7597" y="12109"/>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5"/>
            <p:cNvSpPr/>
            <p:nvPr/>
          </p:nvSpPr>
          <p:spPr>
            <a:xfrm>
              <a:off x="3943350" y="2681100"/>
              <a:ext cx="205400" cy="642550"/>
            </a:xfrm>
            <a:custGeom>
              <a:avLst/>
              <a:gdLst/>
              <a:ahLst/>
              <a:cxnLst/>
              <a:rect l="l" t="t" r="r" b="b"/>
              <a:pathLst>
                <a:path w="8216" h="25702" extrusionOk="0">
                  <a:moveTo>
                    <a:pt x="927" y="1"/>
                  </a:moveTo>
                  <a:cubicBezTo>
                    <a:pt x="539" y="1"/>
                    <a:pt x="0" y="632"/>
                    <a:pt x="0" y="632"/>
                  </a:cubicBezTo>
                  <a:cubicBezTo>
                    <a:pt x="0" y="632"/>
                    <a:pt x="5191" y="15503"/>
                    <a:pt x="988" y="23599"/>
                  </a:cubicBezTo>
                  <a:cubicBezTo>
                    <a:pt x="399" y="25389"/>
                    <a:pt x="1686" y="25701"/>
                    <a:pt x="2657" y="25701"/>
                  </a:cubicBezTo>
                  <a:cubicBezTo>
                    <a:pt x="3178" y="25701"/>
                    <a:pt x="3608" y="25611"/>
                    <a:pt x="3608" y="25611"/>
                  </a:cubicBezTo>
                  <a:cubicBezTo>
                    <a:pt x="3608" y="25611"/>
                    <a:pt x="8215" y="16634"/>
                    <a:pt x="1072" y="37"/>
                  </a:cubicBezTo>
                  <a:cubicBezTo>
                    <a:pt x="1027" y="12"/>
                    <a:pt x="978" y="1"/>
                    <a:pt x="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5"/>
            <p:cNvSpPr/>
            <p:nvPr/>
          </p:nvSpPr>
          <p:spPr>
            <a:xfrm>
              <a:off x="2692300" y="3023725"/>
              <a:ext cx="1371900" cy="553950"/>
            </a:xfrm>
            <a:custGeom>
              <a:avLst/>
              <a:gdLst/>
              <a:ahLst/>
              <a:cxnLst/>
              <a:rect l="l" t="t" r="r" b="b"/>
              <a:pathLst>
                <a:path w="54876" h="22158" extrusionOk="0">
                  <a:moveTo>
                    <a:pt x="17512" y="0"/>
                  </a:moveTo>
                  <a:cubicBezTo>
                    <a:pt x="14303" y="0"/>
                    <a:pt x="4025" y="4359"/>
                    <a:pt x="0" y="17752"/>
                  </a:cubicBezTo>
                  <a:cubicBezTo>
                    <a:pt x="8346" y="17764"/>
                    <a:pt x="16978" y="17776"/>
                    <a:pt x="19395" y="17776"/>
                  </a:cubicBezTo>
                  <a:cubicBezTo>
                    <a:pt x="21800" y="17776"/>
                    <a:pt x="21979" y="22134"/>
                    <a:pt x="21979" y="22134"/>
                  </a:cubicBezTo>
                  <a:cubicBezTo>
                    <a:pt x="31075" y="22146"/>
                    <a:pt x="43434" y="22158"/>
                    <a:pt x="46256" y="22158"/>
                  </a:cubicBezTo>
                  <a:cubicBezTo>
                    <a:pt x="49101" y="22158"/>
                    <a:pt x="54876" y="11240"/>
                    <a:pt x="52602" y="5644"/>
                  </a:cubicBezTo>
                  <a:lnTo>
                    <a:pt x="52602" y="5644"/>
                  </a:lnTo>
                  <a:cubicBezTo>
                    <a:pt x="51018" y="11490"/>
                    <a:pt x="48220" y="14478"/>
                    <a:pt x="45232" y="15312"/>
                  </a:cubicBezTo>
                  <a:cubicBezTo>
                    <a:pt x="43603" y="15767"/>
                    <a:pt x="39820" y="15870"/>
                    <a:pt x="36716" y="15870"/>
                  </a:cubicBezTo>
                  <a:cubicBezTo>
                    <a:pt x="35442" y="15870"/>
                    <a:pt x="34282" y="15853"/>
                    <a:pt x="33433" y="15835"/>
                  </a:cubicBezTo>
                  <a:cubicBezTo>
                    <a:pt x="32564" y="15824"/>
                    <a:pt x="31861" y="15204"/>
                    <a:pt x="31730" y="14359"/>
                  </a:cubicBezTo>
                  <a:cubicBezTo>
                    <a:pt x="31480" y="12740"/>
                    <a:pt x="31230" y="10025"/>
                    <a:pt x="31825" y="7692"/>
                  </a:cubicBezTo>
                  <a:cubicBezTo>
                    <a:pt x="32778" y="4120"/>
                    <a:pt x="36731" y="3620"/>
                    <a:pt x="37314" y="24"/>
                  </a:cubicBezTo>
                  <a:cubicBezTo>
                    <a:pt x="37314" y="24"/>
                    <a:pt x="20705" y="12"/>
                    <a:pt x="17538" y="0"/>
                  </a:cubicBezTo>
                  <a:cubicBezTo>
                    <a:pt x="17529" y="0"/>
                    <a:pt x="17521" y="0"/>
                    <a:pt x="175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5"/>
            <p:cNvSpPr/>
            <p:nvPr/>
          </p:nvSpPr>
          <p:spPr>
            <a:xfrm>
              <a:off x="2680375" y="3133525"/>
              <a:ext cx="690600" cy="353675"/>
            </a:xfrm>
            <a:custGeom>
              <a:avLst/>
              <a:gdLst/>
              <a:ahLst/>
              <a:cxnLst/>
              <a:rect l="l" t="t" r="r" b="b"/>
              <a:pathLst>
                <a:path w="27624" h="14147" extrusionOk="0">
                  <a:moveTo>
                    <a:pt x="18389" y="1"/>
                  </a:moveTo>
                  <a:cubicBezTo>
                    <a:pt x="14171" y="1"/>
                    <a:pt x="9120" y="1473"/>
                    <a:pt x="6168" y="3931"/>
                  </a:cubicBezTo>
                  <a:cubicBezTo>
                    <a:pt x="1060" y="8181"/>
                    <a:pt x="1" y="14122"/>
                    <a:pt x="1" y="14122"/>
                  </a:cubicBezTo>
                  <a:lnTo>
                    <a:pt x="23670" y="14146"/>
                  </a:lnTo>
                  <a:cubicBezTo>
                    <a:pt x="23670" y="14146"/>
                    <a:pt x="27623" y="6764"/>
                    <a:pt x="25171" y="2573"/>
                  </a:cubicBezTo>
                  <a:cubicBezTo>
                    <a:pt x="24132" y="794"/>
                    <a:pt x="21485" y="1"/>
                    <a:pt x="183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5"/>
            <p:cNvSpPr/>
            <p:nvPr/>
          </p:nvSpPr>
          <p:spPr>
            <a:xfrm>
              <a:off x="2847375" y="3163150"/>
              <a:ext cx="484900" cy="324050"/>
            </a:xfrm>
            <a:custGeom>
              <a:avLst/>
              <a:gdLst/>
              <a:ahLst/>
              <a:cxnLst/>
              <a:rect l="l" t="t" r="r" b="b"/>
              <a:pathLst>
                <a:path w="19396" h="12962" extrusionOk="0">
                  <a:moveTo>
                    <a:pt x="10895" y="1"/>
                  </a:moveTo>
                  <a:cubicBezTo>
                    <a:pt x="7219" y="1"/>
                    <a:pt x="2885" y="1158"/>
                    <a:pt x="0" y="3127"/>
                  </a:cubicBezTo>
                  <a:cubicBezTo>
                    <a:pt x="2676" y="1885"/>
                    <a:pt x="5951" y="1182"/>
                    <a:pt x="8823" y="1182"/>
                  </a:cubicBezTo>
                  <a:cubicBezTo>
                    <a:pt x="11789" y="1182"/>
                    <a:pt x="14325" y="1933"/>
                    <a:pt x="15324" y="3615"/>
                  </a:cubicBezTo>
                  <a:cubicBezTo>
                    <a:pt x="16955" y="6401"/>
                    <a:pt x="15621" y="10639"/>
                    <a:pt x="14645" y="12961"/>
                  </a:cubicBezTo>
                  <a:lnTo>
                    <a:pt x="16217" y="12961"/>
                  </a:lnTo>
                  <a:cubicBezTo>
                    <a:pt x="17014" y="11318"/>
                    <a:pt x="19395" y="5805"/>
                    <a:pt x="17407" y="2448"/>
                  </a:cubicBezTo>
                  <a:cubicBezTo>
                    <a:pt x="16407" y="756"/>
                    <a:pt x="13866" y="1"/>
                    <a:pt x="108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5"/>
            <p:cNvSpPr/>
            <p:nvPr/>
          </p:nvSpPr>
          <p:spPr>
            <a:xfrm>
              <a:off x="3229550" y="2689150"/>
              <a:ext cx="1003125" cy="907575"/>
            </a:xfrm>
            <a:custGeom>
              <a:avLst/>
              <a:gdLst/>
              <a:ahLst/>
              <a:cxnLst/>
              <a:rect l="l" t="t" r="r" b="b"/>
              <a:pathLst>
                <a:path w="40125" h="36303" extrusionOk="0">
                  <a:moveTo>
                    <a:pt x="31886" y="1"/>
                  </a:moveTo>
                  <a:lnTo>
                    <a:pt x="28814" y="905"/>
                  </a:lnTo>
                  <a:cubicBezTo>
                    <a:pt x="28814" y="905"/>
                    <a:pt x="31088" y="5811"/>
                    <a:pt x="32088" y="16074"/>
                  </a:cubicBezTo>
                  <a:cubicBezTo>
                    <a:pt x="33088" y="26349"/>
                    <a:pt x="24099" y="33028"/>
                    <a:pt x="19777" y="33028"/>
                  </a:cubicBezTo>
                  <a:cubicBezTo>
                    <a:pt x="15467" y="33016"/>
                    <a:pt x="1" y="32993"/>
                    <a:pt x="1" y="32993"/>
                  </a:cubicBezTo>
                  <a:lnTo>
                    <a:pt x="1" y="32993"/>
                  </a:lnTo>
                  <a:lnTo>
                    <a:pt x="644" y="36267"/>
                  </a:lnTo>
                  <a:cubicBezTo>
                    <a:pt x="644" y="36267"/>
                    <a:pt x="21551" y="36303"/>
                    <a:pt x="24682" y="36303"/>
                  </a:cubicBezTo>
                  <a:cubicBezTo>
                    <a:pt x="27802" y="36303"/>
                    <a:pt x="30005" y="35362"/>
                    <a:pt x="32922" y="33052"/>
                  </a:cubicBezTo>
                  <a:cubicBezTo>
                    <a:pt x="40125" y="26861"/>
                    <a:pt x="38875" y="17872"/>
                    <a:pt x="37863" y="14538"/>
                  </a:cubicBezTo>
                  <a:cubicBezTo>
                    <a:pt x="36851" y="11192"/>
                    <a:pt x="31886" y="1"/>
                    <a:pt x="318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5"/>
            <p:cNvSpPr/>
            <p:nvPr/>
          </p:nvSpPr>
          <p:spPr>
            <a:xfrm>
              <a:off x="3904050" y="2688850"/>
              <a:ext cx="328925" cy="902225"/>
            </a:xfrm>
            <a:custGeom>
              <a:avLst/>
              <a:gdLst/>
              <a:ahLst/>
              <a:cxnLst/>
              <a:rect l="l" t="t" r="r" b="b"/>
              <a:pathLst>
                <a:path w="13157" h="36089" extrusionOk="0">
                  <a:moveTo>
                    <a:pt x="4918" y="1"/>
                  </a:moveTo>
                  <a:lnTo>
                    <a:pt x="3763" y="346"/>
                  </a:lnTo>
                  <a:cubicBezTo>
                    <a:pt x="4941" y="3215"/>
                    <a:pt x="8347" y="11633"/>
                    <a:pt x="9013" y="14824"/>
                  </a:cubicBezTo>
                  <a:cubicBezTo>
                    <a:pt x="9704" y="18253"/>
                    <a:pt x="11061" y="27492"/>
                    <a:pt x="3870" y="33683"/>
                  </a:cubicBezTo>
                  <a:cubicBezTo>
                    <a:pt x="2477" y="34779"/>
                    <a:pt x="1251" y="35565"/>
                    <a:pt x="0" y="36088"/>
                  </a:cubicBezTo>
                  <a:cubicBezTo>
                    <a:pt x="2048" y="35707"/>
                    <a:pt x="3810" y="34755"/>
                    <a:pt x="5965" y="33040"/>
                  </a:cubicBezTo>
                  <a:cubicBezTo>
                    <a:pt x="13157" y="26861"/>
                    <a:pt x="11907" y="17884"/>
                    <a:pt x="10895" y="14538"/>
                  </a:cubicBezTo>
                  <a:cubicBezTo>
                    <a:pt x="9883" y="11204"/>
                    <a:pt x="4918" y="1"/>
                    <a:pt x="49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5"/>
            <p:cNvSpPr/>
            <p:nvPr/>
          </p:nvSpPr>
          <p:spPr>
            <a:xfrm>
              <a:off x="3084900" y="2899100"/>
              <a:ext cx="599500" cy="125825"/>
            </a:xfrm>
            <a:custGeom>
              <a:avLst/>
              <a:gdLst/>
              <a:ahLst/>
              <a:cxnLst/>
              <a:rect l="l" t="t" r="r" b="b"/>
              <a:pathLst>
                <a:path w="23980" h="5033" extrusionOk="0">
                  <a:moveTo>
                    <a:pt x="5691" y="0"/>
                  </a:moveTo>
                  <a:cubicBezTo>
                    <a:pt x="4707" y="0"/>
                    <a:pt x="3934" y="207"/>
                    <a:pt x="3441" y="747"/>
                  </a:cubicBezTo>
                  <a:cubicBezTo>
                    <a:pt x="3441" y="747"/>
                    <a:pt x="0" y="4997"/>
                    <a:pt x="3287" y="4997"/>
                  </a:cubicBezTo>
                  <a:cubicBezTo>
                    <a:pt x="6573" y="4997"/>
                    <a:pt x="20717" y="5033"/>
                    <a:pt x="21610" y="5033"/>
                  </a:cubicBezTo>
                  <a:cubicBezTo>
                    <a:pt x="22503" y="5033"/>
                    <a:pt x="23980" y="1592"/>
                    <a:pt x="22325" y="1461"/>
                  </a:cubicBezTo>
                  <a:cubicBezTo>
                    <a:pt x="22142" y="1445"/>
                    <a:pt x="21917" y="1439"/>
                    <a:pt x="21655" y="1439"/>
                  </a:cubicBezTo>
                  <a:cubicBezTo>
                    <a:pt x="20572" y="1439"/>
                    <a:pt x="18867" y="1548"/>
                    <a:pt x="17005" y="1548"/>
                  </a:cubicBezTo>
                  <a:cubicBezTo>
                    <a:pt x="15238" y="1548"/>
                    <a:pt x="13331" y="1450"/>
                    <a:pt x="11680" y="1068"/>
                  </a:cubicBezTo>
                  <a:cubicBezTo>
                    <a:pt x="9337" y="521"/>
                    <a:pt x="7250" y="0"/>
                    <a:pt x="56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5"/>
            <p:cNvSpPr/>
            <p:nvPr/>
          </p:nvSpPr>
          <p:spPr>
            <a:xfrm>
              <a:off x="3897200" y="2502625"/>
              <a:ext cx="211650" cy="215725"/>
            </a:xfrm>
            <a:custGeom>
              <a:avLst/>
              <a:gdLst/>
              <a:ahLst/>
              <a:cxnLst/>
              <a:rect l="l" t="t" r="r" b="b"/>
              <a:pathLst>
                <a:path w="8466" h="8629" extrusionOk="0">
                  <a:moveTo>
                    <a:pt x="6649" y="0"/>
                  </a:moveTo>
                  <a:cubicBezTo>
                    <a:pt x="5562" y="0"/>
                    <a:pt x="4287" y="627"/>
                    <a:pt x="2941" y="1806"/>
                  </a:cubicBezTo>
                  <a:cubicBezTo>
                    <a:pt x="739" y="3747"/>
                    <a:pt x="1" y="4080"/>
                    <a:pt x="120" y="4616"/>
                  </a:cubicBezTo>
                  <a:cubicBezTo>
                    <a:pt x="251" y="5140"/>
                    <a:pt x="1846" y="8628"/>
                    <a:pt x="1846" y="8628"/>
                  </a:cubicBezTo>
                  <a:cubicBezTo>
                    <a:pt x="1846" y="8628"/>
                    <a:pt x="5930" y="7319"/>
                    <a:pt x="6454" y="7200"/>
                  </a:cubicBezTo>
                  <a:cubicBezTo>
                    <a:pt x="6966" y="7081"/>
                    <a:pt x="8025" y="6938"/>
                    <a:pt x="8025" y="6938"/>
                  </a:cubicBezTo>
                  <a:cubicBezTo>
                    <a:pt x="8025" y="6938"/>
                    <a:pt x="7716" y="2116"/>
                    <a:pt x="8466" y="782"/>
                  </a:cubicBezTo>
                  <a:cubicBezTo>
                    <a:pt x="7957" y="254"/>
                    <a:pt x="7341" y="0"/>
                    <a:pt x="66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5"/>
            <p:cNvSpPr/>
            <p:nvPr/>
          </p:nvSpPr>
          <p:spPr>
            <a:xfrm>
              <a:off x="3957025" y="2397750"/>
              <a:ext cx="129500" cy="199450"/>
            </a:xfrm>
            <a:custGeom>
              <a:avLst/>
              <a:gdLst/>
              <a:ahLst/>
              <a:cxnLst/>
              <a:rect l="l" t="t" r="r" b="b"/>
              <a:pathLst>
                <a:path w="5180" h="7978" extrusionOk="0">
                  <a:moveTo>
                    <a:pt x="4906" y="0"/>
                  </a:moveTo>
                  <a:lnTo>
                    <a:pt x="3406" y="5489"/>
                  </a:lnTo>
                  <a:cubicBezTo>
                    <a:pt x="3346" y="5739"/>
                    <a:pt x="3180" y="5942"/>
                    <a:pt x="2965" y="6061"/>
                  </a:cubicBezTo>
                  <a:lnTo>
                    <a:pt x="1" y="7739"/>
                  </a:lnTo>
                  <a:lnTo>
                    <a:pt x="120" y="7978"/>
                  </a:lnTo>
                  <a:lnTo>
                    <a:pt x="3084" y="6311"/>
                  </a:lnTo>
                  <a:cubicBezTo>
                    <a:pt x="3382" y="6144"/>
                    <a:pt x="3584" y="5870"/>
                    <a:pt x="3680" y="5549"/>
                  </a:cubicBezTo>
                  <a:lnTo>
                    <a:pt x="5180" y="60"/>
                  </a:lnTo>
                  <a:lnTo>
                    <a:pt x="49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5"/>
            <p:cNvSpPr/>
            <p:nvPr/>
          </p:nvSpPr>
          <p:spPr>
            <a:xfrm>
              <a:off x="3913575" y="2579625"/>
              <a:ext cx="85150" cy="86625"/>
            </a:xfrm>
            <a:custGeom>
              <a:avLst/>
              <a:gdLst/>
              <a:ahLst/>
              <a:cxnLst/>
              <a:rect l="l" t="t" r="r" b="b"/>
              <a:pathLst>
                <a:path w="3406" h="3465" extrusionOk="0">
                  <a:moveTo>
                    <a:pt x="1822" y="0"/>
                  </a:moveTo>
                  <a:cubicBezTo>
                    <a:pt x="917" y="0"/>
                    <a:pt x="143" y="786"/>
                    <a:pt x="72" y="1738"/>
                  </a:cubicBezTo>
                  <a:cubicBezTo>
                    <a:pt x="0" y="2691"/>
                    <a:pt x="667" y="3465"/>
                    <a:pt x="1572" y="3465"/>
                  </a:cubicBezTo>
                  <a:cubicBezTo>
                    <a:pt x="2477" y="3465"/>
                    <a:pt x="3251" y="2679"/>
                    <a:pt x="3334" y="1738"/>
                  </a:cubicBezTo>
                  <a:cubicBezTo>
                    <a:pt x="3406" y="786"/>
                    <a:pt x="2739" y="0"/>
                    <a:pt x="1822" y="0"/>
                  </a:cubicBezTo>
                  <a:close/>
                </a:path>
              </a:pathLst>
            </a:custGeom>
            <a:solidFill>
              <a:srgbClr val="EEC1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5"/>
            <p:cNvSpPr/>
            <p:nvPr/>
          </p:nvSpPr>
          <p:spPr>
            <a:xfrm>
              <a:off x="3860300" y="2557775"/>
              <a:ext cx="144675" cy="96475"/>
            </a:xfrm>
            <a:custGeom>
              <a:avLst/>
              <a:gdLst/>
              <a:ahLst/>
              <a:cxnLst/>
              <a:rect l="l" t="t" r="r" b="b"/>
              <a:pathLst>
                <a:path w="5787" h="3859" extrusionOk="0">
                  <a:moveTo>
                    <a:pt x="3713" y="0"/>
                  </a:moveTo>
                  <a:cubicBezTo>
                    <a:pt x="3366" y="0"/>
                    <a:pt x="3011" y="143"/>
                    <a:pt x="2667" y="445"/>
                  </a:cubicBezTo>
                  <a:cubicBezTo>
                    <a:pt x="1965" y="1065"/>
                    <a:pt x="131" y="1124"/>
                    <a:pt x="131" y="1124"/>
                  </a:cubicBezTo>
                  <a:cubicBezTo>
                    <a:pt x="131" y="1124"/>
                    <a:pt x="0" y="2850"/>
                    <a:pt x="405" y="3374"/>
                  </a:cubicBezTo>
                  <a:cubicBezTo>
                    <a:pt x="466" y="3362"/>
                    <a:pt x="539" y="3357"/>
                    <a:pt x="621" y="3357"/>
                  </a:cubicBezTo>
                  <a:cubicBezTo>
                    <a:pt x="1176" y="3357"/>
                    <a:pt x="2136" y="3612"/>
                    <a:pt x="2572" y="3767"/>
                  </a:cubicBezTo>
                  <a:cubicBezTo>
                    <a:pt x="2741" y="3826"/>
                    <a:pt x="2968" y="3858"/>
                    <a:pt x="3190" y="3858"/>
                  </a:cubicBezTo>
                  <a:cubicBezTo>
                    <a:pt x="3638" y="3858"/>
                    <a:pt x="4065" y="3729"/>
                    <a:pt x="3953" y="3434"/>
                  </a:cubicBezTo>
                  <a:lnTo>
                    <a:pt x="3953" y="3434"/>
                  </a:lnTo>
                  <a:cubicBezTo>
                    <a:pt x="4045" y="3467"/>
                    <a:pt x="4146" y="3483"/>
                    <a:pt x="4252" y="3483"/>
                  </a:cubicBezTo>
                  <a:cubicBezTo>
                    <a:pt x="4684" y="3483"/>
                    <a:pt x="5197" y="3214"/>
                    <a:pt x="5465" y="2708"/>
                  </a:cubicBezTo>
                  <a:cubicBezTo>
                    <a:pt x="5787" y="2100"/>
                    <a:pt x="5346" y="981"/>
                    <a:pt x="4715" y="422"/>
                  </a:cubicBezTo>
                  <a:cubicBezTo>
                    <a:pt x="4404" y="146"/>
                    <a:pt x="4063" y="0"/>
                    <a:pt x="37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5"/>
            <p:cNvSpPr/>
            <p:nvPr/>
          </p:nvSpPr>
          <p:spPr>
            <a:xfrm>
              <a:off x="3928750" y="2626050"/>
              <a:ext cx="169700" cy="91700"/>
            </a:xfrm>
            <a:custGeom>
              <a:avLst/>
              <a:gdLst/>
              <a:ahLst/>
              <a:cxnLst/>
              <a:rect l="l" t="t" r="r" b="b"/>
              <a:pathLst>
                <a:path w="6788" h="3668" extrusionOk="0">
                  <a:moveTo>
                    <a:pt x="6728" y="0"/>
                  </a:moveTo>
                  <a:cubicBezTo>
                    <a:pt x="5013" y="1679"/>
                    <a:pt x="2453" y="2239"/>
                    <a:pt x="1" y="2382"/>
                  </a:cubicBezTo>
                  <a:cubicBezTo>
                    <a:pt x="322" y="3096"/>
                    <a:pt x="596" y="3668"/>
                    <a:pt x="596" y="3668"/>
                  </a:cubicBezTo>
                  <a:cubicBezTo>
                    <a:pt x="596" y="3668"/>
                    <a:pt x="4692" y="2358"/>
                    <a:pt x="5204" y="2239"/>
                  </a:cubicBezTo>
                  <a:cubicBezTo>
                    <a:pt x="5716" y="2120"/>
                    <a:pt x="6787" y="1989"/>
                    <a:pt x="6787" y="1989"/>
                  </a:cubicBezTo>
                  <a:cubicBezTo>
                    <a:pt x="6787" y="1989"/>
                    <a:pt x="6728" y="1108"/>
                    <a:pt x="6728" y="0"/>
                  </a:cubicBezTo>
                  <a:close/>
                </a:path>
              </a:pathLst>
            </a:custGeom>
            <a:solidFill>
              <a:srgbClr val="F7BC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5"/>
            <p:cNvSpPr/>
            <p:nvPr/>
          </p:nvSpPr>
          <p:spPr>
            <a:xfrm>
              <a:off x="3928750" y="2591225"/>
              <a:ext cx="47350" cy="45575"/>
            </a:xfrm>
            <a:custGeom>
              <a:avLst/>
              <a:gdLst/>
              <a:ahLst/>
              <a:cxnLst/>
              <a:rect l="l" t="t" r="r" b="b"/>
              <a:pathLst>
                <a:path w="1894" h="1823" extrusionOk="0">
                  <a:moveTo>
                    <a:pt x="989" y="0"/>
                  </a:moveTo>
                  <a:cubicBezTo>
                    <a:pt x="501" y="0"/>
                    <a:pt x="60" y="405"/>
                    <a:pt x="24" y="917"/>
                  </a:cubicBezTo>
                  <a:cubicBezTo>
                    <a:pt x="1" y="1417"/>
                    <a:pt x="370" y="1822"/>
                    <a:pt x="882" y="1822"/>
                  </a:cubicBezTo>
                  <a:cubicBezTo>
                    <a:pt x="1370" y="1822"/>
                    <a:pt x="1810" y="1417"/>
                    <a:pt x="1846" y="917"/>
                  </a:cubicBezTo>
                  <a:cubicBezTo>
                    <a:pt x="1894" y="405"/>
                    <a:pt x="1501" y="0"/>
                    <a:pt x="989"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5"/>
            <p:cNvSpPr/>
            <p:nvPr/>
          </p:nvSpPr>
          <p:spPr>
            <a:xfrm>
              <a:off x="4036200" y="2315150"/>
              <a:ext cx="67300" cy="129475"/>
            </a:xfrm>
            <a:custGeom>
              <a:avLst/>
              <a:gdLst/>
              <a:ahLst/>
              <a:cxnLst/>
              <a:rect l="l" t="t" r="r" b="b"/>
              <a:pathLst>
                <a:path w="2692" h="5179" extrusionOk="0">
                  <a:moveTo>
                    <a:pt x="1896" y="0"/>
                  </a:moveTo>
                  <a:cubicBezTo>
                    <a:pt x="1357" y="0"/>
                    <a:pt x="666" y="1042"/>
                    <a:pt x="346" y="2411"/>
                  </a:cubicBezTo>
                  <a:cubicBezTo>
                    <a:pt x="1" y="3840"/>
                    <a:pt x="179" y="5078"/>
                    <a:pt x="727" y="5174"/>
                  </a:cubicBezTo>
                  <a:cubicBezTo>
                    <a:pt x="747" y="5177"/>
                    <a:pt x="767" y="5178"/>
                    <a:pt x="788" y="5178"/>
                  </a:cubicBezTo>
                  <a:cubicBezTo>
                    <a:pt x="1328" y="5178"/>
                    <a:pt x="2025" y="4133"/>
                    <a:pt x="2346" y="2757"/>
                  </a:cubicBezTo>
                  <a:cubicBezTo>
                    <a:pt x="2692" y="1328"/>
                    <a:pt x="2513" y="90"/>
                    <a:pt x="1965" y="6"/>
                  </a:cubicBezTo>
                  <a:cubicBezTo>
                    <a:pt x="1943" y="2"/>
                    <a:pt x="1920" y="0"/>
                    <a:pt x="18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5"/>
            <p:cNvSpPr/>
            <p:nvPr/>
          </p:nvSpPr>
          <p:spPr>
            <a:xfrm>
              <a:off x="4043050" y="2327725"/>
              <a:ext cx="45275" cy="102850"/>
            </a:xfrm>
            <a:custGeom>
              <a:avLst/>
              <a:gdLst/>
              <a:ahLst/>
              <a:cxnLst/>
              <a:rect l="l" t="t" r="r" b="b"/>
              <a:pathLst>
                <a:path w="1811" h="4114" extrusionOk="0">
                  <a:moveTo>
                    <a:pt x="1359" y="1"/>
                  </a:moveTo>
                  <a:cubicBezTo>
                    <a:pt x="1005" y="1"/>
                    <a:pt x="528" y="861"/>
                    <a:pt x="263" y="1956"/>
                  </a:cubicBezTo>
                  <a:cubicBezTo>
                    <a:pt x="1" y="3087"/>
                    <a:pt x="60" y="4051"/>
                    <a:pt x="417" y="4111"/>
                  </a:cubicBezTo>
                  <a:cubicBezTo>
                    <a:pt x="429" y="4113"/>
                    <a:pt x="441" y="4114"/>
                    <a:pt x="453" y="4114"/>
                  </a:cubicBezTo>
                  <a:cubicBezTo>
                    <a:pt x="807" y="4114"/>
                    <a:pt x="1283" y="3265"/>
                    <a:pt x="1548" y="2170"/>
                  </a:cubicBezTo>
                  <a:cubicBezTo>
                    <a:pt x="1810" y="1015"/>
                    <a:pt x="1751" y="63"/>
                    <a:pt x="1394" y="3"/>
                  </a:cubicBezTo>
                  <a:cubicBezTo>
                    <a:pt x="1382" y="1"/>
                    <a:pt x="1371" y="1"/>
                    <a:pt x="13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5"/>
            <p:cNvSpPr/>
            <p:nvPr/>
          </p:nvSpPr>
          <p:spPr>
            <a:xfrm>
              <a:off x="3580200" y="3353225"/>
              <a:ext cx="97050" cy="99425"/>
            </a:xfrm>
            <a:custGeom>
              <a:avLst/>
              <a:gdLst/>
              <a:ahLst/>
              <a:cxnLst/>
              <a:rect l="l" t="t" r="r" b="b"/>
              <a:pathLst>
                <a:path w="3882" h="3977" extrusionOk="0">
                  <a:moveTo>
                    <a:pt x="1560" y="0"/>
                  </a:moveTo>
                  <a:lnTo>
                    <a:pt x="381" y="2382"/>
                  </a:lnTo>
                  <a:lnTo>
                    <a:pt x="0" y="3072"/>
                  </a:lnTo>
                  <a:lnTo>
                    <a:pt x="2501" y="3977"/>
                  </a:lnTo>
                  <a:lnTo>
                    <a:pt x="3882" y="1108"/>
                  </a:lnTo>
                  <a:lnTo>
                    <a:pt x="15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5"/>
            <p:cNvSpPr/>
            <p:nvPr/>
          </p:nvSpPr>
          <p:spPr>
            <a:xfrm>
              <a:off x="3248750" y="2747600"/>
              <a:ext cx="732700" cy="646725"/>
            </a:xfrm>
            <a:custGeom>
              <a:avLst/>
              <a:gdLst/>
              <a:ahLst/>
              <a:cxnLst/>
              <a:rect l="l" t="t" r="r" b="b"/>
              <a:pathLst>
                <a:path w="29308" h="25869" extrusionOk="0">
                  <a:moveTo>
                    <a:pt x="5650" y="0"/>
                  </a:moveTo>
                  <a:cubicBezTo>
                    <a:pt x="4364" y="0"/>
                    <a:pt x="2995" y="222"/>
                    <a:pt x="1781" y="889"/>
                  </a:cubicBezTo>
                  <a:cubicBezTo>
                    <a:pt x="1" y="5551"/>
                    <a:pt x="1588" y="9848"/>
                    <a:pt x="7418" y="9848"/>
                  </a:cubicBezTo>
                  <a:cubicBezTo>
                    <a:pt x="7633" y="9848"/>
                    <a:pt x="7853" y="9843"/>
                    <a:pt x="8079" y="9831"/>
                  </a:cubicBezTo>
                  <a:cubicBezTo>
                    <a:pt x="10120" y="9728"/>
                    <a:pt x="12284" y="9660"/>
                    <a:pt x="14261" y="9660"/>
                  </a:cubicBezTo>
                  <a:cubicBezTo>
                    <a:pt x="18453" y="9660"/>
                    <a:pt x="21800" y="9964"/>
                    <a:pt x="21331" y="10878"/>
                  </a:cubicBezTo>
                  <a:cubicBezTo>
                    <a:pt x="17735" y="13105"/>
                    <a:pt x="14187" y="24440"/>
                    <a:pt x="14187" y="24440"/>
                  </a:cubicBezTo>
                  <a:lnTo>
                    <a:pt x="17247" y="25868"/>
                  </a:lnTo>
                  <a:cubicBezTo>
                    <a:pt x="17247" y="25868"/>
                    <a:pt x="29308" y="8116"/>
                    <a:pt x="27213" y="5937"/>
                  </a:cubicBezTo>
                  <a:cubicBezTo>
                    <a:pt x="25117" y="3747"/>
                    <a:pt x="10460" y="889"/>
                    <a:pt x="10460" y="889"/>
                  </a:cubicBezTo>
                  <a:cubicBezTo>
                    <a:pt x="10460" y="889"/>
                    <a:pt x="8222" y="0"/>
                    <a:pt x="56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5"/>
            <p:cNvSpPr/>
            <p:nvPr/>
          </p:nvSpPr>
          <p:spPr>
            <a:xfrm>
              <a:off x="3455775" y="2782900"/>
              <a:ext cx="525675" cy="611125"/>
            </a:xfrm>
            <a:custGeom>
              <a:avLst/>
              <a:gdLst/>
              <a:ahLst/>
              <a:cxnLst/>
              <a:rect l="l" t="t" r="r" b="b"/>
              <a:pathLst>
                <a:path w="21027" h="24445" extrusionOk="0">
                  <a:moveTo>
                    <a:pt x="4680" y="1"/>
                  </a:moveTo>
                  <a:cubicBezTo>
                    <a:pt x="3382" y="72"/>
                    <a:pt x="1608" y="489"/>
                    <a:pt x="1" y="1977"/>
                  </a:cubicBezTo>
                  <a:cubicBezTo>
                    <a:pt x="429" y="1890"/>
                    <a:pt x="966" y="1851"/>
                    <a:pt x="1582" y="1851"/>
                  </a:cubicBezTo>
                  <a:cubicBezTo>
                    <a:pt x="6007" y="1851"/>
                    <a:pt x="14531" y="3856"/>
                    <a:pt x="16360" y="4347"/>
                  </a:cubicBezTo>
                  <a:cubicBezTo>
                    <a:pt x="18443" y="4918"/>
                    <a:pt x="18527" y="6014"/>
                    <a:pt x="17717" y="7859"/>
                  </a:cubicBezTo>
                  <a:cubicBezTo>
                    <a:pt x="16919" y="9645"/>
                    <a:pt x="10180" y="21623"/>
                    <a:pt x="8442" y="24206"/>
                  </a:cubicBezTo>
                  <a:lnTo>
                    <a:pt x="8966" y="24444"/>
                  </a:lnTo>
                  <a:cubicBezTo>
                    <a:pt x="8966" y="24444"/>
                    <a:pt x="21027" y="6680"/>
                    <a:pt x="18932" y="4513"/>
                  </a:cubicBezTo>
                  <a:cubicBezTo>
                    <a:pt x="17384" y="2906"/>
                    <a:pt x="8966" y="930"/>
                    <a:pt x="4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5"/>
            <p:cNvSpPr/>
            <p:nvPr/>
          </p:nvSpPr>
          <p:spPr>
            <a:xfrm>
              <a:off x="3154550" y="2214700"/>
              <a:ext cx="577475" cy="635300"/>
            </a:xfrm>
            <a:custGeom>
              <a:avLst/>
              <a:gdLst/>
              <a:ahLst/>
              <a:cxnLst/>
              <a:rect l="l" t="t" r="r" b="b"/>
              <a:pathLst>
                <a:path w="23099" h="25412" extrusionOk="0">
                  <a:moveTo>
                    <a:pt x="19181" y="0"/>
                  </a:moveTo>
                  <a:cubicBezTo>
                    <a:pt x="2810" y="5882"/>
                    <a:pt x="0" y="25122"/>
                    <a:pt x="0" y="25122"/>
                  </a:cubicBezTo>
                  <a:cubicBezTo>
                    <a:pt x="494" y="25326"/>
                    <a:pt x="1298" y="25411"/>
                    <a:pt x="2289" y="25411"/>
                  </a:cubicBezTo>
                  <a:cubicBezTo>
                    <a:pt x="6106" y="25411"/>
                    <a:pt x="12688" y="24146"/>
                    <a:pt x="14919" y="23503"/>
                  </a:cubicBezTo>
                  <a:cubicBezTo>
                    <a:pt x="15919" y="23217"/>
                    <a:pt x="16753" y="22693"/>
                    <a:pt x="16848" y="22431"/>
                  </a:cubicBezTo>
                  <a:cubicBezTo>
                    <a:pt x="17169" y="21431"/>
                    <a:pt x="23099" y="6667"/>
                    <a:pt x="22408" y="4584"/>
                  </a:cubicBezTo>
                  <a:cubicBezTo>
                    <a:pt x="21729" y="2500"/>
                    <a:pt x="21205" y="929"/>
                    <a:pt x="191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5"/>
            <p:cNvSpPr/>
            <p:nvPr/>
          </p:nvSpPr>
          <p:spPr>
            <a:xfrm>
              <a:off x="3501925" y="2316675"/>
              <a:ext cx="370900" cy="382725"/>
            </a:xfrm>
            <a:custGeom>
              <a:avLst/>
              <a:gdLst/>
              <a:ahLst/>
              <a:cxnLst/>
              <a:rect l="l" t="t" r="r" b="b"/>
              <a:pathLst>
                <a:path w="14836" h="15309" extrusionOk="0">
                  <a:moveTo>
                    <a:pt x="2055" y="1"/>
                  </a:moveTo>
                  <a:cubicBezTo>
                    <a:pt x="1986" y="1"/>
                    <a:pt x="1917" y="2"/>
                    <a:pt x="1846" y="5"/>
                  </a:cubicBezTo>
                  <a:cubicBezTo>
                    <a:pt x="71" y="88"/>
                    <a:pt x="0" y="2588"/>
                    <a:pt x="107" y="3589"/>
                  </a:cubicBezTo>
                  <a:cubicBezTo>
                    <a:pt x="369" y="6398"/>
                    <a:pt x="1465" y="13185"/>
                    <a:pt x="2631" y="14495"/>
                  </a:cubicBezTo>
                  <a:cubicBezTo>
                    <a:pt x="3166" y="15092"/>
                    <a:pt x="4335" y="15309"/>
                    <a:pt x="5746" y="15309"/>
                  </a:cubicBezTo>
                  <a:cubicBezTo>
                    <a:pt x="9452" y="15309"/>
                    <a:pt x="14835" y="13816"/>
                    <a:pt x="14835" y="13816"/>
                  </a:cubicBezTo>
                  <a:lnTo>
                    <a:pt x="14716" y="10768"/>
                  </a:lnTo>
                  <a:cubicBezTo>
                    <a:pt x="11597" y="10720"/>
                    <a:pt x="7334" y="10709"/>
                    <a:pt x="6679" y="10423"/>
                  </a:cubicBezTo>
                  <a:cubicBezTo>
                    <a:pt x="6048" y="10125"/>
                    <a:pt x="5155" y="3529"/>
                    <a:pt x="4882" y="2148"/>
                  </a:cubicBezTo>
                  <a:cubicBezTo>
                    <a:pt x="4607" y="811"/>
                    <a:pt x="3686" y="1"/>
                    <a:pt x="20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5"/>
            <p:cNvSpPr/>
            <p:nvPr/>
          </p:nvSpPr>
          <p:spPr>
            <a:xfrm>
              <a:off x="3521775" y="3412750"/>
              <a:ext cx="284250" cy="105200"/>
            </a:xfrm>
            <a:custGeom>
              <a:avLst/>
              <a:gdLst/>
              <a:ahLst/>
              <a:cxnLst/>
              <a:rect l="l" t="t" r="r" b="b"/>
              <a:pathLst>
                <a:path w="11370" h="4208" extrusionOk="0">
                  <a:moveTo>
                    <a:pt x="2718" y="1"/>
                  </a:moveTo>
                  <a:cubicBezTo>
                    <a:pt x="1235" y="760"/>
                    <a:pt x="1" y="4049"/>
                    <a:pt x="640" y="4049"/>
                  </a:cubicBezTo>
                  <a:cubicBezTo>
                    <a:pt x="642" y="4049"/>
                    <a:pt x="644" y="4049"/>
                    <a:pt x="647" y="4049"/>
                  </a:cubicBezTo>
                  <a:cubicBezTo>
                    <a:pt x="1085" y="4049"/>
                    <a:pt x="3932" y="4208"/>
                    <a:pt x="6315" y="4208"/>
                  </a:cubicBezTo>
                  <a:cubicBezTo>
                    <a:pt x="7618" y="4208"/>
                    <a:pt x="8783" y="4160"/>
                    <a:pt x="9338" y="4013"/>
                  </a:cubicBezTo>
                  <a:cubicBezTo>
                    <a:pt x="10893" y="3604"/>
                    <a:pt x="11369" y="2345"/>
                    <a:pt x="10348" y="2345"/>
                  </a:cubicBezTo>
                  <a:cubicBezTo>
                    <a:pt x="10330" y="2345"/>
                    <a:pt x="10310" y="2345"/>
                    <a:pt x="10291" y="2346"/>
                  </a:cubicBezTo>
                  <a:cubicBezTo>
                    <a:pt x="10141" y="2351"/>
                    <a:pt x="9952" y="2355"/>
                    <a:pt x="9735" y="2355"/>
                  </a:cubicBezTo>
                  <a:cubicBezTo>
                    <a:pt x="8387" y="2355"/>
                    <a:pt x="5955" y="2208"/>
                    <a:pt x="4981" y="1275"/>
                  </a:cubicBezTo>
                  <a:cubicBezTo>
                    <a:pt x="4933" y="1276"/>
                    <a:pt x="4887" y="1277"/>
                    <a:pt x="4841" y="1277"/>
                  </a:cubicBezTo>
                  <a:cubicBezTo>
                    <a:pt x="3125" y="1277"/>
                    <a:pt x="2718" y="1"/>
                    <a:pt x="27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5"/>
            <p:cNvSpPr/>
            <p:nvPr/>
          </p:nvSpPr>
          <p:spPr>
            <a:xfrm>
              <a:off x="3647775" y="1987575"/>
              <a:ext cx="234575" cy="261300"/>
            </a:xfrm>
            <a:custGeom>
              <a:avLst/>
              <a:gdLst/>
              <a:ahLst/>
              <a:cxnLst/>
              <a:rect l="l" t="t" r="r" b="b"/>
              <a:pathLst>
                <a:path w="9383" h="10452" extrusionOk="0">
                  <a:moveTo>
                    <a:pt x="4651" y="0"/>
                  </a:moveTo>
                  <a:cubicBezTo>
                    <a:pt x="2434" y="0"/>
                    <a:pt x="474" y="2249"/>
                    <a:pt x="238" y="5037"/>
                  </a:cubicBezTo>
                  <a:cubicBezTo>
                    <a:pt x="0" y="7859"/>
                    <a:pt x="1631" y="10073"/>
                    <a:pt x="3870" y="10097"/>
                  </a:cubicBezTo>
                  <a:cubicBezTo>
                    <a:pt x="3926" y="10097"/>
                    <a:pt x="3982" y="10181"/>
                    <a:pt x="4038" y="10181"/>
                  </a:cubicBezTo>
                  <a:cubicBezTo>
                    <a:pt x="4041" y="10181"/>
                    <a:pt x="4045" y="10181"/>
                    <a:pt x="4048" y="10180"/>
                  </a:cubicBezTo>
                  <a:cubicBezTo>
                    <a:pt x="4321" y="10375"/>
                    <a:pt x="4641" y="10452"/>
                    <a:pt x="4952" y="10452"/>
                  </a:cubicBezTo>
                  <a:cubicBezTo>
                    <a:pt x="5592" y="10452"/>
                    <a:pt x="6202" y="10131"/>
                    <a:pt x="6322" y="9859"/>
                  </a:cubicBezTo>
                  <a:cubicBezTo>
                    <a:pt x="6549" y="9371"/>
                    <a:pt x="6691" y="9073"/>
                    <a:pt x="6989" y="9073"/>
                  </a:cubicBezTo>
                  <a:cubicBezTo>
                    <a:pt x="7311" y="9073"/>
                    <a:pt x="7251" y="8680"/>
                    <a:pt x="7037" y="8490"/>
                  </a:cubicBezTo>
                  <a:lnTo>
                    <a:pt x="7037" y="8490"/>
                  </a:lnTo>
                  <a:cubicBezTo>
                    <a:pt x="7095" y="8510"/>
                    <a:pt x="7172" y="8521"/>
                    <a:pt x="7246" y="8521"/>
                  </a:cubicBezTo>
                  <a:cubicBezTo>
                    <a:pt x="7384" y="8521"/>
                    <a:pt x="7512" y="8484"/>
                    <a:pt x="7489" y="8406"/>
                  </a:cubicBezTo>
                  <a:cubicBezTo>
                    <a:pt x="7442" y="8287"/>
                    <a:pt x="7572" y="8037"/>
                    <a:pt x="7703" y="7394"/>
                  </a:cubicBezTo>
                  <a:cubicBezTo>
                    <a:pt x="7844" y="7460"/>
                    <a:pt x="7966" y="7488"/>
                    <a:pt x="8071" y="7488"/>
                  </a:cubicBezTo>
                  <a:cubicBezTo>
                    <a:pt x="8548" y="7488"/>
                    <a:pt x="8651" y="6903"/>
                    <a:pt x="8465" y="6728"/>
                  </a:cubicBezTo>
                  <a:cubicBezTo>
                    <a:pt x="8632" y="6311"/>
                    <a:pt x="7977" y="5501"/>
                    <a:pt x="8680" y="4263"/>
                  </a:cubicBezTo>
                  <a:cubicBezTo>
                    <a:pt x="9382" y="3013"/>
                    <a:pt x="7846" y="1917"/>
                    <a:pt x="7846" y="1917"/>
                  </a:cubicBezTo>
                  <a:cubicBezTo>
                    <a:pt x="7846" y="1917"/>
                    <a:pt x="7811" y="1965"/>
                    <a:pt x="7739" y="2037"/>
                  </a:cubicBezTo>
                  <a:cubicBezTo>
                    <a:pt x="7096" y="810"/>
                    <a:pt x="6013" y="12"/>
                    <a:pt x="4703" y="1"/>
                  </a:cubicBezTo>
                  <a:cubicBezTo>
                    <a:pt x="4686" y="0"/>
                    <a:pt x="4668" y="0"/>
                    <a:pt x="46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5"/>
            <p:cNvSpPr/>
            <p:nvPr/>
          </p:nvSpPr>
          <p:spPr>
            <a:xfrm>
              <a:off x="3636750" y="2165700"/>
              <a:ext cx="87750" cy="43375"/>
            </a:xfrm>
            <a:custGeom>
              <a:avLst/>
              <a:gdLst/>
              <a:ahLst/>
              <a:cxnLst/>
              <a:rect l="l" t="t" r="r" b="b"/>
              <a:pathLst>
                <a:path w="3510" h="1735" extrusionOk="0">
                  <a:moveTo>
                    <a:pt x="1760" y="1"/>
                  </a:moveTo>
                  <a:cubicBezTo>
                    <a:pt x="915" y="1"/>
                    <a:pt x="12" y="150"/>
                    <a:pt x="12" y="150"/>
                  </a:cubicBezTo>
                  <a:lnTo>
                    <a:pt x="1" y="1543"/>
                  </a:lnTo>
                  <a:cubicBezTo>
                    <a:pt x="1" y="1543"/>
                    <a:pt x="601" y="1734"/>
                    <a:pt x="1296" y="1734"/>
                  </a:cubicBezTo>
                  <a:cubicBezTo>
                    <a:pt x="1956" y="1734"/>
                    <a:pt x="2702" y="1562"/>
                    <a:pt x="3096" y="888"/>
                  </a:cubicBezTo>
                  <a:cubicBezTo>
                    <a:pt x="3509" y="173"/>
                    <a:pt x="2668" y="1"/>
                    <a:pt x="17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5"/>
            <p:cNvSpPr/>
            <p:nvPr/>
          </p:nvSpPr>
          <p:spPr>
            <a:xfrm>
              <a:off x="3818325" y="2100900"/>
              <a:ext cx="35925" cy="9275"/>
            </a:xfrm>
            <a:custGeom>
              <a:avLst/>
              <a:gdLst/>
              <a:ahLst/>
              <a:cxnLst/>
              <a:rect l="l" t="t" r="r" b="b"/>
              <a:pathLst>
                <a:path w="1437" h="371" extrusionOk="0">
                  <a:moveTo>
                    <a:pt x="882" y="1"/>
                  </a:moveTo>
                  <a:cubicBezTo>
                    <a:pt x="470" y="1"/>
                    <a:pt x="0" y="135"/>
                    <a:pt x="0" y="135"/>
                  </a:cubicBezTo>
                  <a:cubicBezTo>
                    <a:pt x="298" y="171"/>
                    <a:pt x="917" y="313"/>
                    <a:pt x="1108" y="361"/>
                  </a:cubicBezTo>
                  <a:cubicBezTo>
                    <a:pt x="1135" y="367"/>
                    <a:pt x="1161" y="370"/>
                    <a:pt x="1186" y="370"/>
                  </a:cubicBezTo>
                  <a:cubicBezTo>
                    <a:pt x="1342" y="370"/>
                    <a:pt x="1436" y="250"/>
                    <a:pt x="1405" y="147"/>
                  </a:cubicBezTo>
                  <a:cubicBezTo>
                    <a:pt x="1295" y="37"/>
                    <a:pt x="1097"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5"/>
            <p:cNvSpPr/>
            <p:nvPr/>
          </p:nvSpPr>
          <p:spPr>
            <a:xfrm>
              <a:off x="3812975" y="2079850"/>
              <a:ext cx="78300" cy="30675"/>
            </a:xfrm>
            <a:custGeom>
              <a:avLst/>
              <a:gdLst/>
              <a:ahLst/>
              <a:cxnLst/>
              <a:rect l="l" t="t" r="r" b="b"/>
              <a:pathLst>
                <a:path w="3132" h="1227" extrusionOk="0">
                  <a:moveTo>
                    <a:pt x="2441" y="0"/>
                  </a:moveTo>
                  <a:lnTo>
                    <a:pt x="0" y="60"/>
                  </a:lnTo>
                  <a:cubicBezTo>
                    <a:pt x="131" y="84"/>
                    <a:pt x="1965" y="298"/>
                    <a:pt x="2548" y="1227"/>
                  </a:cubicBezTo>
                  <a:cubicBezTo>
                    <a:pt x="3131" y="774"/>
                    <a:pt x="2441" y="0"/>
                    <a:pt x="2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5"/>
            <p:cNvSpPr/>
            <p:nvPr/>
          </p:nvSpPr>
          <p:spPr>
            <a:xfrm>
              <a:off x="3598950" y="1952450"/>
              <a:ext cx="324175" cy="244700"/>
            </a:xfrm>
            <a:custGeom>
              <a:avLst/>
              <a:gdLst/>
              <a:ahLst/>
              <a:cxnLst/>
              <a:rect l="l" t="t" r="r" b="b"/>
              <a:pathLst>
                <a:path w="12967" h="9788" extrusionOk="0">
                  <a:moveTo>
                    <a:pt x="6734" y="1"/>
                  </a:moveTo>
                  <a:cubicBezTo>
                    <a:pt x="4429" y="1"/>
                    <a:pt x="2199" y="1302"/>
                    <a:pt x="1227" y="3465"/>
                  </a:cubicBezTo>
                  <a:cubicBezTo>
                    <a:pt x="0" y="6180"/>
                    <a:pt x="560" y="7418"/>
                    <a:pt x="1120" y="8442"/>
                  </a:cubicBezTo>
                  <a:cubicBezTo>
                    <a:pt x="1548" y="9211"/>
                    <a:pt x="2241" y="9788"/>
                    <a:pt x="4208" y="9788"/>
                  </a:cubicBezTo>
                  <a:cubicBezTo>
                    <a:pt x="4372" y="9788"/>
                    <a:pt x="4545" y="9784"/>
                    <a:pt x="4727" y="9776"/>
                  </a:cubicBezTo>
                  <a:cubicBezTo>
                    <a:pt x="6287" y="9704"/>
                    <a:pt x="6466" y="7490"/>
                    <a:pt x="6751" y="6656"/>
                  </a:cubicBezTo>
                  <a:cubicBezTo>
                    <a:pt x="7040" y="5867"/>
                    <a:pt x="7174" y="5109"/>
                    <a:pt x="7568" y="5109"/>
                  </a:cubicBezTo>
                  <a:cubicBezTo>
                    <a:pt x="7596" y="5109"/>
                    <a:pt x="7625" y="5112"/>
                    <a:pt x="7656" y="5120"/>
                  </a:cubicBezTo>
                  <a:cubicBezTo>
                    <a:pt x="7656" y="5120"/>
                    <a:pt x="11121" y="5597"/>
                    <a:pt x="12145" y="6013"/>
                  </a:cubicBezTo>
                  <a:cubicBezTo>
                    <a:pt x="12966" y="3370"/>
                    <a:pt x="11300" y="1108"/>
                    <a:pt x="8454" y="251"/>
                  </a:cubicBezTo>
                  <a:cubicBezTo>
                    <a:pt x="7888" y="82"/>
                    <a:pt x="7309" y="1"/>
                    <a:pt x="6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5"/>
            <p:cNvSpPr/>
            <p:nvPr/>
          </p:nvSpPr>
          <p:spPr>
            <a:xfrm>
              <a:off x="3681400" y="1952475"/>
              <a:ext cx="241125" cy="150025"/>
            </a:xfrm>
            <a:custGeom>
              <a:avLst/>
              <a:gdLst/>
              <a:ahLst/>
              <a:cxnLst/>
              <a:rect l="l" t="t" r="r" b="b"/>
              <a:pathLst>
                <a:path w="9645" h="6001" extrusionOk="0">
                  <a:moveTo>
                    <a:pt x="3402" y="0"/>
                  </a:moveTo>
                  <a:cubicBezTo>
                    <a:pt x="2185" y="0"/>
                    <a:pt x="994" y="361"/>
                    <a:pt x="1" y="1024"/>
                  </a:cubicBezTo>
                  <a:cubicBezTo>
                    <a:pt x="620" y="825"/>
                    <a:pt x="1271" y="720"/>
                    <a:pt x="1931" y="720"/>
                  </a:cubicBezTo>
                  <a:cubicBezTo>
                    <a:pt x="2500" y="720"/>
                    <a:pt x="3076" y="799"/>
                    <a:pt x="3644" y="964"/>
                  </a:cubicBezTo>
                  <a:cubicBezTo>
                    <a:pt x="6097" y="1690"/>
                    <a:pt x="7680" y="3476"/>
                    <a:pt x="7537" y="5655"/>
                  </a:cubicBezTo>
                  <a:cubicBezTo>
                    <a:pt x="8073" y="5774"/>
                    <a:pt x="8549" y="5893"/>
                    <a:pt x="8835" y="6000"/>
                  </a:cubicBezTo>
                  <a:cubicBezTo>
                    <a:pt x="9645" y="3345"/>
                    <a:pt x="7978" y="1107"/>
                    <a:pt x="5132" y="250"/>
                  </a:cubicBezTo>
                  <a:cubicBezTo>
                    <a:pt x="4562" y="81"/>
                    <a:pt x="3979" y="0"/>
                    <a:pt x="34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5"/>
            <p:cNvSpPr/>
            <p:nvPr/>
          </p:nvSpPr>
          <p:spPr>
            <a:xfrm>
              <a:off x="3631100" y="2070625"/>
              <a:ext cx="274450" cy="126525"/>
            </a:xfrm>
            <a:custGeom>
              <a:avLst/>
              <a:gdLst/>
              <a:ahLst/>
              <a:cxnLst/>
              <a:rect l="l" t="t" r="r" b="b"/>
              <a:pathLst>
                <a:path w="10978" h="5061" extrusionOk="0">
                  <a:moveTo>
                    <a:pt x="5973" y="1"/>
                  </a:moveTo>
                  <a:cubicBezTo>
                    <a:pt x="5578" y="1"/>
                    <a:pt x="5446" y="758"/>
                    <a:pt x="5168" y="1536"/>
                  </a:cubicBezTo>
                  <a:cubicBezTo>
                    <a:pt x="4882" y="2358"/>
                    <a:pt x="4691" y="4596"/>
                    <a:pt x="3144" y="4668"/>
                  </a:cubicBezTo>
                  <a:cubicBezTo>
                    <a:pt x="2972" y="4675"/>
                    <a:pt x="2810" y="4678"/>
                    <a:pt x="2655" y="4678"/>
                  </a:cubicBezTo>
                  <a:cubicBezTo>
                    <a:pt x="1246" y="4678"/>
                    <a:pt x="483" y="4393"/>
                    <a:pt x="0" y="3953"/>
                  </a:cubicBezTo>
                  <a:lnTo>
                    <a:pt x="0" y="3953"/>
                  </a:lnTo>
                  <a:cubicBezTo>
                    <a:pt x="447" y="4607"/>
                    <a:pt x="1182" y="5061"/>
                    <a:pt x="2935" y="5061"/>
                  </a:cubicBezTo>
                  <a:cubicBezTo>
                    <a:pt x="3098" y="5061"/>
                    <a:pt x="3271" y="5057"/>
                    <a:pt x="3453" y="5049"/>
                  </a:cubicBezTo>
                  <a:cubicBezTo>
                    <a:pt x="5013" y="4977"/>
                    <a:pt x="5191" y="2763"/>
                    <a:pt x="5477" y="1929"/>
                  </a:cubicBezTo>
                  <a:cubicBezTo>
                    <a:pt x="5744" y="1140"/>
                    <a:pt x="5886" y="382"/>
                    <a:pt x="6282" y="382"/>
                  </a:cubicBezTo>
                  <a:cubicBezTo>
                    <a:pt x="6310" y="382"/>
                    <a:pt x="6339" y="385"/>
                    <a:pt x="6370" y="393"/>
                  </a:cubicBezTo>
                  <a:cubicBezTo>
                    <a:pt x="6370" y="393"/>
                    <a:pt x="9835" y="870"/>
                    <a:pt x="10859" y="1286"/>
                  </a:cubicBezTo>
                  <a:cubicBezTo>
                    <a:pt x="10906" y="1120"/>
                    <a:pt x="10954" y="965"/>
                    <a:pt x="10978" y="798"/>
                  </a:cubicBezTo>
                  <a:cubicBezTo>
                    <a:pt x="9930" y="393"/>
                    <a:pt x="6061" y="12"/>
                    <a:pt x="6061" y="12"/>
                  </a:cubicBezTo>
                  <a:cubicBezTo>
                    <a:pt x="6030" y="4"/>
                    <a:pt x="6001" y="1"/>
                    <a:pt x="59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5"/>
            <p:cNvSpPr/>
            <p:nvPr/>
          </p:nvSpPr>
          <p:spPr>
            <a:xfrm>
              <a:off x="3716550" y="2051500"/>
              <a:ext cx="192875" cy="213550"/>
            </a:xfrm>
            <a:custGeom>
              <a:avLst/>
              <a:gdLst/>
              <a:ahLst/>
              <a:cxnLst/>
              <a:rect l="l" t="t" r="r" b="b"/>
              <a:pathLst>
                <a:path w="7715" h="8542" extrusionOk="0">
                  <a:moveTo>
                    <a:pt x="2025" y="1"/>
                  </a:moveTo>
                  <a:cubicBezTo>
                    <a:pt x="1897" y="1"/>
                    <a:pt x="1792" y="16"/>
                    <a:pt x="1714" y="51"/>
                  </a:cubicBezTo>
                  <a:cubicBezTo>
                    <a:pt x="976" y="396"/>
                    <a:pt x="1190" y="2075"/>
                    <a:pt x="654" y="4385"/>
                  </a:cubicBezTo>
                  <a:cubicBezTo>
                    <a:pt x="0" y="7219"/>
                    <a:pt x="2325" y="8542"/>
                    <a:pt x="3578" y="8542"/>
                  </a:cubicBezTo>
                  <a:cubicBezTo>
                    <a:pt x="3762" y="8542"/>
                    <a:pt x="3923" y="8513"/>
                    <a:pt x="4048" y="8457"/>
                  </a:cubicBezTo>
                  <a:cubicBezTo>
                    <a:pt x="7488" y="5206"/>
                    <a:pt x="7715" y="1099"/>
                    <a:pt x="7715" y="1099"/>
                  </a:cubicBezTo>
                  <a:lnTo>
                    <a:pt x="7715" y="1099"/>
                  </a:lnTo>
                  <a:cubicBezTo>
                    <a:pt x="7680" y="1100"/>
                    <a:pt x="7646" y="1100"/>
                    <a:pt x="7611" y="1100"/>
                  </a:cubicBezTo>
                  <a:cubicBezTo>
                    <a:pt x="5739" y="1100"/>
                    <a:pt x="3093" y="1"/>
                    <a:pt x="2025" y="1"/>
                  </a:cubicBezTo>
                  <a:close/>
                </a:path>
              </a:pathLst>
            </a:custGeom>
            <a:solidFill>
              <a:srgbClr val="D5E9ED">
                <a:alpha val="47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5"/>
            <p:cNvSpPr/>
            <p:nvPr/>
          </p:nvSpPr>
          <p:spPr>
            <a:xfrm>
              <a:off x="2607750" y="2955850"/>
              <a:ext cx="729000" cy="110750"/>
            </a:xfrm>
            <a:custGeom>
              <a:avLst/>
              <a:gdLst/>
              <a:ahLst/>
              <a:cxnLst/>
              <a:rect l="l" t="t" r="r" b="b"/>
              <a:pathLst>
                <a:path w="29160" h="4430" extrusionOk="0">
                  <a:moveTo>
                    <a:pt x="703" y="1"/>
                  </a:moveTo>
                  <a:cubicBezTo>
                    <a:pt x="358" y="1"/>
                    <a:pt x="60" y="286"/>
                    <a:pt x="36" y="632"/>
                  </a:cubicBezTo>
                  <a:cubicBezTo>
                    <a:pt x="1" y="977"/>
                    <a:pt x="275" y="1251"/>
                    <a:pt x="620" y="1251"/>
                  </a:cubicBezTo>
                  <a:lnTo>
                    <a:pt x="16050" y="1274"/>
                  </a:lnTo>
                  <a:cubicBezTo>
                    <a:pt x="16288" y="1274"/>
                    <a:pt x="16479" y="1394"/>
                    <a:pt x="16586" y="1584"/>
                  </a:cubicBezTo>
                  <a:lnTo>
                    <a:pt x="17598" y="3489"/>
                  </a:lnTo>
                  <a:cubicBezTo>
                    <a:pt x="17896" y="4049"/>
                    <a:pt x="18503" y="4406"/>
                    <a:pt x="19158" y="4406"/>
                  </a:cubicBezTo>
                  <a:lnTo>
                    <a:pt x="28457" y="4430"/>
                  </a:lnTo>
                  <a:cubicBezTo>
                    <a:pt x="28802" y="4430"/>
                    <a:pt x="29100" y="4144"/>
                    <a:pt x="29135" y="3799"/>
                  </a:cubicBezTo>
                  <a:cubicBezTo>
                    <a:pt x="29159" y="3453"/>
                    <a:pt x="28897" y="3168"/>
                    <a:pt x="28552" y="3168"/>
                  </a:cubicBezTo>
                  <a:lnTo>
                    <a:pt x="19253" y="3156"/>
                  </a:lnTo>
                  <a:cubicBezTo>
                    <a:pt x="19015" y="3156"/>
                    <a:pt x="18813" y="3037"/>
                    <a:pt x="18717" y="2846"/>
                  </a:cubicBezTo>
                  <a:lnTo>
                    <a:pt x="17705" y="941"/>
                  </a:lnTo>
                  <a:cubicBezTo>
                    <a:pt x="17408" y="370"/>
                    <a:pt x="16788" y="12"/>
                    <a:pt x="16134" y="12"/>
                  </a:cubicBezTo>
                  <a:lnTo>
                    <a:pt x="7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5"/>
            <p:cNvSpPr/>
            <p:nvPr/>
          </p:nvSpPr>
          <p:spPr>
            <a:xfrm>
              <a:off x="2561625" y="2465900"/>
              <a:ext cx="560200" cy="490575"/>
            </a:xfrm>
            <a:custGeom>
              <a:avLst/>
              <a:gdLst/>
              <a:ahLst/>
              <a:cxnLst/>
              <a:rect l="l" t="t" r="r" b="b"/>
              <a:pathLst>
                <a:path w="22408" h="19623" extrusionOk="0">
                  <a:moveTo>
                    <a:pt x="3012" y="1"/>
                  </a:moveTo>
                  <a:cubicBezTo>
                    <a:pt x="2084" y="1"/>
                    <a:pt x="1286" y="739"/>
                    <a:pt x="1227" y="1668"/>
                  </a:cubicBezTo>
                  <a:lnTo>
                    <a:pt x="84" y="17920"/>
                  </a:lnTo>
                  <a:cubicBezTo>
                    <a:pt x="0" y="18837"/>
                    <a:pt x="703" y="19587"/>
                    <a:pt x="1631" y="19587"/>
                  </a:cubicBezTo>
                  <a:lnTo>
                    <a:pt x="19395" y="19622"/>
                  </a:lnTo>
                  <a:cubicBezTo>
                    <a:pt x="20324" y="19622"/>
                    <a:pt x="21110" y="18872"/>
                    <a:pt x="21181" y="17944"/>
                  </a:cubicBezTo>
                  <a:lnTo>
                    <a:pt x="22324" y="1692"/>
                  </a:lnTo>
                  <a:cubicBezTo>
                    <a:pt x="22408" y="775"/>
                    <a:pt x="21705" y="25"/>
                    <a:pt x="20777" y="25"/>
                  </a:cubicBezTo>
                  <a:lnTo>
                    <a:pt x="30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5"/>
            <p:cNvSpPr/>
            <p:nvPr/>
          </p:nvSpPr>
          <p:spPr>
            <a:xfrm>
              <a:off x="2586625" y="2465900"/>
              <a:ext cx="534325" cy="118800"/>
            </a:xfrm>
            <a:custGeom>
              <a:avLst/>
              <a:gdLst/>
              <a:ahLst/>
              <a:cxnLst/>
              <a:rect l="l" t="t" r="r" b="b"/>
              <a:pathLst>
                <a:path w="21373" h="4752" extrusionOk="0">
                  <a:moveTo>
                    <a:pt x="2001" y="1"/>
                  </a:moveTo>
                  <a:cubicBezTo>
                    <a:pt x="1072" y="1"/>
                    <a:pt x="274" y="751"/>
                    <a:pt x="215" y="1668"/>
                  </a:cubicBezTo>
                  <a:lnTo>
                    <a:pt x="0" y="4716"/>
                  </a:lnTo>
                  <a:lnTo>
                    <a:pt x="21110" y="4751"/>
                  </a:lnTo>
                  <a:lnTo>
                    <a:pt x="21313" y="1703"/>
                  </a:lnTo>
                  <a:cubicBezTo>
                    <a:pt x="21372" y="775"/>
                    <a:pt x="20693" y="37"/>
                    <a:pt x="19765" y="37"/>
                  </a:cubicBezTo>
                  <a:lnTo>
                    <a:pt x="20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5"/>
            <p:cNvSpPr/>
            <p:nvPr/>
          </p:nvSpPr>
          <p:spPr>
            <a:xfrm>
              <a:off x="2578875" y="2464125"/>
              <a:ext cx="552175" cy="100025"/>
            </a:xfrm>
            <a:custGeom>
              <a:avLst/>
              <a:gdLst/>
              <a:ahLst/>
              <a:cxnLst/>
              <a:rect l="l" t="t" r="r" b="b"/>
              <a:pathLst>
                <a:path w="22087" h="4001" extrusionOk="0">
                  <a:moveTo>
                    <a:pt x="2013" y="0"/>
                  </a:moveTo>
                  <a:cubicBezTo>
                    <a:pt x="1060" y="0"/>
                    <a:pt x="227" y="774"/>
                    <a:pt x="167" y="1727"/>
                  </a:cubicBezTo>
                  <a:lnTo>
                    <a:pt x="1" y="3977"/>
                  </a:lnTo>
                  <a:lnTo>
                    <a:pt x="21849" y="4001"/>
                  </a:lnTo>
                  <a:lnTo>
                    <a:pt x="22015" y="1751"/>
                  </a:lnTo>
                  <a:cubicBezTo>
                    <a:pt x="22087" y="798"/>
                    <a:pt x="21361" y="24"/>
                    <a:pt x="20408" y="24"/>
                  </a:cubicBezTo>
                  <a:lnTo>
                    <a:pt x="20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4" name="Google Shape;1224;p65"/>
          <p:cNvSpPr txBox="1">
            <a:spLocks noGrp="1"/>
          </p:cNvSpPr>
          <p:nvPr>
            <p:ph type="subTitle" idx="1"/>
          </p:nvPr>
        </p:nvSpPr>
        <p:spPr>
          <a:xfrm>
            <a:off x="644799" y="1166981"/>
            <a:ext cx="7856912" cy="3402439"/>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b="1" dirty="0"/>
              <a:t>Cost Analysis: </a:t>
            </a:r>
            <a:r>
              <a:rPr lang="en-US" dirty="0"/>
              <a:t>Identify major cost components, including direct and indirect costs.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b="1" dirty="0"/>
              <a:t>Profitability Evaluation: </a:t>
            </a:r>
            <a:r>
              <a:rPr lang="en-US" dirty="0"/>
              <a:t>Assess individual and overall profitability by examining commission fees vs. total costs.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b="1" dirty="0"/>
              <a:t>Strategic Recommendations: </a:t>
            </a:r>
            <a:r>
              <a:rPr lang="en-US" dirty="0"/>
              <a:t>Propose strategies to reduce costs and optimize commission/discount rates for improved profitability. </a:t>
            </a:r>
          </a:p>
          <a:p>
            <a:pPr marL="285750" lvl="0" indent="-285750" algn="l" rtl="0">
              <a:lnSpc>
                <a:spcPct val="150000"/>
              </a:lnSpc>
              <a:spcBef>
                <a:spcPts val="0"/>
              </a:spcBef>
              <a:spcAft>
                <a:spcPts val="0"/>
              </a:spcAft>
              <a:buClr>
                <a:schemeClr val="dk1"/>
              </a:buClr>
              <a:buSzPts val="1100"/>
              <a:buFont typeface="Wingdings" panose="05000000000000000000" pitchFamily="2" charset="2"/>
              <a:buChar char="v"/>
            </a:pPr>
            <a:r>
              <a:rPr lang="en-US" b="1" dirty="0"/>
              <a:t>Impact Simulation:  </a:t>
            </a:r>
            <a:r>
              <a:rPr lang="en-US" dirty="0"/>
              <a:t>Forecast the financial impact of recommended strategies and how they could transform losses into profits.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26"/>
                                        </p:tgtEl>
                                        <p:attrNameLst>
                                          <p:attrName>style.visibility</p:attrName>
                                        </p:attrNameLst>
                                      </p:cBhvr>
                                      <p:to>
                                        <p:strVal val="visible"/>
                                      </p:to>
                                    </p:set>
                                    <p:anim calcmode="lin" valueType="num">
                                      <p:cBhvr additive="base">
                                        <p:cTn id="7" dur="1000"/>
                                        <p:tgtEl>
                                          <p:spTgt spid="122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76"/>
          <p:cNvSpPr txBox="1">
            <a:spLocks noGrp="1"/>
          </p:cNvSpPr>
          <p:nvPr>
            <p:ph type="title"/>
          </p:nvPr>
        </p:nvSpPr>
        <p:spPr>
          <a:xfrm>
            <a:off x="1685600" y="192845"/>
            <a:ext cx="5878025" cy="10124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000" dirty="0"/>
              <a:t>D</a:t>
            </a:r>
            <a:r>
              <a:rPr lang="en-IN" sz="5000" dirty="0"/>
              <a:t>ATA COLLECTION</a:t>
            </a:r>
            <a:endParaRPr sz="5000" dirty="0"/>
          </a:p>
        </p:txBody>
      </p:sp>
      <p:sp>
        <p:nvSpPr>
          <p:cNvPr id="2" name="TextBox 1">
            <a:extLst>
              <a:ext uri="{FF2B5EF4-FFF2-40B4-BE49-F238E27FC236}">
                <a16:creationId xmlns:a16="http://schemas.microsoft.com/office/drawing/2014/main" id="{7BAA4AE2-257D-260A-7205-E517462608A3}"/>
              </a:ext>
            </a:extLst>
          </p:cNvPr>
          <p:cNvSpPr txBox="1"/>
          <p:nvPr/>
        </p:nvSpPr>
        <p:spPr>
          <a:xfrm>
            <a:off x="1030202" y="1531434"/>
            <a:ext cx="7188820" cy="2314544"/>
          </a:xfrm>
          <a:prstGeom prst="rect">
            <a:avLst/>
          </a:prstGeom>
          <a:noFill/>
        </p:spPr>
        <p:txBody>
          <a:bodyPr wrap="square" rtlCol="0">
            <a:spAutoFit/>
          </a:bodyPr>
          <a:lstStyle/>
          <a:p>
            <a:r>
              <a:rPr lang="en-IN" dirty="0"/>
              <a:t>The Data is sourced from Unified Mentor.</a:t>
            </a:r>
          </a:p>
          <a:p>
            <a:endParaRPr lang="en-IN" dirty="0"/>
          </a:p>
          <a:p>
            <a:pPr lvl="4"/>
            <a:r>
              <a:rPr lang="en-IN" dirty="0"/>
              <a:t>Libraries used for Analysis are:</a:t>
            </a:r>
          </a:p>
          <a:p>
            <a:pPr marL="285750" lvl="4" indent="-285750">
              <a:lnSpc>
                <a:spcPct val="150000"/>
              </a:lnSpc>
              <a:buFont typeface="Wingdings" panose="05000000000000000000" pitchFamily="2" charset="2"/>
              <a:buChar char="Ø"/>
            </a:pPr>
            <a:r>
              <a:rPr lang="en-IN" dirty="0"/>
              <a:t>Pandas</a:t>
            </a:r>
          </a:p>
          <a:p>
            <a:pPr marL="285750" lvl="4" indent="-285750">
              <a:lnSpc>
                <a:spcPct val="150000"/>
              </a:lnSpc>
              <a:buFont typeface="Wingdings" panose="05000000000000000000" pitchFamily="2" charset="2"/>
              <a:buChar char="Ø"/>
            </a:pPr>
            <a:r>
              <a:rPr lang="en-IN" dirty="0"/>
              <a:t>Datetime</a:t>
            </a:r>
          </a:p>
          <a:p>
            <a:pPr marL="285750" lvl="4" indent="-285750">
              <a:lnSpc>
                <a:spcPct val="150000"/>
              </a:lnSpc>
              <a:buFont typeface="Wingdings" panose="05000000000000000000" pitchFamily="2" charset="2"/>
              <a:buChar char="Ø"/>
            </a:pPr>
            <a:r>
              <a:rPr lang="en-IN" dirty="0"/>
              <a:t>matplotlib.pyplot</a:t>
            </a:r>
          </a:p>
          <a:p>
            <a:pPr>
              <a:lnSpc>
                <a:spcPct val="150000"/>
              </a:lnSpc>
            </a:pPr>
            <a:endParaRPr lang="en-IN" dirty="0"/>
          </a:p>
          <a:p>
            <a:pPr>
              <a:lnSpc>
                <a:spcPct val="150000"/>
              </a:lnSpc>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9" name="Google Shape;529;p53"/>
          <p:cNvSpPr txBox="1">
            <a:spLocks noGrp="1"/>
          </p:cNvSpPr>
          <p:nvPr>
            <p:ph type="body" idx="2"/>
          </p:nvPr>
        </p:nvSpPr>
        <p:spPr>
          <a:xfrm>
            <a:off x="653263" y="979249"/>
            <a:ext cx="8430776" cy="4072436"/>
          </a:xfrm>
          <a:prstGeom prst="rect">
            <a:avLst/>
          </a:prstGeom>
        </p:spPr>
        <p:txBody>
          <a:bodyPr spcFirstLastPara="1" wrap="square" lIns="91425" tIns="91425" rIns="91425" bIns="91425" anchor="t" anchorCtr="0">
            <a:noAutofit/>
          </a:bodyPr>
          <a:lstStyle/>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Order ID: </a:t>
            </a:r>
            <a:r>
              <a:rPr lang="en-US" dirty="0">
                <a:effectLst/>
                <a:latin typeface="Roboto" panose="02000000000000000000" pitchFamily="2" charset="0"/>
                <a:ea typeface="Roboto" panose="02000000000000000000" pitchFamily="2" charset="0"/>
                <a:cs typeface="Roboto" panose="02000000000000000000" pitchFamily="2" charset="0"/>
              </a:rPr>
              <a:t>Unique identifier for each order.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Customer ID: </a:t>
            </a:r>
            <a:r>
              <a:rPr lang="en-US" dirty="0">
                <a:effectLst/>
                <a:latin typeface="Roboto" panose="02000000000000000000" pitchFamily="2" charset="0"/>
                <a:ea typeface="Roboto" panose="02000000000000000000" pitchFamily="2" charset="0"/>
                <a:cs typeface="Roboto" panose="02000000000000000000" pitchFamily="2" charset="0"/>
              </a:rPr>
              <a:t>Unique identifier for each customer.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Restaurant ID: </a:t>
            </a:r>
            <a:r>
              <a:rPr lang="en-US" dirty="0">
                <a:effectLst/>
                <a:latin typeface="Roboto" panose="02000000000000000000" pitchFamily="2" charset="0"/>
                <a:ea typeface="Roboto" panose="02000000000000000000" pitchFamily="2" charset="0"/>
                <a:cs typeface="Roboto" panose="02000000000000000000" pitchFamily="2" charset="0"/>
              </a:rPr>
              <a:t>Unique identifier for each restaurant.</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Order Date and Time: </a:t>
            </a:r>
            <a:r>
              <a:rPr lang="en-US" dirty="0">
                <a:effectLst/>
                <a:latin typeface="Roboto" panose="02000000000000000000" pitchFamily="2" charset="0"/>
                <a:ea typeface="Roboto" panose="02000000000000000000" pitchFamily="2" charset="0"/>
                <a:cs typeface="Roboto" panose="02000000000000000000" pitchFamily="2" charset="0"/>
              </a:rPr>
              <a:t>Date and time when the order was placed.</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Delivery Date and Time</a:t>
            </a:r>
            <a:r>
              <a:rPr lang="en-US" dirty="0">
                <a:effectLst/>
                <a:latin typeface="Roboto" panose="02000000000000000000" pitchFamily="2" charset="0"/>
                <a:ea typeface="Roboto" panose="02000000000000000000" pitchFamily="2" charset="0"/>
                <a:cs typeface="Roboto" panose="02000000000000000000" pitchFamily="2" charset="0"/>
              </a:rPr>
              <a:t>: Date and time when the delivery was made.</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Order Value: </a:t>
            </a:r>
            <a:r>
              <a:rPr lang="en-US" dirty="0">
                <a:effectLst/>
                <a:latin typeface="Roboto" panose="02000000000000000000" pitchFamily="2" charset="0"/>
                <a:ea typeface="Roboto" panose="02000000000000000000" pitchFamily="2" charset="0"/>
                <a:cs typeface="Roboto" panose="02000000000000000000" pitchFamily="2" charset="0"/>
              </a:rPr>
              <a:t>Total value of the order.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Delivery Fee: </a:t>
            </a:r>
            <a:r>
              <a:rPr lang="en-US" dirty="0">
                <a:effectLst/>
                <a:latin typeface="Roboto" panose="02000000000000000000" pitchFamily="2" charset="0"/>
                <a:ea typeface="Roboto" panose="02000000000000000000" pitchFamily="2" charset="0"/>
                <a:cs typeface="Roboto" panose="02000000000000000000" pitchFamily="2" charset="0"/>
              </a:rPr>
              <a:t>Fee associated with the delivery.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Payment Method: </a:t>
            </a:r>
            <a:r>
              <a:rPr lang="en-US" dirty="0">
                <a:effectLst/>
                <a:latin typeface="Roboto" panose="02000000000000000000" pitchFamily="2" charset="0"/>
                <a:ea typeface="Roboto" panose="02000000000000000000" pitchFamily="2" charset="0"/>
                <a:cs typeface="Roboto" panose="02000000000000000000" pitchFamily="2" charset="0"/>
              </a:rPr>
              <a:t>The method used for payment (e.g., Credit Card, Digital Wallet, Cash </a:t>
            </a:r>
            <a:r>
              <a:rPr lang="en-US" dirty="0">
                <a:latin typeface="Roboto" panose="02000000000000000000" pitchFamily="2" charset="0"/>
                <a:ea typeface="Roboto" panose="02000000000000000000" pitchFamily="2" charset="0"/>
                <a:cs typeface="Roboto" panose="02000000000000000000" pitchFamily="2" charset="0"/>
              </a:rPr>
              <a:t>on </a:t>
            </a:r>
            <a:r>
              <a:rPr lang="en-US" dirty="0">
                <a:effectLst/>
                <a:latin typeface="Roboto" panose="02000000000000000000" pitchFamily="2" charset="0"/>
                <a:ea typeface="Roboto" panose="02000000000000000000" pitchFamily="2" charset="0"/>
                <a:cs typeface="Roboto" panose="02000000000000000000" pitchFamily="2" charset="0"/>
              </a:rPr>
              <a:t>Delivery).</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Discounts and Offers: </a:t>
            </a:r>
            <a:r>
              <a:rPr lang="en-US" dirty="0">
                <a:effectLst/>
                <a:latin typeface="Roboto" panose="02000000000000000000" pitchFamily="2" charset="0"/>
                <a:ea typeface="Roboto" panose="02000000000000000000" pitchFamily="2" charset="0"/>
                <a:cs typeface="Roboto" panose="02000000000000000000" pitchFamily="2" charset="0"/>
              </a:rPr>
              <a:t>Any discounts or offers applied to the order.</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Commission Fee: </a:t>
            </a:r>
            <a:r>
              <a:rPr lang="en-US" dirty="0">
                <a:effectLst/>
                <a:latin typeface="Roboto" panose="02000000000000000000" pitchFamily="2" charset="0"/>
                <a:ea typeface="Roboto" panose="02000000000000000000" pitchFamily="2" charset="0"/>
                <a:cs typeface="Roboto" panose="02000000000000000000" pitchFamily="2" charset="0"/>
              </a:rPr>
              <a:t>Fee charged as a commission.</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Payment Processing Fee: </a:t>
            </a:r>
            <a:r>
              <a:rPr lang="en-US" dirty="0">
                <a:effectLst/>
                <a:latin typeface="Roboto" panose="02000000000000000000" pitchFamily="2" charset="0"/>
                <a:ea typeface="Roboto" panose="02000000000000000000" pitchFamily="2" charset="0"/>
                <a:cs typeface="Roboto" panose="02000000000000000000" pitchFamily="2" charset="0"/>
              </a:rPr>
              <a:t>The fee associated with processing the payment.</a:t>
            </a:r>
            <a:endParaRPr lang="en-IN" dirty="0">
              <a:effectLst/>
              <a:latin typeface="Roboto" panose="02000000000000000000" pitchFamily="2" charset="0"/>
              <a:ea typeface="Roboto" panose="02000000000000000000" pitchFamily="2" charset="0"/>
              <a:cs typeface="Roboto" panose="02000000000000000000" pitchFamily="2" charset="0"/>
            </a:endParaRPr>
          </a:p>
          <a:p>
            <a:pPr marL="342900" lvl="0" indent="-342900" algn="just">
              <a:lnSpc>
                <a:spcPct val="150000"/>
              </a:lnSpc>
              <a:spcAft>
                <a:spcPts val="1000"/>
              </a:spcAft>
              <a:buFont typeface="Wingdings" panose="05000000000000000000" pitchFamily="2" charset="2"/>
              <a:buChar char=""/>
            </a:pPr>
            <a:r>
              <a:rPr lang="en-US" b="1" dirty="0">
                <a:effectLst/>
                <a:latin typeface="Roboto" panose="02000000000000000000" pitchFamily="2" charset="0"/>
                <a:ea typeface="Roboto" panose="02000000000000000000" pitchFamily="2" charset="0"/>
                <a:cs typeface="Roboto" panose="02000000000000000000" pitchFamily="2" charset="0"/>
              </a:rPr>
              <a:t>Refunds/Chargebacks: </a:t>
            </a:r>
            <a:r>
              <a:rPr lang="en-US" dirty="0">
                <a:effectLst/>
                <a:latin typeface="Roboto" panose="02000000000000000000" pitchFamily="2" charset="0"/>
                <a:ea typeface="Roboto" panose="02000000000000000000" pitchFamily="2" charset="0"/>
                <a:cs typeface="Roboto" panose="02000000000000000000" pitchFamily="2" charset="0"/>
              </a:rPr>
              <a:t>Any refunds or chargebacks associated with the order.</a:t>
            </a:r>
            <a:endParaRPr lang="en-IN" dirty="0">
              <a:effectLst/>
              <a:latin typeface="Roboto" panose="02000000000000000000" pitchFamily="2" charset="0"/>
              <a:ea typeface="Roboto" panose="02000000000000000000" pitchFamily="2" charset="0"/>
              <a:cs typeface="Roboto" panose="02000000000000000000" pitchFamily="2" charset="0"/>
            </a:endParaRPr>
          </a:p>
        </p:txBody>
      </p:sp>
      <p:sp>
        <p:nvSpPr>
          <p:cNvPr id="530" name="Google Shape;530;p53"/>
          <p:cNvSpPr txBox="1">
            <a:spLocks noGrp="1"/>
          </p:cNvSpPr>
          <p:nvPr>
            <p:ph type="title"/>
          </p:nvPr>
        </p:nvSpPr>
        <p:spPr>
          <a:xfrm>
            <a:off x="713250" y="234222"/>
            <a:ext cx="7717500" cy="56832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Description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1" name="Google Shape;1101;p62"/>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DATASET</a:t>
            </a:r>
            <a:endParaRPr dirty="0"/>
          </a:p>
        </p:txBody>
      </p:sp>
      <p:sp>
        <p:nvSpPr>
          <p:cNvPr id="1102" name="Google Shape;1102;p62"/>
          <p:cNvSpPr txBox="1">
            <a:spLocks noGrp="1"/>
          </p:cNvSpPr>
          <p:nvPr>
            <p:ph type="subTitle" idx="1"/>
          </p:nvPr>
        </p:nvSpPr>
        <p:spPr>
          <a:xfrm>
            <a:off x="3543377" y="3966200"/>
            <a:ext cx="2517920" cy="9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 of samples  = 1000</a:t>
            </a:r>
          </a:p>
          <a:p>
            <a:pPr marL="0" lvl="0" indent="0" algn="l" rtl="0">
              <a:spcBef>
                <a:spcPts val="0"/>
              </a:spcBef>
              <a:spcAft>
                <a:spcPts val="0"/>
              </a:spcAft>
              <a:buNone/>
            </a:pPr>
            <a:r>
              <a:rPr lang="en-IN" b="1" dirty="0"/>
              <a:t>No. of Columns = 1000</a:t>
            </a:r>
          </a:p>
          <a:p>
            <a:pPr marL="0" lvl="0" indent="0" algn="l" rtl="0">
              <a:spcBef>
                <a:spcPts val="0"/>
              </a:spcBef>
              <a:spcAft>
                <a:spcPts val="0"/>
              </a:spcAft>
              <a:buNone/>
            </a:pPr>
            <a:r>
              <a:rPr lang="en-IN" b="1" dirty="0"/>
              <a:t>No. of Rows       =12</a:t>
            </a:r>
            <a:endParaRPr b="1" dirty="0"/>
          </a:p>
        </p:txBody>
      </p:sp>
      <p:pic>
        <p:nvPicPr>
          <p:cNvPr id="3" name="Picture 2">
            <a:extLst>
              <a:ext uri="{FF2B5EF4-FFF2-40B4-BE49-F238E27FC236}">
                <a16:creationId xmlns:a16="http://schemas.microsoft.com/office/drawing/2014/main" id="{367379B5-F8B7-A608-E250-399F8B640F00}"/>
              </a:ext>
            </a:extLst>
          </p:cNvPr>
          <p:cNvPicPr>
            <a:picLocks noChangeAspect="1"/>
          </p:cNvPicPr>
          <p:nvPr/>
        </p:nvPicPr>
        <p:blipFill>
          <a:blip r:embed="rId3"/>
          <a:stretch>
            <a:fillRect/>
          </a:stretch>
        </p:blipFill>
        <p:spPr>
          <a:xfrm>
            <a:off x="453182" y="735493"/>
            <a:ext cx="8263597" cy="31152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4"/>
          <p:cNvSpPr txBox="1">
            <a:spLocks noGrp="1"/>
          </p:cNvSpPr>
          <p:nvPr>
            <p:ph type="title"/>
          </p:nvPr>
        </p:nvSpPr>
        <p:spPr>
          <a:xfrm>
            <a:off x="713225" y="201100"/>
            <a:ext cx="77175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Data Wrangling</a:t>
            </a:r>
            <a:endParaRPr dirty="0"/>
          </a:p>
        </p:txBody>
      </p:sp>
      <p:pic>
        <p:nvPicPr>
          <p:cNvPr id="8" name="Picture 7">
            <a:extLst>
              <a:ext uri="{FF2B5EF4-FFF2-40B4-BE49-F238E27FC236}">
                <a16:creationId xmlns:a16="http://schemas.microsoft.com/office/drawing/2014/main" id="{CE00CECF-7C2C-5F56-817B-DABB1F2D7706}"/>
              </a:ext>
            </a:extLst>
          </p:cNvPr>
          <p:cNvPicPr>
            <a:picLocks noChangeAspect="1"/>
          </p:cNvPicPr>
          <p:nvPr/>
        </p:nvPicPr>
        <p:blipFill>
          <a:blip r:embed="rId3"/>
          <a:stretch>
            <a:fillRect/>
          </a:stretch>
        </p:blipFill>
        <p:spPr>
          <a:xfrm>
            <a:off x="521883" y="1295151"/>
            <a:ext cx="3577928" cy="3239374"/>
          </a:xfrm>
          <a:prstGeom prst="rect">
            <a:avLst/>
          </a:prstGeom>
        </p:spPr>
      </p:pic>
      <p:pic>
        <p:nvPicPr>
          <p:cNvPr id="9" name="Picture 8">
            <a:extLst>
              <a:ext uri="{FF2B5EF4-FFF2-40B4-BE49-F238E27FC236}">
                <a16:creationId xmlns:a16="http://schemas.microsoft.com/office/drawing/2014/main" id="{7DE7EC8C-A79E-978A-62A5-9535E1852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796" y="1295151"/>
            <a:ext cx="3577929" cy="32393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66"/>
        <p:cNvGrpSpPr/>
        <p:nvPr/>
      </p:nvGrpSpPr>
      <p:grpSpPr>
        <a:xfrm>
          <a:off x="0" y="0"/>
          <a:ext cx="0" cy="0"/>
          <a:chOff x="0" y="0"/>
          <a:chExt cx="0" cy="0"/>
        </a:xfrm>
      </p:grpSpPr>
      <p:sp>
        <p:nvSpPr>
          <p:cNvPr id="5" name="TextBox 4">
            <a:extLst>
              <a:ext uri="{FF2B5EF4-FFF2-40B4-BE49-F238E27FC236}">
                <a16:creationId xmlns:a16="http://schemas.microsoft.com/office/drawing/2014/main" id="{EE9A92A3-22E5-D8B4-D288-38557EECB19A}"/>
              </a:ext>
            </a:extLst>
          </p:cNvPr>
          <p:cNvSpPr txBox="1"/>
          <p:nvPr/>
        </p:nvSpPr>
        <p:spPr>
          <a:xfrm>
            <a:off x="1964928" y="239842"/>
            <a:ext cx="5957374" cy="769441"/>
          </a:xfrm>
          <a:prstGeom prst="rect">
            <a:avLst/>
          </a:prstGeom>
          <a:noFill/>
        </p:spPr>
        <p:txBody>
          <a:bodyPr wrap="square" rtlCol="0">
            <a:spAutoFit/>
          </a:bodyPr>
          <a:lstStyle/>
          <a:p>
            <a:pPr marL="342900" indent="-342900">
              <a:buFont typeface="Wingdings" panose="05000000000000000000" pitchFamily="2" charset="2"/>
              <a:buChar char="Ø"/>
            </a:pPr>
            <a:r>
              <a:rPr kumimoji="0" lang="en-IN" sz="2200" b="1" i="0" u="none" strike="noStrike" kern="0" cap="none" spc="0" normalizeH="0" baseline="0" noProof="0" dirty="0">
                <a:ln>
                  <a:noFill/>
                </a:ln>
                <a:solidFill>
                  <a:srgbClr val="5C65CF"/>
                </a:solidFill>
                <a:effectLst/>
                <a:uLnTx/>
                <a:uFillTx/>
                <a:latin typeface="Advent Pro"/>
                <a:sym typeface="Advent Pro"/>
              </a:rPr>
              <a:t>Convert Date and Time columns to Datetime</a:t>
            </a:r>
          </a:p>
          <a:p>
            <a:pPr marL="342900" indent="-342900">
              <a:buFont typeface="Wingdings" panose="05000000000000000000" pitchFamily="2" charset="2"/>
              <a:buChar char="Ø"/>
            </a:pPr>
            <a:r>
              <a:rPr kumimoji="0" lang="en-IN" sz="2200" b="1" i="0" u="none" strike="noStrike" kern="0" cap="none" spc="0" normalizeH="0" baseline="0" noProof="0" dirty="0">
                <a:ln>
                  <a:noFill/>
                </a:ln>
                <a:solidFill>
                  <a:srgbClr val="5C65CF"/>
                </a:solidFill>
                <a:effectLst/>
                <a:uLnTx/>
                <a:uFillTx/>
                <a:latin typeface="Advent Pro"/>
                <a:sym typeface="Advent Pro"/>
              </a:rPr>
              <a:t>Extracting and calculating Discount Amount</a:t>
            </a:r>
            <a:endParaRPr lang="en-IN" sz="2200" dirty="0"/>
          </a:p>
        </p:txBody>
      </p:sp>
      <p:pic>
        <p:nvPicPr>
          <p:cNvPr id="8" name="Picture 7">
            <a:extLst>
              <a:ext uri="{FF2B5EF4-FFF2-40B4-BE49-F238E27FC236}">
                <a16:creationId xmlns:a16="http://schemas.microsoft.com/office/drawing/2014/main" id="{BD9505DA-F912-6CA5-8261-9BE4B59EB98F}"/>
              </a:ext>
            </a:extLst>
          </p:cNvPr>
          <p:cNvPicPr>
            <a:picLocks noChangeAspect="1"/>
          </p:cNvPicPr>
          <p:nvPr/>
        </p:nvPicPr>
        <p:blipFill>
          <a:blip r:embed="rId3"/>
          <a:stretch>
            <a:fillRect/>
          </a:stretch>
        </p:blipFill>
        <p:spPr>
          <a:xfrm>
            <a:off x="1580978" y="1540968"/>
            <a:ext cx="6116955" cy="2616200"/>
          </a:xfrm>
          <a:prstGeom prst="rect">
            <a:avLst/>
          </a:prstGeom>
        </p:spPr>
      </p:pic>
    </p:spTree>
  </p:cSld>
  <p:clrMapOvr>
    <a:masterClrMapping/>
  </p:clrMapOvr>
</p:sld>
</file>

<file path=ppt/theme/theme1.xml><?xml version="1.0" encoding="utf-8"?>
<a:theme xmlns:a="http://schemas.openxmlformats.org/drawingml/2006/main" name="Food Delivery App by Slidesgo">
  <a:themeElements>
    <a:clrScheme name="Simple Light">
      <a:dk1>
        <a:srgbClr val="000000"/>
      </a:dk1>
      <a:lt1>
        <a:srgbClr val="FFFFFF"/>
      </a:lt1>
      <a:dk2>
        <a:srgbClr val="FFFAEA"/>
      </a:dk2>
      <a:lt2>
        <a:srgbClr val="FCE5CD"/>
      </a:lt2>
      <a:accent1>
        <a:srgbClr val="A8C987"/>
      </a:accent1>
      <a:accent2>
        <a:srgbClr val="D96FA0"/>
      </a:accent2>
      <a:accent3>
        <a:srgbClr val="66B9CC"/>
      </a:accent3>
      <a:accent4>
        <a:srgbClr val="F5DC6E"/>
      </a:accent4>
      <a:accent5>
        <a:srgbClr val="F3C347"/>
      </a:accent5>
      <a:accent6>
        <a:srgbClr val="5C65C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1010</Words>
  <Application>Microsoft Office PowerPoint</Application>
  <PresentationFormat>On-screen Show (16:9)</PresentationFormat>
  <Paragraphs>90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Wingdings</vt:lpstr>
      <vt:lpstr>Arial</vt:lpstr>
      <vt:lpstr>Advent Pro</vt:lpstr>
      <vt:lpstr>Roboto</vt:lpstr>
      <vt:lpstr>Food Delivery App by Slidesgo</vt:lpstr>
      <vt:lpstr>Food Delivery Cost and Profitability Analysis</vt:lpstr>
      <vt:lpstr>Outline of Presentation</vt:lpstr>
      <vt:lpstr>Introduction</vt:lpstr>
      <vt:lpstr>Objectives of the Study</vt:lpstr>
      <vt:lpstr>DATA COLLECTION</vt:lpstr>
      <vt:lpstr>Data Description</vt:lpstr>
      <vt:lpstr>DATASET</vt:lpstr>
      <vt:lpstr>Data Wrangling</vt:lpstr>
      <vt:lpstr>PowerPoint Presentation</vt:lpstr>
      <vt:lpstr>PowerPoint Presentation</vt:lpstr>
      <vt:lpstr>Distribution of profitable and unprofitable orders</vt:lpstr>
      <vt:lpstr>Visualizing the proportion of Total Costs</vt:lpstr>
      <vt:lpstr>Comparison of total revenue, total costs and total profit</vt:lpstr>
      <vt:lpstr>PowerPoint Presentation</vt:lpstr>
      <vt:lpstr>Comparison of profitability : Actual Vs. Recommended Discounts and Commissions</vt:lpstr>
      <vt:lpstr>PowerPoint Presentation</vt:lpstr>
      <vt:lpstr>Findings</vt:lpstr>
      <vt:lpstr>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Delivery Cost and Profitability Analysis</dc:title>
  <cp:lastModifiedBy>Sridevi Polkam</cp:lastModifiedBy>
  <cp:revision>10</cp:revision>
  <dcterms:modified xsi:type="dcterms:W3CDTF">2024-10-24T08:43:23Z</dcterms:modified>
</cp:coreProperties>
</file>