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1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82" d="100"/>
          <a:sy n="82" d="100"/>
        </p:scale>
        <p:origin x="4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theme" Target="theme/theme1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presProps" Target="presProp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694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772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64765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668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907716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1880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2936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132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585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43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35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820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36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465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135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11/15/2024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312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CC4C1-AAD8-4BD7-851D-4E8B330A8A0F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555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2" r:id="rId1"/>
    <p:sldLayoutId id="2147483913" r:id="rId2"/>
    <p:sldLayoutId id="2147483914" r:id="rId3"/>
    <p:sldLayoutId id="2147483915" r:id="rId4"/>
    <p:sldLayoutId id="2147483916" r:id="rId5"/>
    <p:sldLayoutId id="2147483917" r:id="rId6"/>
    <p:sldLayoutId id="2147483918" r:id="rId7"/>
    <p:sldLayoutId id="2147483919" r:id="rId8"/>
    <p:sldLayoutId id="2147483920" r:id="rId9"/>
    <p:sldLayoutId id="2147483921" r:id="rId10"/>
    <p:sldLayoutId id="2147483922" r:id="rId11"/>
    <p:sldLayoutId id="2147483923" r:id="rId12"/>
    <p:sldLayoutId id="2147483924" r:id="rId13"/>
    <p:sldLayoutId id="2147483925" r:id="rId14"/>
    <p:sldLayoutId id="2147483926" r:id="rId15"/>
    <p:sldLayoutId id="21474839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7.xml" 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7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743BB08-0267-BCE5-4B25-275A2723C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5274" y="2124075"/>
            <a:ext cx="10953751" cy="2079162"/>
          </a:xfrm>
        </p:spPr>
        <p:txBody>
          <a:bodyPr/>
          <a:lstStyle/>
          <a:p>
            <a:pPr algn="ctr"/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A REAL-TIME CHAT AND</a:t>
            </a:r>
            <a:br>
              <a:rPr lang="en-US" dirty="0"/>
            </a:br>
            <a:r>
              <a:rPr lang="en-US" dirty="0"/>
              <a:t>COMMUNICATION APP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966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265B4F9-28BA-4427-BC2A-5527DFD858B6}"/>
              </a:ext>
            </a:extLst>
          </p:cNvPr>
          <p:cNvSpPr txBox="1"/>
          <p:nvPr/>
        </p:nvSpPr>
        <p:spPr>
          <a:xfrm>
            <a:off x="0" y="0"/>
            <a:ext cx="9144000" cy="75713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       </a:t>
            </a:r>
            <a:r>
              <a:rPr lang="en-US" dirty="0" err="1"/>
              <a:t>app:layout_constraintHorizontal_bias</a:t>
            </a:r>
            <a:r>
              <a:rPr lang="en-US" dirty="0"/>
              <a:t>="1.0"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app:layout_constraintStart_toStartOf</a:t>
            </a:r>
            <a:r>
              <a:rPr lang="en-US" dirty="0"/>
              <a:t>="parent"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app:layout_constraintTop_toTopOf</a:t>
            </a:r>
            <a:r>
              <a:rPr lang="en-US" dirty="0"/>
              <a:t>="parent"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app:layout_constraintVertical_bias</a:t>
            </a:r>
            <a:r>
              <a:rPr lang="en-US" dirty="0"/>
              <a:t>="0.391" /&gt;</a:t>
            </a:r>
          </a:p>
          <a:p>
            <a:r>
              <a:rPr lang="en-US" dirty="0"/>
              <a:t>&lt;Button</a:t>
            </a:r>
          </a:p>
          <a:p>
            <a:r>
              <a:rPr lang="en-US" dirty="0"/>
              <a:t>        </a:t>
            </a:r>
            <a:r>
              <a:rPr lang="en-US" dirty="0" err="1"/>
              <a:t>android:id</a:t>
            </a:r>
            <a:r>
              <a:rPr lang="en-US" dirty="0"/>
              <a:t>="@+id/six"</a:t>
            </a:r>
          </a:p>
          <a:p>
            <a:r>
              <a:rPr lang="en-US" dirty="0"/>
              <a:t>        </a:t>
            </a:r>
            <a:r>
              <a:rPr lang="en-US" dirty="0" err="1"/>
              <a:t>android:layout_width</a:t>
            </a:r>
            <a:r>
              <a:rPr lang="en-US" dirty="0"/>
              <a:t>="72dp"</a:t>
            </a:r>
          </a:p>
          <a:p>
            <a:r>
              <a:rPr lang="en-US" dirty="0"/>
              <a:t>        </a:t>
            </a:r>
            <a:r>
              <a:rPr lang="en-US" dirty="0" err="1"/>
              <a:t>android:layout_height</a:t>
            </a:r>
            <a:r>
              <a:rPr lang="en-US" dirty="0"/>
              <a:t>="77dp"</a:t>
            </a:r>
          </a:p>
          <a:p>
            <a:r>
              <a:rPr lang="en-US" dirty="0"/>
              <a:t>        </a:t>
            </a:r>
            <a:r>
              <a:rPr lang="en-US" dirty="0" err="1"/>
              <a:t>android:text</a:t>
            </a:r>
            <a:r>
              <a:rPr lang="en-US" dirty="0"/>
              <a:t>="@string/_6"</a:t>
            </a:r>
          </a:p>
          <a:p>
            <a:r>
              <a:rPr lang="en-US" dirty="0"/>
              <a:t>        </a:t>
            </a:r>
            <a:r>
              <a:rPr lang="en-US" dirty="0" err="1"/>
              <a:t>android:textColor</a:t>
            </a:r>
            <a:r>
              <a:rPr lang="en-US" dirty="0"/>
              <a:t>="@color/</a:t>
            </a:r>
            <a:r>
              <a:rPr lang="en-US" dirty="0" err="1"/>
              <a:t>BlueViolet</a:t>
            </a:r>
            <a:r>
              <a:rPr lang="en-US" dirty="0"/>
              <a:t>"</a:t>
            </a:r>
          </a:p>
          <a:p>
            <a:r>
              <a:rPr lang="en-US" dirty="0"/>
              <a:t>        </a:t>
            </a:r>
            <a:r>
              <a:rPr lang="en-US" dirty="0" err="1"/>
              <a:t>android:textSize</a:t>
            </a:r>
            <a:r>
              <a:rPr lang="en-US" dirty="0"/>
              <a:t>="30sp"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app:layout_constraintBottom_toBottomOf</a:t>
            </a:r>
            <a:r>
              <a:rPr lang="en-US" dirty="0"/>
              <a:t>="parent"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app:layout_constraintEnd_toEndOf</a:t>
            </a:r>
            <a:r>
              <a:rPr lang="en-US" dirty="0"/>
              <a:t>="parent"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app:layout_constraintHorizontal_bias</a:t>
            </a:r>
            <a:r>
              <a:rPr lang="en-US" dirty="0"/>
              <a:t>="0.879"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app:layout_constraintStart_toStartOf</a:t>
            </a:r>
            <a:r>
              <a:rPr lang="en-US" dirty="0"/>
              <a:t>="parent"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app:layout_constraintTop_toTopOf</a:t>
            </a:r>
            <a:r>
              <a:rPr lang="en-US" dirty="0"/>
              <a:t>="parent"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app:layout_constraintVertical_bias</a:t>
            </a:r>
            <a:r>
              <a:rPr lang="en-US" dirty="0"/>
              <a:t>="0.553" /&gt;</a:t>
            </a:r>
          </a:p>
          <a:p>
            <a:r>
              <a:rPr lang="en-US" dirty="0"/>
              <a:t> &lt;Button</a:t>
            </a:r>
          </a:p>
          <a:p>
            <a:r>
              <a:rPr lang="en-US" dirty="0"/>
              <a:t>        </a:t>
            </a:r>
            <a:r>
              <a:rPr lang="en-US" dirty="0" err="1"/>
              <a:t>android:id</a:t>
            </a:r>
            <a:r>
              <a:rPr lang="en-US" dirty="0"/>
              <a:t>="@+id/no"</a:t>
            </a:r>
          </a:p>
          <a:p>
            <a:r>
              <a:rPr lang="en-US" dirty="0"/>
              <a:t>        </a:t>
            </a:r>
            <a:r>
              <a:rPr lang="en-US" dirty="0" err="1"/>
              <a:t>android:layout_width</a:t>
            </a:r>
            <a:r>
              <a:rPr lang="en-US" dirty="0"/>
              <a:t>="104dp"</a:t>
            </a:r>
          </a:p>
          <a:p>
            <a:r>
              <a:rPr lang="en-US" dirty="0"/>
              <a:t>        </a:t>
            </a:r>
            <a:r>
              <a:rPr lang="en-US" dirty="0" err="1"/>
              <a:t>android:layout_height</a:t>
            </a:r>
            <a:r>
              <a:rPr lang="en-US" dirty="0"/>
              <a:t>="81dp"</a:t>
            </a:r>
          </a:p>
          <a:p>
            <a:r>
              <a:rPr lang="en-US" dirty="0"/>
              <a:t>        </a:t>
            </a:r>
            <a:r>
              <a:rPr lang="en-US" dirty="0" err="1"/>
              <a:t>android:text</a:t>
            </a:r>
            <a:r>
              <a:rPr lang="en-US" dirty="0"/>
              <a:t>="@string/</a:t>
            </a:r>
            <a:r>
              <a:rPr lang="en-US" dirty="0" err="1"/>
              <a:t>no_ball</a:t>
            </a:r>
            <a:r>
              <a:rPr lang="en-US" dirty="0"/>
              <a:t>"</a:t>
            </a:r>
          </a:p>
          <a:p>
            <a:r>
              <a:rPr lang="en-US" dirty="0"/>
              <a:t>        </a:t>
            </a:r>
            <a:r>
              <a:rPr lang="en-US" dirty="0" err="1"/>
              <a:t>android:textColor</a:t>
            </a:r>
            <a:r>
              <a:rPr lang="en-US" dirty="0"/>
              <a:t>="@color/</a:t>
            </a:r>
            <a:r>
              <a:rPr lang="en-US" dirty="0" err="1"/>
              <a:t>BlueViolet</a:t>
            </a:r>
            <a:r>
              <a:rPr lang="en-US" dirty="0"/>
              <a:t>"</a:t>
            </a:r>
          </a:p>
          <a:p>
            <a:r>
              <a:rPr lang="en-US" dirty="0"/>
              <a:t>        </a:t>
            </a:r>
            <a:r>
              <a:rPr lang="en-US" dirty="0" err="1"/>
              <a:t>android:textSize</a:t>
            </a:r>
            <a:r>
              <a:rPr lang="en-US" dirty="0"/>
              <a:t>="20sp"</a:t>
            </a:r>
          </a:p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108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B16A2B3-DC3A-40B8-B9BA-56A7E6A01558}"/>
              </a:ext>
            </a:extLst>
          </p:cNvPr>
          <p:cNvSpPr txBox="1"/>
          <p:nvPr/>
        </p:nvSpPr>
        <p:spPr>
          <a:xfrm>
            <a:off x="0" y="114300"/>
            <a:ext cx="9144000" cy="7294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app:layout_constraintBottom_toBottomOf</a:t>
            </a:r>
            <a:r>
              <a:rPr lang="en-US" dirty="0"/>
              <a:t>="parent"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app:layout_constraintEnd_toEndOf</a:t>
            </a:r>
            <a:r>
              <a:rPr lang="en-US" dirty="0"/>
              <a:t>="parent"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app:layout_constraintHorizontal_bias</a:t>
            </a:r>
            <a:r>
              <a:rPr lang="en-US" dirty="0"/>
              <a:t>="0.091"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app:layout_constraintStart_toStartOf</a:t>
            </a:r>
            <a:r>
              <a:rPr lang="en-US" dirty="0"/>
              <a:t>="parent"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app:layout_constraintTop_toTopOf</a:t>
            </a:r>
            <a:r>
              <a:rPr lang="en-US" dirty="0"/>
              <a:t>="parent"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app:layout_constraintVertical_bias</a:t>
            </a:r>
            <a:r>
              <a:rPr lang="en-US" dirty="0"/>
              <a:t>="0.703" /&gt;</a:t>
            </a:r>
          </a:p>
          <a:p>
            <a:r>
              <a:rPr lang="en-US" dirty="0"/>
              <a:t>&lt;Button</a:t>
            </a:r>
          </a:p>
          <a:p>
            <a:r>
              <a:rPr lang="en-US" dirty="0"/>
              <a:t>        </a:t>
            </a:r>
            <a:r>
              <a:rPr lang="en-US" dirty="0" err="1"/>
              <a:t>android:id</a:t>
            </a:r>
            <a:r>
              <a:rPr lang="en-US" dirty="0"/>
              <a:t>="@+id/wide"</a:t>
            </a:r>
          </a:p>
          <a:p>
            <a:r>
              <a:rPr lang="en-US" dirty="0"/>
              <a:t>        </a:t>
            </a:r>
            <a:r>
              <a:rPr lang="en-US" dirty="0" err="1"/>
              <a:t>android:layout_width</a:t>
            </a:r>
            <a:r>
              <a:rPr lang="en-US" dirty="0"/>
              <a:t>="86dp"</a:t>
            </a:r>
          </a:p>
          <a:p>
            <a:r>
              <a:rPr lang="en-US" dirty="0"/>
              <a:t>        </a:t>
            </a:r>
            <a:r>
              <a:rPr lang="en-US" dirty="0" err="1"/>
              <a:t>android:layout_height</a:t>
            </a:r>
            <a:r>
              <a:rPr lang="en-US" dirty="0"/>
              <a:t>="75dp"</a:t>
            </a:r>
          </a:p>
          <a:p>
            <a:r>
              <a:rPr lang="en-US" dirty="0"/>
              <a:t>        </a:t>
            </a:r>
            <a:r>
              <a:rPr lang="en-US" dirty="0" err="1"/>
              <a:t>android:text</a:t>
            </a:r>
            <a:r>
              <a:rPr lang="en-US" dirty="0"/>
              <a:t>="@string/</a:t>
            </a:r>
            <a:r>
              <a:rPr lang="en-US" dirty="0" err="1"/>
              <a:t>wide_ball</a:t>
            </a:r>
            <a:r>
              <a:rPr lang="en-US" dirty="0"/>
              <a:t>"</a:t>
            </a:r>
          </a:p>
          <a:p>
            <a:r>
              <a:rPr lang="en-US" dirty="0"/>
              <a:t>        </a:t>
            </a:r>
            <a:r>
              <a:rPr lang="en-US" dirty="0" err="1"/>
              <a:t>android:textColor</a:t>
            </a:r>
            <a:r>
              <a:rPr lang="en-US" dirty="0"/>
              <a:t>="@color/</a:t>
            </a:r>
            <a:r>
              <a:rPr lang="en-US" dirty="0" err="1"/>
              <a:t>BlueViolet</a:t>
            </a:r>
            <a:r>
              <a:rPr lang="en-US" dirty="0"/>
              <a:t>"</a:t>
            </a:r>
          </a:p>
          <a:p>
            <a:r>
              <a:rPr lang="en-US" dirty="0"/>
              <a:t>        </a:t>
            </a:r>
            <a:r>
              <a:rPr lang="en-US" dirty="0" err="1"/>
              <a:t>android:textSize</a:t>
            </a:r>
            <a:r>
              <a:rPr lang="en-US" dirty="0"/>
              <a:t>="20sp"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app:layout_constraintBottom_toBottomOf</a:t>
            </a:r>
            <a:r>
              <a:rPr lang="en-US" dirty="0"/>
              <a:t>="parent"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app:layout_constraintEnd_toEndOf</a:t>
            </a:r>
            <a:r>
              <a:rPr lang="en-US" dirty="0"/>
              <a:t>="parent"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app:layout_constraintHorizontal_bias</a:t>
            </a:r>
            <a:r>
              <a:rPr lang="en-US" dirty="0"/>
              <a:t>="0.486"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app:layout_constraintStart_toStartOf</a:t>
            </a:r>
            <a:r>
              <a:rPr lang="en-US" dirty="0"/>
              <a:t>="parent"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app:layout_constraintTop_toTopOf</a:t>
            </a:r>
            <a:r>
              <a:rPr lang="en-US" dirty="0"/>
              <a:t>="parent"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app:layout_constraintVertical_bias</a:t>
            </a:r>
            <a:r>
              <a:rPr lang="en-US" dirty="0"/>
              <a:t>="0.696" /&gt;</a:t>
            </a:r>
          </a:p>
          <a:p>
            <a:r>
              <a:rPr lang="en-US" dirty="0"/>
              <a:t>&lt;Button</a:t>
            </a:r>
          </a:p>
          <a:p>
            <a:r>
              <a:rPr lang="en-US" dirty="0"/>
              <a:t>        </a:t>
            </a:r>
            <a:r>
              <a:rPr lang="en-US" dirty="0" err="1"/>
              <a:t>android:id</a:t>
            </a:r>
            <a:r>
              <a:rPr lang="en-US" dirty="0"/>
              <a:t>="@+id/three"</a:t>
            </a:r>
          </a:p>
          <a:p>
            <a:r>
              <a:rPr lang="en-US" dirty="0"/>
              <a:t>        </a:t>
            </a:r>
            <a:r>
              <a:rPr lang="en-US" dirty="0" err="1"/>
              <a:t>android:layout_width</a:t>
            </a:r>
            <a:r>
              <a:rPr lang="en-US" dirty="0"/>
              <a:t>="72dp"</a:t>
            </a:r>
          </a:p>
          <a:p>
            <a:r>
              <a:rPr lang="en-US" dirty="0"/>
              <a:t>        </a:t>
            </a:r>
            <a:r>
              <a:rPr lang="en-US" dirty="0" err="1"/>
              <a:t>android:layout_height</a:t>
            </a:r>
            <a:r>
              <a:rPr lang="en-US" dirty="0"/>
              <a:t>="77dp"</a:t>
            </a:r>
          </a:p>
          <a:p>
            <a:r>
              <a:rPr lang="en-US" dirty="0"/>
              <a:t>        </a:t>
            </a:r>
            <a:r>
              <a:rPr lang="en-US" dirty="0" err="1"/>
              <a:t>android:background</a:t>
            </a:r>
            <a:r>
              <a:rPr lang="en-US" dirty="0"/>
              <a:t>="@drawable/</a:t>
            </a:r>
            <a:r>
              <a:rPr lang="en-US" dirty="0" err="1"/>
              <a:t>ic_launcher_background</a:t>
            </a:r>
            <a:r>
              <a:rPr lang="en-US" dirty="0"/>
              <a:t>"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73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1889F53-B6A5-4417-AC3E-5E48F3FD5597}"/>
              </a:ext>
            </a:extLst>
          </p:cNvPr>
          <p:cNvSpPr txBox="1"/>
          <p:nvPr/>
        </p:nvSpPr>
        <p:spPr>
          <a:xfrm>
            <a:off x="101600" y="101600"/>
            <a:ext cx="9042400" cy="7017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android:text</a:t>
            </a:r>
            <a:r>
              <a:rPr lang="en-US" dirty="0"/>
              <a:t>="@string/_3"</a:t>
            </a:r>
          </a:p>
          <a:p>
            <a:r>
              <a:rPr lang="en-US" dirty="0"/>
              <a:t>        </a:t>
            </a:r>
            <a:r>
              <a:rPr lang="en-US" dirty="0" err="1"/>
              <a:t>android:textColor</a:t>
            </a:r>
            <a:r>
              <a:rPr lang="en-US" dirty="0"/>
              <a:t>="@color/</a:t>
            </a:r>
            <a:r>
              <a:rPr lang="en-US" dirty="0" err="1"/>
              <a:t>BlueViolet</a:t>
            </a:r>
            <a:r>
              <a:rPr lang="en-US" dirty="0"/>
              <a:t>"</a:t>
            </a:r>
          </a:p>
          <a:p>
            <a:r>
              <a:rPr lang="en-US" dirty="0"/>
              <a:t>        </a:t>
            </a:r>
            <a:r>
              <a:rPr lang="en-US" dirty="0" err="1"/>
              <a:t>android:textSize</a:t>
            </a:r>
            <a:r>
              <a:rPr lang="en-US" dirty="0"/>
              <a:t>="30sp"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app:layout_constraintBottom_toBottomOf</a:t>
            </a:r>
            <a:r>
              <a:rPr lang="en-US" dirty="0"/>
              <a:t>="parent"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app:layout_constraintEnd_toEndOf</a:t>
            </a:r>
            <a:r>
              <a:rPr lang="en-US" dirty="0"/>
              <a:t>="parent"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app:layout_constraintHorizontal_bias</a:t>
            </a:r>
            <a:r>
              <a:rPr lang="en-US" dirty="0"/>
              <a:t>="0.586"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app:layout_constraintStart_toEndOf</a:t>
            </a:r>
            <a:r>
              <a:rPr lang="en-US" dirty="0"/>
              <a:t>="@+id/two"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app:layout_constraintTop_toTopOf</a:t>
            </a:r>
            <a:r>
              <a:rPr lang="en-US" dirty="0"/>
              <a:t>="parent"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app:layout_constraintVertical_bias</a:t>
            </a:r>
            <a:r>
              <a:rPr lang="en-US" dirty="0"/>
              <a:t>="0.391" /&gt;</a:t>
            </a:r>
          </a:p>
          <a:p>
            <a:endParaRPr lang="en-US" dirty="0"/>
          </a:p>
          <a:p>
            <a:r>
              <a:rPr lang="en-US" dirty="0"/>
              <a:t>    &lt;Button</a:t>
            </a:r>
          </a:p>
          <a:p>
            <a:r>
              <a:rPr lang="en-US" dirty="0"/>
              <a:t>        </a:t>
            </a:r>
            <a:r>
              <a:rPr lang="en-US" dirty="0" err="1"/>
              <a:t>android:id</a:t>
            </a:r>
            <a:r>
              <a:rPr lang="en-US" dirty="0"/>
              <a:t>="@+id/one"</a:t>
            </a:r>
          </a:p>
          <a:p>
            <a:r>
              <a:rPr lang="en-US" dirty="0"/>
              <a:t>        </a:t>
            </a:r>
            <a:r>
              <a:rPr lang="en-US" dirty="0" err="1"/>
              <a:t>android:layout_width</a:t>
            </a:r>
            <a:r>
              <a:rPr lang="en-US" dirty="0"/>
              <a:t>="72dp"</a:t>
            </a:r>
          </a:p>
          <a:p>
            <a:r>
              <a:rPr lang="en-US" dirty="0"/>
              <a:t>        </a:t>
            </a:r>
            <a:r>
              <a:rPr lang="en-US" dirty="0" err="1"/>
              <a:t>android:layout_height</a:t>
            </a:r>
            <a:r>
              <a:rPr lang="en-US" dirty="0"/>
              <a:t>="77dp"</a:t>
            </a:r>
          </a:p>
          <a:p>
            <a:r>
              <a:rPr lang="en-US" dirty="0"/>
              <a:t>        </a:t>
            </a:r>
            <a:r>
              <a:rPr lang="en-US" dirty="0" err="1"/>
              <a:t>android:background</a:t>
            </a:r>
            <a:r>
              <a:rPr lang="en-US" dirty="0"/>
              <a:t>="@drawable/</a:t>
            </a:r>
            <a:r>
              <a:rPr lang="en-US" dirty="0" err="1"/>
              <a:t>ic_launcher_background</a:t>
            </a:r>
            <a:r>
              <a:rPr lang="en-US" dirty="0"/>
              <a:t>"</a:t>
            </a:r>
          </a:p>
          <a:p>
            <a:r>
              <a:rPr lang="en-US" dirty="0"/>
              <a:t>        </a:t>
            </a:r>
            <a:r>
              <a:rPr lang="en-US" dirty="0" err="1"/>
              <a:t>android:backgroundTint</a:t>
            </a:r>
            <a:r>
              <a:rPr lang="en-US" dirty="0"/>
              <a:t>="@color/</a:t>
            </a:r>
            <a:r>
              <a:rPr lang="en-US" dirty="0" err="1"/>
              <a:t>AliceBlue</a:t>
            </a:r>
            <a:r>
              <a:rPr lang="en-US" dirty="0"/>
              <a:t>"</a:t>
            </a:r>
          </a:p>
          <a:p>
            <a:r>
              <a:rPr lang="en-US" dirty="0"/>
              <a:t>        </a:t>
            </a:r>
            <a:r>
              <a:rPr lang="en-US" dirty="0" err="1"/>
              <a:t>android:text</a:t>
            </a:r>
            <a:r>
              <a:rPr lang="en-US" dirty="0"/>
              <a:t>="@string/_1“</a:t>
            </a:r>
          </a:p>
          <a:p>
            <a:r>
              <a:rPr lang="en-US" dirty="0" err="1"/>
              <a:t>android:textColor</a:t>
            </a:r>
            <a:r>
              <a:rPr lang="en-US" dirty="0"/>
              <a:t>="@color/</a:t>
            </a:r>
            <a:r>
              <a:rPr lang="en-US" dirty="0" err="1"/>
              <a:t>BlueViolet</a:t>
            </a:r>
            <a:r>
              <a:rPr lang="en-US" dirty="0"/>
              <a:t>"</a:t>
            </a:r>
          </a:p>
          <a:p>
            <a:r>
              <a:rPr lang="en-US" dirty="0"/>
              <a:t>        </a:t>
            </a:r>
            <a:r>
              <a:rPr lang="en-US" dirty="0" err="1"/>
              <a:t>android:textSize</a:t>
            </a:r>
            <a:r>
              <a:rPr lang="en-US" dirty="0"/>
              <a:t>="30sp"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app:layout_constraintBottom_toBottomOf</a:t>
            </a:r>
            <a:r>
              <a:rPr lang="en-US" dirty="0"/>
              <a:t>="parent"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app:layout_constraintEnd_toStartOf</a:t>
            </a:r>
            <a:r>
              <a:rPr lang="en-US" dirty="0"/>
              <a:t>="@+id/two"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app:layout_constraintHorizontal_bias</a:t>
            </a:r>
            <a:r>
              <a:rPr lang="en-US" dirty="0"/>
              <a:t>="0.349"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app:layout_constraintStart_toStartOf</a:t>
            </a:r>
            <a:r>
              <a:rPr lang="en-US" dirty="0"/>
              <a:t>="parent"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app:layout_constraintTop_toTopOf</a:t>
            </a:r>
            <a:r>
              <a:rPr lang="en-US" dirty="0"/>
              <a:t>="parent"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6820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4853705-5479-4488-9FFE-2470EAF0D7BD}"/>
              </a:ext>
            </a:extLst>
          </p:cNvPr>
          <p:cNvSpPr txBox="1"/>
          <p:nvPr/>
        </p:nvSpPr>
        <p:spPr>
          <a:xfrm>
            <a:off x="0" y="0"/>
            <a:ext cx="9144000" cy="7294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app:layout_constraintVertical_bias</a:t>
            </a:r>
            <a:r>
              <a:rPr lang="en-US" dirty="0"/>
              <a:t>="0.391" /&gt;</a:t>
            </a:r>
          </a:p>
          <a:p>
            <a:endParaRPr lang="en-US" dirty="0"/>
          </a:p>
          <a:p>
            <a:r>
              <a:rPr lang="en-US" dirty="0"/>
              <a:t>    &lt;Button</a:t>
            </a:r>
          </a:p>
          <a:p>
            <a:r>
              <a:rPr lang="en-US" dirty="0"/>
              <a:t>        </a:t>
            </a:r>
            <a:r>
              <a:rPr lang="en-US" dirty="0" err="1"/>
              <a:t>android:id</a:t>
            </a:r>
            <a:r>
              <a:rPr lang="en-US" dirty="0"/>
              <a:t>="@+id/four"</a:t>
            </a:r>
          </a:p>
          <a:p>
            <a:r>
              <a:rPr lang="en-US" dirty="0"/>
              <a:t>        </a:t>
            </a:r>
            <a:r>
              <a:rPr lang="en-US" dirty="0" err="1"/>
              <a:t>android:layout_width</a:t>
            </a:r>
            <a:r>
              <a:rPr lang="en-US" dirty="0"/>
              <a:t>="72dp"</a:t>
            </a:r>
          </a:p>
          <a:p>
            <a:r>
              <a:rPr lang="en-US" dirty="0"/>
              <a:t>        </a:t>
            </a:r>
            <a:r>
              <a:rPr lang="en-US" dirty="0" err="1"/>
              <a:t>android:layout_height</a:t>
            </a:r>
            <a:r>
              <a:rPr lang="en-US" dirty="0"/>
              <a:t>="77dp"</a:t>
            </a:r>
          </a:p>
          <a:p>
            <a:r>
              <a:rPr lang="en-US" dirty="0"/>
              <a:t>        </a:t>
            </a:r>
            <a:r>
              <a:rPr lang="en-US" dirty="0" err="1"/>
              <a:t>android:background</a:t>
            </a:r>
            <a:r>
              <a:rPr lang="en-US" dirty="0"/>
              <a:t>="@drawable/</a:t>
            </a:r>
            <a:r>
              <a:rPr lang="en-US" dirty="0" err="1"/>
              <a:t>ic_launcher_background</a:t>
            </a:r>
            <a:r>
              <a:rPr lang="en-US" dirty="0"/>
              <a:t>"</a:t>
            </a:r>
          </a:p>
          <a:p>
            <a:r>
              <a:rPr lang="en-US" dirty="0"/>
              <a:t>        </a:t>
            </a:r>
            <a:r>
              <a:rPr lang="en-US" dirty="0" err="1"/>
              <a:t>android:text</a:t>
            </a:r>
            <a:r>
              <a:rPr lang="en-US" dirty="0"/>
              <a:t>="@string/_4"</a:t>
            </a:r>
          </a:p>
          <a:p>
            <a:r>
              <a:rPr lang="en-US" dirty="0"/>
              <a:t>        </a:t>
            </a:r>
            <a:r>
              <a:rPr lang="en-US" dirty="0" err="1"/>
              <a:t>android:textColor</a:t>
            </a:r>
            <a:r>
              <a:rPr lang="en-US" dirty="0"/>
              <a:t>="@color/</a:t>
            </a:r>
            <a:r>
              <a:rPr lang="en-US" dirty="0" err="1"/>
              <a:t>BlueViolet</a:t>
            </a:r>
            <a:r>
              <a:rPr lang="en-US" dirty="0"/>
              <a:t>"</a:t>
            </a:r>
          </a:p>
          <a:p>
            <a:r>
              <a:rPr lang="en-US" dirty="0"/>
              <a:t>        </a:t>
            </a:r>
            <a:r>
              <a:rPr lang="en-US" dirty="0" err="1"/>
              <a:t>android:textSize</a:t>
            </a:r>
            <a:r>
              <a:rPr lang="en-US" dirty="0"/>
              <a:t>="30sp"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app:layout_constraintBottom_toBottomOf</a:t>
            </a:r>
            <a:r>
              <a:rPr lang="en-US" dirty="0"/>
              <a:t>="parent"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app:layout_constraintEnd_toStartOf</a:t>
            </a:r>
            <a:r>
              <a:rPr lang="en-US" dirty="0"/>
              <a:t>="@+id/six"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app:layout_constraintHorizontal_bias</a:t>
            </a:r>
            <a:r>
              <a:rPr lang="en-US" dirty="0"/>
              <a:t>="0.157"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app:layout_constraintStart_toStartOf</a:t>
            </a:r>
            <a:r>
              <a:rPr lang="en-US" dirty="0"/>
              <a:t>="parent"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app:layout_constraintTop_toTopOf</a:t>
            </a:r>
            <a:r>
              <a:rPr lang="en-US" dirty="0"/>
              <a:t>="parent"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app:layout_constraintVertical_bias</a:t>
            </a:r>
            <a:r>
              <a:rPr lang="en-US" dirty="0"/>
              <a:t>="0.564" /&gt;</a:t>
            </a:r>
          </a:p>
          <a:p>
            <a:r>
              <a:rPr lang="en-US" dirty="0"/>
              <a:t> &lt;</a:t>
            </a:r>
            <a:r>
              <a:rPr lang="en-US" dirty="0" err="1"/>
              <a:t>EditText</a:t>
            </a:r>
            <a:endParaRPr lang="en-US" dirty="0"/>
          </a:p>
          <a:p>
            <a:r>
              <a:rPr lang="en-US" dirty="0"/>
              <a:t>        </a:t>
            </a:r>
            <a:r>
              <a:rPr lang="en-US" dirty="0" err="1"/>
              <a:t>android:id</a:t>
            </a:r>
            <a:r>
              <a:rPr lang="en-US" dirty="0"/>
              <a:t>="@+id/runs"</a:t>
            </a:r>
          </a:p>
          <a:p>
            <a:r>
              <a:rPr lang="en-US" dirty="0"/>
              <a:t>        </a:t>
            </a:r>
            <a:r>
              <a:rPr lang="en-US" dirty="0" err="1"/>
              <a:t>android:layout_width</a:t>
            </a:r>
            <a:r>
              <a:rPr lang="en-US" dirty="0"/>
              <a:t>="123dp"</a:t>
            </a:r>
          </a:p>
          <a:p>
            <a:r>
              <a:rPr lang="en-US" dirty="0"/>
              <a:t>        </a:t>
            </a:r>
            <a:r>
              <a:rPr lang="en-US" dirty="0" err="1"/>
              <a:t>android:layout_height</a:t>
            </a:r>
            <a:r>
              <a:rPr lang="en-US" dirty="0"/>
              <a:t>="50dp"</a:t>
            </a:r>
          </a:p>
          <a:p>
            <a:r>
              <a:rPr lang="en-US" dirty="0"/>
              <a:t>        </a:t>
            </a:r>
            <a:r>
              <a:rPr lang="en-US" dirty="0" err="1"/>
              <a:t>android:autofillHints</a:t>
            </a:r>
            <a:r>
              <a:rPr lang="en-US" dirty="0"/>
              <a:t>=""</a:t>
            </a:r>
          </a:p>
          <a:p>
            <a:r>
              <a:rPr lang="en-US" dirty="0"/>
              <a:t>        </a:t>
            </a:r>
            <a:r>
              <a:rPr lang="en-US" dirty="0" err="1"/>
              <a:t>android:ems</a:t>
            </a:r>
            <a:r>
              <a:rPr lang="en-US" dirty="0"/>
              <a:t>="10"</a:t>
            </a:r>
          </a:p>
          <a:p>
            <a:r>
              <a:rPr lang="en-US" dirty="0"/>
              <a:t>        </a:t>
            </a:r>
            <a:r>
              <a:rPr lang="en-US" dirty="0" err="1"/>
              <a:t>android:inputType</a:t>
            </a:r>
            <a:r>
              <a:rPr lang="en-US" dirty="0"/>
              <a:t>="number"</a:t>
            </a:r>
          </a:p>
          <a:p>
            <a:r>
              <a:rPr lang="en-US" dirty="0"/>
              <a:t>        </a:t>
            </a:r>
            <a:r>
              <a:rPr lang="en-US" dirty="0" err="1"/>
              <a:t>android:text</a:t>
            </a:r>
            <a:r>
              <a:rPr lang="en-US" dirty="0"/>
              <a:t>="@string/_0"</a:t>
            </a:r>
          </a:p>
          <a:p>
            <a:r>
              <a:rPr lang="en-US" dirty="0"/>
              <a:t>        </a:t>
            </a:r>
            <a:r>
              <a:rPr lang="en-US" dirty="0" err="1"/>
              <a:t>android:textColor</a:t>
            </a:r>
            <a:r>
              <a:rPr lang="en-US" dirty="0"/>
              <a:t>="@color/</a:t>
            </a:r>
            <a:r>
              <a:rPr lang="en-US" dirty="0" err="1"/>
              <a:t>DarkRed</a:t>
            </a:r>
            <a:r>
              <a:rPr lang="en-US" dirty="0"/>
              <a:t>"</a:t>
            </a:r>
          </a:p>
          <a:p>
            <a:r>
              <a:rPr lang="en-US" dirty="0"/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3091102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98DBD8F-BCAA-4977-89F1-7500EB031790}"/>
              </a:ext>
            </a:extLst>
          </p:cNvPr>
          <p:cNvSpPr txBox="1"/>
          <p:nvPr/>
        </p:nvSpPr>
        <p:spPr>
          <a:xfrm>
            <a:off x="0" y="0"/>
            <a:ext cx="9144000" cy="7294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android:textSize</a:t>
            </a:r>
            <a:r>
              <a:rPr lang="en-US" dirty="0"/>
              <a:t>="28sp"</a:t>
            </a:r>
          </a:p>
          <a:p>
            <a:r>
              <a:rPr lang="en-US" dirty="0"/>
              <a:t>        </a:t>
            </a:r>
            <a:r>
              <a:rPr lang="en-US" dirty="0" err="1"/>
              <a:t>android:textStyle</a:t>
            </a:r>
            <a:r>
              <a:rPr lang="en-US" dirty="0"/>
              <a:t>="bold"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app:layout_constraintBottom_toBottomOf</a:t>
            </a:r>
            <a:r>
              <a:rPr lang="en-US" dirty="0"/>
              <a:t>="parent"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app:layout_constraintEnd_toEndOf</a:t>
            </a:r>
            <a:r>
              <a:rPr lang="en-US" dirty="0"/>
              <a:t>="parent"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app:layout_constraintHorizontal_bias</a:t>
            </a:r>
            <a:r>
              <a:rPr lang="en-US" dirty="0"/>
              <a:t>="0.857"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app:layout_constraintStart_toStartOf</a:t>
            </a:r>
            <a:r>
              <a:rPr lang="en-US" dirty="0"/>
              <a:t>="parent"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app:layout_constraintTop_toTopOf</a:t>
            </a:r>
            <a:r>
              <a:rPr lang="en-US" dirty="0"/>
              <a:t>="parent"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app:layout_constraintVertical_bias</a:t>
            </a:r>
            <a:r>
              <a:rPr lang="en-US" dirty="0"/>
              <a:t>="0.052" /&gt;</a:t>
            </a:r>
          </a:p>
          <a:p>
            <a:r>
              <a:rPr lang="en-US" dirty="0"/>
              <a:t>&lt;</a:t>
            </a:r>
            <a:r>
              <a:rPr lang="en-US" dirty="0" err="1"/>
              <a:t>EditText</a:t>
            </a:r>
            <a:endParaRPr lang="en-US" dirty="0"/>
          </a:p>
          <a:p>
            <a:r>
              <a:rPr lang="en-US" dirty="0"/>
              <a:t>        </a:t>
            </a:r>
            <a:r>
              <a:rPr lang="en-US" dirty="0" err="1"/>
              <a:t>android:id</a:t>
            </a:r>
            <a:r>
              <a:rPr lang="en-US" dirty="0"/>
              <a:t>="@+id/out"</a:t>
            </a:r>
          </a:p>
          <a:p>
            <a:r>
              <a:rPr lang="en-US" dirty="0"/>
              <a:t>        </a:t>
            </a:r>
            <a:r>
              <a:rPr lang="en-US" dirty="0" err="1"/>
              <a:t>android:layout_width</a:t>
            </a:r>
            <a:r>
              <a:rPr lang="en-US" dirty="0"/>
              <a:t>="123dp"</a:t>
            </a:r>
          </a:p>
          <a:p>
            <a:r>
              <a:rPr lang="en-US" dirty="0"/>
              <a:t>        </a:t>
            </a:r>
            <a:r>
              <a:rPr lang="en-US" dirty="0" err="1"/>
              <a:t>android:layout_height</a:t>
            </a:r>
            <a:r>
              <a:rPr lang="en-US" dirty="0"/>
              <a:t>="50dp"</a:t>
            </a:r>
          </a:p>
          <a:p>
            <a:r>
              <a:rPr lang="en-US" dirty="0"/>
              <a:t>        </a:t>
            </a:r>
            <a:r>
              <a:rPr lang="en-US" dirty="0" err="1"/>
              <a:t>android:autofillHints</a:t>
            </a:r>
            <a:r>
              <a:rPr lang="en-US" dirty="0"/>
              <a:t>=""</a:t>
            </a:r>
          </a:p>
          <a:p>
            <a:r>
              <a:rPr lang="en-US" dirty="0"/>
              <a:t>        </a:t>
            </a:r>
            <a:r>
              <a:rPr lang="en-US" dirty="0" err="1"/>
              <a:t>android:ems</a:t>
            </a:r>
            <a:r>
              <a:rPr lang="en-US" dirty="0"/>
              <a:t>="10"</a:t>
            </a:r>
          </a:p>
          <a:p>
            <a:r>
              <a:rPr lang="en-US" dirty="0"/>
              <a:t>        </a:t>
            </a:r>
            <a:r>
              <a:rPr lang="en-US" dirty="0" err="1"/>
              <a:t>android:inputType</a:t>
            </a:r>
            <a:r>
              <a:rPr lang="en-US" dirty="0"/>
              <a:t>="number"</a:t>
            </a:r>
          </a:p>
          <a:p>
            <a:r>
              <a:rPr lang="en-US" dirty="0"/>
              <a:t>        </a:t>
            </a:r>
            <a:r>
              <a:rPr lang="en-US" dirty="0" err="1"/>
              <a:t>android:text</a:t>
            </a:r>
            <a:r>
              <a:rPr lang="en-US" dirty="0"/>
              <a:t>="@string/_0"</a:t>
            </a:r>
          </a:p>
          <a:p>
            <a:r>
              <a:rPr lang="en-US" dirty="0"/>
              <a:t>        </a:t>
            </a:r>
            <a:r>
              <a:rPr lang="en-US" dirty="0" err="1"/>
              <a:t>android:textColor</a:t>
            </a:r>
            <a:r>
              <a:rPr lang="en-US" dirty="0"/>
              <a:t>="@color/</a:t>
            </a:r>
            <a:r>
              <a:rPr lang="en-US" dirty="0" err="1"/>
              <a:t>DarkRed</a:t>
            </a:r>
            <a:r>
              <a:rPr lang="en-US" dirty="0"/>
              <a:t>"</a:t>
            </a:r>
          </a:p>
          <a:p>
            <a:r>
              <a:rPr lang="en-US" dirty="0"/>
              <a:t>        </a:t>
            </a:r>
            <a:r>
              <a:rPr lang="en-US" dirty="0" err="1"/>
              <a:t>android:textSize</a:t>
            </a:r>
            <a:r>
              <a:rPr lang="en-US" dirty="0"/>
              <a:t>="28sp"</a:t>
            </a:r>
          </a:p>
          <a:p>
            <a:r>
              <a:rPr lang="en-US" dirty="0"/>
              <a:t>        </a:t>
            </a:r>
            <a:r>
              <a:rPr lang="en-US" dirty="0" err="1"/>
              <a:t>android:textStyle</a:t>
            </a:r>
            <a:r>
              <a:rPr lang="en-US" dirty="0"/>
              <a:t>="bold"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app:layout_constraintBottom_toBottomOf</a:t>
            </a:r>
            <a:r>
              <a:rPr lang="en-US" dirty="0"/>
              <a:t>="parent"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app:layout_constraintEnd_toEndOf</a:t>
            </a:r>
            <a:r>
              <a:rPr lang="en-US" dirty="0"/>
              <a:t>="parent"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app:layout_constraintHorizontal_bias</a:t>
            </a:r>
            <a:r>
              <a:rPr lang="en-US" dirty="0"/>
              <a:t>="0.857"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app:layout_constraintStart_toStartOf</a:t>
            </a:r>
            <a:r>
              <a:rPr lang="en-US" dirty="0"/>
              <a:t>="parent"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app:layout_constraintTop_toTopOf</a:t>
            </a:r>
            <a:r>
              <a:rPr lang="en-US" dirty="0"/>
              <a:t>="parent"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app:layout_constraintVertical_bias</a:t>
            </a:r>
            <a:r>
              <a:rPr lang="en-US" dirty="0"/>
              <a:t>="0.207" /&gt;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3856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DE4ABDB-8908-4005-8C0C-8328659E2A3B}"/>
              </a:ext>
            </a:extLst>
          </p:cNvPr>
          <p:cNvSpPr txBox="1"/>
          <p:nvPr/>
        </p:nvSpPr>
        <p:spPr>
          <a:xfrm>
            <a:off x="127000" y="0"/>
            <a:ext cx="9017000" cy="75713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&lt;</a:t>
            </a:r>
            <a:r>
              <a:rPr lang="en-US" dirty="0" err="1"/>
              <a:t>TextView</a:t>
            </a:r>
            <a:endParaRPr lang="en-US" dirty="0"/>
          </a:p>
          <a:p>
            <a:r>
              <a:rPr lang="en-US" dirty="0"/>
              <a:t>        </a:t>
            </a:r>
            <a:r>
              <a:rPr lang="en-US" dirty="0" err="1"/>
              <a:t>android:id</a:t>
            </a:r>
            <a:r>
              <a:rPr lang="en-US" dirty="0"/>
              <a:t>="@+id/textView4"</a:t>
            </a:r>
          </a:p>
          <a:p>
            <a:r>
              <a:rPr lang="en-US" dirty="0"/>
              <a:t>        </a:t>
            </a:r>
            <a:r>
              <a:rPr lang="en-US" dirty="0" err="1"/>
              <a:t>android:layout_width</a:t>
            </a:r>
            <a:r>
              <a:rPr lang="en-US" dirty="0"/>
              <a:t>="157dp"</a:t>
            </a:r>
          </a:p>
          <a:p>
            <a:r>
              <a:rPr lang="en-US" dirty="0"/>
              <a:t>        </a:t>
            </a:r>
            <a:r>
              <a:rPr lang="en-US" dirty="0" err="1"/>
              <a:t>android:layout_height</a:t>
            </a:r>
            <a:r>
              <a:rPr lang="en-US" dirty="0"/>
              <a:t>="68dp"</a:t>
            </a:r>
          </a:p>
          <a:p>
            <a:r>
              <a:rPr lang="en-US" dirty="0"/>
              <a:t>        </a:t>
            </a:r>
            <a:r>
              <a:rPr lang="en-US" dirty="0" err="1"/>
              <a:t>android:layout_marginTop</a:t>
            </a:r>
            <a:r>
              <a:rPr lang="en-US" dirty="0"/>
              <a:t>="68dp"</a:t>
            </a:r>
          </a:p>
          <a:p>
            <a:r>
              <a:rPr lang="en-US" dirty="0"/>
              <a:t>        </a:t>
            </a:r>
            <a:r>
              <a:rPr lang="en-US" dirty="0" err="1"/>
              <a:t>android:text</a:t>
            </a:r>
            <a:r>
              <a:rPr lang="en-US" dirty="0"/>
              <a:t>="@string/wickets"</a:t>
            </a:r>
          </a:p>
          <a:p>
            <a:r>
              <a:rPr lang="en-US" dirty="0"/>
              <a:t>        </a:t>
            </a:r>
            <a:r>
              <a:rPr lang="en-US" dirty="0" err="1"/>
              <a:t>android:textColor</a:t>
            </a:r>
            <a:r>
              <a:rPr lang="en-US" dirty="0"/>
              <a:t>="@color/Black"</a:t>
            </a:r>
          </a:p>
          <a:p>
            <a:r>
              <a:rPr lang="en-US" dirty="0"/>
              <a:t>        </a:t>
            </a:r>
            <a:r>
              <a:rPr lang="en-US" dirty="0" err="1"/>
              <a:t>android:textSize</a:t>
            </a:r>
            <a:r>
              <a:rPr lang="en-US" dirty="0"/>
              <a:t>="30sp"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app:layout_constraintEnd_toStartOf</a:t>
            </a:r>
            <a:r>
              <a:rPr lang="en-US" dirty="0"/>
              <a:t>="@+id/out"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app:layout_constraintHorizontal_bias</a:t>
            </a:r>
            <a:r>
              <a:rPr lang="en-US" dirty="0"/>
              <a:t>="0.533"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app:layout_constraintStart_toStartOf</a:t>
            </a:r>
            <a:r>
              <a:rPr lang="en-US" dirty="0"/>
              <a:t>="parent"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app:layout_constraintTop_toBottomOf</a:t>
            </a:r>
            <a:r>
              <a:rPr lang="en-US" dirty="0"/>
              <a:t>="@+id/textView2" /&gt;</a:t>
            </a:r>
          </a:p>
          <a:p>
            <a:endParaRPr lang="en-US" dirty="0"/>
          </a:p>
          <a:p>
            <a:r>
              <a:rPr lang="en-US" dirty="0"/>
              <a:t>    &lt;</a:t>
            </a:r>
            <a:r>
              <a:rPr lang="en-US" dirty="0" err="1"/>
              <a:t>TextView</a:t>
            </a:r>
            <a:endParaRPr lang="en-US" dirty="0"/>
          </a:p>
          <a:p>
            <a:r>
              <a:rPr lang="en-US" dirty="0"/>
              <a:t>        </a:t>
            </a:r>
            <a:r>
              <a:rPr lang="en-US" dirty="0" err="1"/>
              <a:t>android:id</a:t>
            </a:r>
            <a:r>
              <a:rPr lang="en-US" dirty="0"/>
              <a:t>="@+id/</a:t>
            </a:r>
            <a:r>
              <a:rPr lang="en-US" dirty="0" err="1"/>
              <a:t>textView</a:t>
            </a:r>
            <a:r>
              <a:rPr lang="en-US" dirty="0"/>
              <a:t>"</a:t>
            </a:r>
          </a:p>
          <a:p>
            <a:r>
              <a:rPr lang="en-US" dirty="0"/>
              <a:t>        </a:t>
            </a:r>
            <a:r>
              <a:rPr lang="en-US" dirty="0" err="1"/>
              <a:t>android:layout_width</a:t>
            </a:r>
            <a:r>
              <a:rPr lang="en-US" dirty="0"/>
              <a:t>="139dp"</a:t>
            </a:r>
          </a:p>
          <a:p>
            <a:r>
              <a:rPr lang="en-US" dirty="0"/>
              <a:t>        </a:t>
            </a:r>
            <a:r>
              <a:rPr lang="en-US" dirty="0" err="1"/>
              <a:t>android:layout_height</a:t>
            </a:r>
            <a:r>
              <a:rPr lang="en-US" dirty="0"/>
              <a:t>="43dp"</a:t>
            </a:r>
          </a:p>
          <a:p>
            <a:r>
              <a:rPr lang="en-US" dirty="0"/>
              <a:t>        </a:t>
            </a:r>
            <a:r>
              <a:rPr lang="en-US" dirty="0" err="1"/>
              <a:t>android:text</a:t>
            </a:r>
            <a:r>
              <a:rPr lang="en-US" dirty="0"/>
              <a:t>="@string/balls"</a:t>
            </a:r>
          </a:p>
          <a:p>
            <a:r>
              <a:rPr lang="en-US" dirty="0"/>
              <a:t>        </a:t>
            </a:r>
            <a:r>
              <a:rPr lang="en-US" dirty="0" err="1"/>
              <a:t>android:textColor</a:t>
            </a:r>
            <a:r>
              <a:rPr lang="en-US" dirty="0"/>
              <a:t>="@color/Black"</a:t>
            </a:r>
          </a:p>
          <a:p>
            <a:r>
              <a:rPr lang="en-US" dirty="0"/>
              <a:t>        </a:t>
            </a:r>
            <a:r>
              <a:rPr lang="en-US" dirty="0" err="1"/>
              <a:t>android:textSize</a:t>
            </a:r>
            <a:r>
              <a:rPr lang="en-US" dirty="0"/>
              <a:t>="30sp"</a:t>
            </a:r>
          </a:p>
          <a:p>
            <a:r>
              <a:rPr lang="en-US" dirty="0"/>
              <a:t>  </a:t>
            </a:r>
            <a:r>
              <a:rPr lang="en-US" dirty="0" err="1"/>
              <a:t>app:layout_constraintBottom_toBottomOf</a:t>
            </a:r>
            <a:r>
              <a:rPr lang="en-US" dirty="0"/>
              <a:t>="parent"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app:layout_constraintEnd_toEndOf</a:t>
            </a:r>
            <a:r>
              <a:rPr lang="en-US" dirty="0"/>
              <a:t>="parent"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app:layout_constraintHorizontal_bias</a:t>
            </a:r>
            <a:r>
              <a:rPr lang="en-US" dirty="0"/>
              <a:t>="0.897"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app:layout_constraintStart_toStartOf</a:t>
            </a:r>
            <a:r>
              <a:rPr lang="en-US" dirty="0"/>
              <a:t>="parent"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app:layout_constraintTop_toTopOf</a:t>
            </a:r>
            <a:r>
              <a:rPr lang="en-US" dirty="0"/>
              <a:t>="parent"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3189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861862-CDF0-44F5-943E-050758328DE8}"/>
              </a:ext>
            </a:extLst>
          </p:cNvPr>
          <p:cNvSpPr txBox="1"/>
          <p:nvPr/>
        </p:nvSpPr>
        <p:spPr>
          <a:xfrm>
            <a:off x="0" y="0"/>
            <a:ext cx="9144000" cy="7294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app:layout_constraintVertical_bias</a:t>
            </a:r>
            <a:r>
              <a:rPr lang="en-US" dirty="0"/>
              <a:t>="0.85" /&gt;</a:t>
            </a:r>
          </a:p>
          <a:p>
            <a:endParaRPr lang="en-US" dirty="0"/>
          </a:p>
          <a:p>
            <a:r>
              <a:rPr lang="en-US" dirty="0"/>
              <a:t>    &lt;</a:t>
            </a:r>
            <a:r>
              <a:rPr lang="en-US" dirty="0" err="1"/>
              <a:t>EditText</a:t>
            </a:r>
            <a:endParaRPr lang="en-US" dirty="0"/>
          </a:p>
          <a:p>
            <a:r>
              <a:rPr lang="en-US" dirty="0"/>
              <a:t>        </a:t>
            </a:r>
            <a:r>
              <a:rPr lang="en-US" dirty="0" err="1"/>
              <a:t>android:id</a:t>
            </a:r>
            <a:r>
              <a:rPr lang="en-US" dirty="0"/>
              <a:t>="@+id/over"</a:t>
            </a:r>
          </a:p>
          <a:p>
            <a:r>
              <a:rPr lang="en-US" dirty="0"/>
              <a:t>        </a:t>
            </a:r>
            <a:r>
              <a:rPr lang="en-US" dirty="0" err="1"/>
              <a:t>android:layout_width</a:t>
            </a:r>
            <a:r>
              <a:rPr lang="en-US" dirty="0"/>
              <a:t>="143dp"</a:t>
            </a:r>
          </a:p>
          <a:p>
            <a:r>
              <a:rPr lang="en-US" dirty="0"/>
              <a:t>        </a:t>
            </a:r>
            <a:r>
              <a:rPr lang="en-US" dirty="0" err="1"/>
              <a:t>android:layout_height</a:t>
            </a:r>
            <a:r>
              <a:rPr lang="en-US" dirty="0"/>
              <a:t>="65dp"</a:t>
            </a:r>
          </a:p>
          <a:p>
            <a:r>
              <a:rPr lang="en-US" dirty="0"/>
              <a:t>        </a:t>
            </a:r>
            <a:r>
              <a:rPr lang="en-US" dirty="0" err="1"/>
              <a:t>android:layout_marginStart</a:t>
            </a:r>
            <a:r>
              <a:rPr lang="en-US" dirty="0"/>
              <a:t>="244dp"</a:t>
            </a:r>
          </a:p>
          <a:p>
            <a:r>
              <a:rPr lang="en-US" dirty="0"/>
              <a:t>        </a:t>
            </a:r>
            <a:r>
              <a:rPr lang="en-US" dirty="0" err="1"/>
              <a:t>android:layout_marginLeft</a:t>
            </a:r>
            <a:r>
              <a:rPr lang="en-US" dirty="0"/>
              <a:t>="244dp"</a:t>
            </a:r>
          </a:p>
          <a:p>
            <a:r>
              <a:rPr lang="en-US" dirty="0"/>
              <a:t>        </a:t>
            </a:r>
            <a:r>
              <a:rPr lang="en-US" dirty="0" err="1"/>
              <a:t>android:layout_marginBottom</a:t>
            </a:r>
            <a:r>
              <a:rPr lang="en-US" dirty="0"/>
              <a:t>="16dp"</a:t>
            </a:r>
          </a:p>
          <a:p>
            <a:r>
              <a:rPr lang="en-US" dirty="0"/>
              <a:t>        </a:t>
            </a:r>
            <a:r>
              <a:rPr lang="en-US" dirty="0" err="1"/>
              <a:t>android:ems</a:t>
            </a:r>
            <a:r>
              <a:rPr lang="en-US" dirty="0"/>
              <a:t>="10"</a:t>
            </a:r>
          </a:p>
          <a:p>
            <a:r>
              <a:rPr lang="en-US" dirty="0"/>
              <a:t>        </a:t>
            </a:r>
            <a:r>
              <a:rPr lang="en-US" dirty="0" err="1"/>
              <a:t>android:inputType</a:t>
            </a:r>
            <a:r>
              <a:rPr lang="en-US" dirty="0"/>
              <a:t>="number"</a:t>
            </a:r>
          </a:p>
          <a:p>
            <a:r>
              <a:rPr lang="en-US" dirty="0"/>
              <a:t>        </a:t>
            </a:r>
            <a:r>
              <a:rPr lang="en-US" dirty="0" err="1"/>
              <a:t>android:text</a:t>
            </a:r>
            <a:r>
              <a:rPr lang="en-US" dirty="0"/>
              <a:t>="@string/_0"</a:t>
            </a:r>
          </a:p>
          <a:p>
            <a:r>
              <a:rPr lang="en-US" dirty="0"/>
              <a:t>        </a:t>
            </a:r>
            <a:r>
              <a:rPr lang="en-US" dirty="0" err="1"/>
              <a:t>android:textColor</a:t>
            </a:r>
            <a:r>
              <a:rPr lang="en-US" dirty="0"/>
              <a:t>="@color/</a:t>
            </a:r>
            <a:r>
              <a:rPr lang="en-US" dirty="0" err="1"/>
              <a:t>DarkRed</a:t>
            </a:r>
            <a:r>
              <a:rPr lang="en-US" dirty="0"/>
              <a:t>"</a:t>
            </a:r>
          </a:p>
          <a:p>
            <a:r>
              <a:rPr lang="en-US" dirty="0"/>
              <a:t>        </a:t>
            </a:r>
            <a:r>
              <a:rPr lang="en-US" dirty="0" err="1"/>
              <a:t>android:textSize</a:t>
            </a:r>
            <a:r>
              <a:rPr lang="en-US" dirty="0"/>
              <a:t>="28sp"</a:t>
            </a:r>
          </a:p>
          <a:p>
            <a:r>
              <a:rPr lang="en-US" dirty="0"/>
              <a:t>        </a:t>
            </a:r>
            <a:r>
              <a:rPr lang="en-US" dirty="0" err="1"/>
              <a:t>android:textStyle</a:t>
            </a:r>
            <a:r>
              <a:rPr lang="en-US" dirty="0"/>
              <a:t>="bold"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app:layout_constraintBottom_toBottomOf</a:t>
            </a:r>
            <a:r>
              <a:rPr lang="en-US" dirty="0"/>
              <a:t>="parent"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app:layout_constraintStart_toStartOf</a:t>
            </a:r>
            <a:r>
              <a:rPr lang="en-US" dirty="0"/>
              <a:t>="parent" /&gt;</a:t>
            </a:r>
          </a:p>
          <a:p>
            <a:r>
              <a:rPr lang="en-US" dirty="0"/>
              <a:t>&lt;Button</a:t>
            </a:r>
          </a:p>
          <a:p>
            <a:r>
              <a:rPr lang="en-US" dirty="0"/>
              <a:t>        </a:t>
            </a:r>
            <a:r>
              <a:rPr lang="en-US" dirty="0" err="1"/>
              <a:t>android:id</a:t>
            </a:r>
            <a:r>
              <a:rPr lang="en-US" dirty="0"/>
              <a:t>="@+id/button2"</a:t>
            </a:r>
          </a:p>
          <a:p>
            <a:r>
              <a:rPr lang="en-US" dirty="0"/>
              <a:t>        </a:t>
            </a:r>
            <a:r>
              <a:rPr lang="en-US" dirty="0" err="1"/>
              <a:t>android:layout_width</a:t>
            </a:r>
            <a:r>
              <a:rPr lang="en-US" dirty="0"/>
              <a:t>="</a:t>
            </a:r>
            <a:r>
              <a:rPr lang="en-US" dirty="0" err="1"/>
              <a:t>wrap_content</a:t>
            </a:r>
            <a:r>
              <a:rPr lang="en-US" dirty="0"/>
              <a:t>"</a:t>
            </a:r>
          </a:p>
          <a:p>
            <a:r>
              <a:rPr lang="en-US" dirty="0"/>
              <a:t>        </a:t>
            </a:r>
            <a:r>
              <a:rPr lang="en-US" dirty="0" err="1"/>
              <a:t>android:layout_height</a:t>
            </a:r>
            <a:r>
              <a:rPr lang="en-US" dirty="0"/>
              <a:t>="</a:t>
            </a:r>
            <a:r>
              <a:rPr lang="en-US" dirty="0" err="1"/>
              <a:t>wrap_content</a:t>
            </a:r>
            <a:r>
              <a:rPr lang="en-US" dirty="0"/>
              <a:t>"</a:t>
            </a:r>
          </a:p>
          <a:p>
            <a:r>
              <a:rPr lang="en-US" dirty="0"/>
              <a:t>        </a:t>
            </a:r>
            <a:r>
              <a:rPr lang="en-US" dirty="0" err="1"/>
              <a:t>android:text</a:t>
            </a:r>
            <a:r>
              <a:rPr lang="en-US" dirty="0"/>
              <a:t>="OUT"</a:t>
            </a:r>
          </a:p>
          <a:p>
            <a:r>
              <a:rPr lang="en-US" dirty="0"/>
              <a:t>        </a:t>
            </a:r>
            <a:r>
              <a:rPr lang="en-US" dirty="0" err="1"/>
              <a:t>android:textColor</a:t>
            </a:r>
            <a:r>
              <a:rPr lang="en-US" dirty="0"/>
              <a:t>="@color/</a:t>
            </a:r>
            <a:r>
              <a:rPr lang="en-US" dirty="0" err="1"/>
              <a:t>BlueViolet</a:t>
            </a:r>
            <a:r>
              <a:rPr lang="en-US" dirty="0"/>
              <a:t>"</a:t>
            </a:r>
          </a:p>
          <a:p>
            <a:r>
              <a:rPr lang="en-US" dirty="0"/>
              <a:t>        </a:t>
            </a:r>
            <a:r>
              <a:rPr lang="en-US" dirty="0" err="1"/>
              <a:t>android:textSize</a:t>
            </a:r>
            <a:r>
              <a:rPr lang="en-US" dirty="0"/>
              <a:t>="28sp"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app:layout_constraintBottom_toBottomOf</a:t>
            </a:r>
            <a:r>
              <a:rPr lang="en-US" dirty="0"/>
              <a:t>="parent"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9426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383E7C6-874C-49B9-B6F6-A9E730F39959}"/>
              </a:ext>
            </a:extLst>
          </p:cNvPr>
          <p:cNvSpPr txBox="1"/>
          <p:nvPr/>
        </p:nvSpPr>
        <p:spPr>
          <a:xfrm>
            <a:off x="0" y="0"/>
            <a:ext cx="9144000" cy="7294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app:layout_constraintEnd_toEndOf</a:t>
            </a:r>
            <a:r>
              <a:rPr lang="en-US" dirty="0"/>
              <a:t>="parent"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app:layout_constraintHorizontal_bias</a:t>
            </a:r>
            <a:r>
              <a:rPr lang="en-US" dirty="0"/>
              <a:t>="0.467"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app:layout_constraintStart_toStartOf</a:t>
            </a:r>
            <a:r>
              <a:rPr lang="en-US" dirty="0"/>
              <a:t>="parent"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app:layout_constraintTop_toTopOf</a:t>
            </a:r>
            <a:r>
              <a:rPr lang="en-US" dirty="0"/>
              <a:t>="parent"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app:layout_constraintVertical_bias</a:t>
            </a:r>
            <a:r>
              <a:rPr lang="en-US" dirty="0"/>
              <a:t>="0.547" /&gt;</a:t>
            </a:r>
          </a:p>
          <a:p>
            <a:endParaRPr lang="en-US" dirty="0"/>
          </a:p>
          <a:p>
            <a:r>
              <a:rPr lang="en-US" dirty="0"/>
              <a:t>    &lt;Button</a:t>
            </a:r>
          </a:p>
          <a:p>
            <a:r>
              <a:rPr lang="en-US" dirty="0"/>
              <a:t>        </a:t>
            </a:r>
            <a:r>
              <a:rPr lang="en-US" dirty="0" err="1"/>
              <a:t>android:id</a:t>
            </a:r>
            <a:r>
              <a:rPr lang="en-US" dirty="0"/>
              <a:t>="@+id/convert"</a:t>
            </a:r>
          </a:p>
          <a:p>
            <a:r>
              <a:rPr lang="en-US" dirty="0"/>
              <a:t>        </a:t>
            </a:r>
            <a:r>
              <a:rPr lang="en-US" dirty="0" err="1"/>
              <a:t>android:layout_width</a:t>
            </a:r>
            <a:r>
              <a:rPr lang="en-US" dirty="0"/>
              <a:t>="203dp"</a:t>
            </a:r>
          </a:p>
          <a:p>
            <a:r>
              <a:rPr lang="en-US" dirty="0"/>
              <a:t>        </a:t>
            </a:r>
            <a:r>
              <a:rPr lang="en-US" dirty="0" err="1"/>
              <a:t>android:layout_height</a:t>
            </a:r>
            <a:r>
              <a:rPr lang="en-US" dirty="0"/>
              <a:t>="76dp"</a:t>
            </a:r>
          </a:p>
          <a:p>
            <a:r>
              <a:rPr lang="en-US" dirty="0"/>
              <a:t>        </a:t>
            </a:r>
            <a:r>
              <a:rPr lang="en-US" dirty="0" err="1"/>
              <a:t>android:text</a:t>
            </a:r>
            <a:r>
              <a:rPr lang="en-US" dirty="0"/>
              <a:t>="Convert In Overs"</a:t>
            </a:r>
          </a:p>
          <a:p>
            <a:r>
              <a:rPr lang="en-US" dirty="0"/>
              <a:t>        </a:t>
            </a:r>
            <a:r>
              <a:rPr lang="en-US" dirty="0" err="1"/>
              <a:t>android:textColor</a:t>
            </a:r>
            <a:r>
              <a:rPr lang="en-US" dirty="0"/>
              <a:t>="@color/Blue"</a:t>
            </a:r>
          </a:p>
          <a:p>
            <a:r>
              <a:rPr lang="en-US" dirty="0"/>
              <a:t>        </a:t>
            </a:r>
            <a:r>
              <a:rPr lang="en-US" dirty="0" err="1"/>
              <a:t>android:textSize</a:t>
            </a:r>
            <a:r>
              <a:rPr lang="en-US" dirty="0"/>
              <a:t>="20sp"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app:layout_constraintBottom_toBottomOf</a:t>
            </a:r>
            <a:r>
              <a:rPr lang="en-US" dirty="0"/>
              <a:t>="parent"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app:layout_constraintEnd_toStartOf</a:t>
            </a:r>
            <a:r>
              <a:rPr lang="en-US" dirty="0"/>
              <a:t>="@+id/</a:t>
            </a:r>
            <a:r>
              <a:rPr lang="en-US" dirty="0" err="1"/>
              <a:t>textView</a:t>
            </a:r>
            <a:r>
              <a:rPr lang="en-US" dirty="0"/>
              <a:t>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app:layout_constraintHorizontal_bias</a:t>
            </a:r>
            <a:r>
              <a:rPr lang="en-US" dirty="0"/>
              <a:t>="0.39"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app:layout_constraintStart_toStartOf</a:t>
            </a:r>
            <a:r>
              <a:rPr lang="en-US" dirty="0"/>
              <a:t>="parent"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app:layout_constraintTop_toBottomOf</a:t>
            </a:r>
            <a:r>
              <a:rPr lang="en-US" dirty="0"/>
              <a:t>="@+id/no"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app:layout_constraintVertical_bias</a:t>
            </a:r>
            <a:r>
              <a:rPr lang="en-US" dirty="0"/>
              <a:t>="0.119" /&gt;</a:t>
            </a:r>
          </a:p>
          <a:p>
            <a:r>
              <a:rPr lang="en-US" dirty="0"/>
              <a:t> &lt;</a:t>
            </a:r>
            <a:r>
              <a:rPr lang="en-US" dirty="0" err="1"/>
              <a:t>EditText</a:t>
            </a:r>
            <a:endParaRPr lang="en-US" dirty="0"/>
          </a:p>
          <a:p>
            <a:r>
              <a:rPr lang="en-US" dirty="0"/>
              <a:t>        </a:t>
            </a:r>
            <a:r>
              <a:rPr lang="en-US" dirty="0" err="1"/>
              <a:t>android:id</a:t>
            </a:r>
            <a:r>
              <a:rPr lang="en-US" dirty="0"/>
              <a:t>="@+id/</a:t>
            </a:r>
            <a:r>
              <a:rPr lang="en-US" dirty="0" err="1"/>
              <a:t>covertedresult</a:t>
            </a:r>
            <a:r>
              <a:rPr lang="en-US" dirty="0"/>
              <a:t>"</a:t>
            </a:r>
          </a:p>
          <a:p>
            <a:r>
              <a:rPr lang="en-US" dirty="0"/>
              <a:t>        </a:t>
            </a:r>
            <a:r>
              <a:rPr lang="en-US" dirty="0" err="1"/>
              <a:t>android:layout_width</a:t>
            </a:r>
            <a:r>
              <a:rPr lang="en-US" dirty="0"/>
              <a:t>="141dp"</a:t>
            </a:r>
          </a:p>
          <a:p>
            <a:r>
              <a:rPr lang="en-US" dirty="0"/>
              <a:t>        </a:t>
            </a:r>
            <a:r>
              <a:rPr lang="en-US" dirty="0" err="1"/>
              <a:t>android:layout_height</a:t>
            </a:r>
            <a:r>
              <a:rPr lang="en-US" dirty="0"/>
              <a:t>="63dp"</a:t>
            </a:r>
          </a:p>
          <a:p>
            <a:r>
              <a:rPr lang="en-US" dirty="0"/>
              <a:t>        </a:t>
            </a:r>
            <a:r>
              <a:rPr lang="en-US" dirty="0" err="1"/>
              <a:t>android:ems</a:t>
            </a:r>
            <a:r>
              <a:rPr lang="en-US" dirty="0"/>
              <a:t>="10"</a:t>
            </a:r>
          </a:p>
          <a:p>
            <a:r>
              <a:rPr lang="en-US" dirty="0"/>
              <a:t>        </a:t>
            </a:r>
            <a:r>
              <a:rPr lang="en-US" dirty="0" err="1"/>
              <a:t>android:inputType</a:t>
            </a:r>
            <a:r>
              <a:rPr lang="en-US" dirty="0"/>
              <a:t>="</a:t>
            </a:r>
            <a:r>
              <a:rPr lang="en-US" dirty="0" err="1"/>
              <a:t>textPersonName</a:t>
            </a:r>
            <a:r>
              <a:rPr lang="en-US" dirty="0"/>
              <a:t>"</a:t>
            </a:r>
          </a:p>
          <a:p>
            <a:r>
              <a:rPr lang="en-US" dirty="0"/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26238854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F5EDCDE-0C68-4D81-90E7-5A59DE31D8C2}"/>
              </a:ext>
            </a:extLst>
          </p:cNvPr>
          <p:cNvSpPr txBox="1"/>
          <p:nvPr/>
        </p:nvSpPr>
        <p:spPr>
          <a:xfrm>
            <a:off x="0" y="0"/>
            <a:ext cx="9144000" cy="7294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android:text</a:t>
            </a:r>
            <a:r>
              <a:rPr lang="en-US" dirty="0"/>
              <a:t>="0"</a:t>
            </a:r>
          </a:p>
          <a:p>
            <a:r>
              <a:rPr lang="en-US" dirty="0"/>
              <a:t>        </a:t>
            </a:r>
            <a:r>
              <a:rPr lang="en-US" dirty="0" err="1"/>
              <a:t>android:textColor</a:t>
            </a:r>
            <a:r>
              <a:rPr lang="en-US" dirty="0"/>
              <a:t>="@color/</a:t>
            </a:r>
            <a:r>
              <a:rPr lang="en-US" dirty="0" err="1"/>
              <a:t>DarkRed</a:t>
            </a:r>
            <a:r>
              <a:rPr lang="en-US" dirty="0"/>
              <a:t>"</a:t>
            </a:r>
          </a:p>
          <a:p>
            <a:r>
              <a:rPr lang="en-US" dirty="0"/>
              <a:t>        </a:t>
            </a:r>
            <a:r>
              <a:rPr lang="en-US" dirty="0" err="1"/>
              <a:t>android:textSize</a:t>
            </a:r>
            <a:r>
              <a:rPr lang="en-US" dirty="0"/>
              <a:t>="25sp"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app:layout_constraintBottom_toBottomOf</a:t>
            </a:r>
            <a:r>
              <a:rPr lang="en-US" dirty="0"/>
              <a:t>="parent"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app:layout_constraintEnd_toStartOf</a:t>
            </a:r>
            <a:r>
              <a:rPr lang="en-US" dirty="0"/>
              <a:t>="@+id/over"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app:layout_constraintHorizontal_bias</a:t>
            </a:r>
            <a:r>
              <a:rPr lang="en-US" dirty="0"/>
              <a:t>="0.339"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app:layout_constraintStart_toStartOf</a:t>
            </a:r>
            <a:r>
              <a:rPr lang="en-US" dirty="0"/>
              <a:t>="parent"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app:layout_constraintTop_toTopOf</a:t>
            </a:r>
            <a:r>
              <a:rPr lang="en-US" dirty="0"/>
              <a:t>="parent"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app:layout_constraintVertical_bias</a:t>
            </a:r>
            <a:r>
              <a:rPr lang="en-US" dirty="0"/>
              <a:t>="0.962" /&gt;</a:t>
            </a:r>
          </a:p>
          <a:p>
            <a:endParaRPr lang="en-US" dirty="0"/>
          </a:p>
          <a:p>
            <a:r>
              <a:rPr lang="en-US" dirty="0"/>
              <a:t>    &lt;</a:t>
            </a:r>
            <a:r>
              <a:rPr lang="en-US" dirty="0" err="1"/>
              <a:t>EditText</a:t>
            </a:r>
            <a:endParaRPr lang="en-US" dirty="0"/>
          </a:p>
          <a:p>
            <a:r>
              <a:rPr lang="en-US" dirty="0"/>
              <a:t>        </a:t>
            </a:r>
            <a:r>
              <a:rPr lang="en-US" dirty="0" err="1"/>
              <a:t>android:id</a:t>
            </a:r>
            <a:r>
              <a:rPr lang="en-US" dirty="0"/>
              <a:t>="@+id/extra"</a:t>
            </a:r>
          </a:p>
          <a:p>
            <a:r>
              <a:rPr lang="en-US" dirty="0"/>
              <a:t>        </a:t>
            </a:r>
            <a:r>
              <a:rPr lang="en-US" dirty="0" err="1"/>
              <a:t>android:layout_width</a:t>
            </a:r>
            <a:r>
              <a:rPr lang="en-US" dirty="0"/>
              <a:t>="100dp"</a:t>
            </a:r>
          </a:p>
          <a:p>
            <a:r>
              <a:rPr lang="en-US" dirty="0"/>
              <a:t>        </a:t>
            </a:r>
            <a:r>
              <a:rPr lang="en-US" dirty="0" err="1"/>
              <a:t>android:layout_height</a:t>
            </a:r>
            <a:r>
              <a:rPr lang="en-US" dirty="0"/>
              <a:t>="78dp"</a:t>
            </a:r>
          </a:p>
          <a:p>
            <a:r>
              <a:rPr lang="en-US" dirty="0"/>
              <a:t>        </a:t>
            </a:r>
            <a:r>
              <a:rPr lang="en-US" dirty="0" err="1"/>
              <a:t>android:ems</a:t>
            </a:r>
            <a:r>
              <a:rPr lang="en-US" dirty="0"/>
              <a:t>="10"</a:t>
            </a:r>
          </a:p>
          <a:p>
            <a:r>
              <a:rPr lang="en-US" dirty="0"/>
              <a:t>        </a:t>
            </a:r>
            <a:r>
              <a:rPr lang="en-US" dirty="0" err="1"/>
              <a:t>android:inputType</a:t>
            </a:r>
            <a:r>
              <a:rPr lang="en-US" dirty="0"/>
              <a:t>="</a:t>
            </a:r>
            <a:r>
              <a:rPr lang="en-US" dirty="0" err="1"/>
              <a:t>textPersonName</a:t>
            </a:r>
            <a:r>
              <a:rPr lang="en-US" dirty="0"/>
              <a:t>"</a:t>
            </a:r>
          </a:p>
          <a:p>
            <a:r>
              <a:rPr lang="en-US" dirty="0"/>
              <a:t>        </a:t>
            </a:r>
            <a:r>
              <a:rPr lang="en-US" dirty="0" err="1"/>
              <a:t>android:text</a:t>
            </a:r>
            <a:r>
              <a:rPr lang="en-US" dirty="0"/>
              <a:t>="@string/_0"</a:t>
            </a:r>
          </a:p>
          <a:p>
            <a:r>
              <a:rPr lang="en-US" dirty="0"/>
              <a:t>        </a:t>
            </a:r>
            <a:r>
              <a:rPr lang="en-US" dirty="0" err="1"/>
              <a:t>android:textColor</a:t>
            </a:r>
            <a:r>
              <a:rPr lang="en-US" dirty="0"/>
              <a:t>="@color/</a:t>
            </a:r>
            <a:r>
              <a:rPr lang="en-US" dirty="0" err="1"/>
              <a:t>DarkGoldenrod</a:t>
            </a:r>
            <a:r>
              <a:rPr lang="en-US" dirty="0"/>
              <a:t>"</a:t>
            </a:r>
          </a:p>
          <a:p>
            <a:r>
              <a:rPr lang="en-US" dirty="0"/>
              <a:t>        </a:t>
            </a:r>
            <a:r>
              <a:rPr lang="en-US" dirty="0" err="1"/>
              <a:t>android:textSize</a:t>
            </a:r>
            <a:r>
              <a:rPr lang="en-US" dirty="0"/>
              <a:t>="15sp"</a:t>
            </a:r>
          </a:p>
          <a:p>
            <a:r>
              <a:rPr lang="en-US" dirty="0"/>
              <a:t>        </a:t>
            </a:r>
            <a:r>
              <a:rPr lang="en-US" dirty="0" err="1"/>
              <a:t>android:textStyle</a:t>
            </a:r>
            <a:r>
              <a:rPr lang="en-US" dirty="0"/>
              <a:t>="bold"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app:layout_constraintBottom_toBottomOf</a:t>
            </a:r>
            <a:r>
              <a:rPr lang="en-US" dirty="0"/>
              <a:t>="@+id/over"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app:layout_constraintEnd_toEndOf</a:t>
            </a:r>
            <a:r>
              <a:rPr lang="en-US" dirty="0"/>
              <a:t>="parent"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app:layout_constraintHorizontal_bias</a:t>
            </a:r>
            <a:r>
              <a:rPr lang="en-US" dirty="0"/>
              <a:t>="0.935"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app:layout_constraintStart_toStartOf</a:t>
            </a:r>
            <a:r>
              <a:rPr lang="en-US" dirty="0"/>
              <a:t>="parent"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app:layout_constraintTop_toTopOf</a:t>
            </a:r>
            <a:r>
              <a:rPr lang="en-US" dirty="0"/>
              <a:t>="parent"</a:t>
            </a:r>
          </a:p>
          <a:p>
            <a:r>
              <a:rPr lang="en-US" dirty="0"/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39027211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F891875-C94F-42BD-AA87-9FDBC58731A2}"/>
              </a:ext>
            </a:extLst>
          </p:cNvPr>
          <p:cNvSpPr txBox="1"/>
          <p:nvPr/>
        </p:nvSpPr>
        <p:spPr>
          <a:xfrm>
            <a:off x="101600" y="1"/>
            <a:ext cx="90424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app:layout_constraintVertical_bias</a:t>
            </a:r>
            <a:r>
              <a:rPr lang="en-US" dirty="0"/>
              <a:t>="0.78" /&gt;</a:t>
            </a:r>
          </a:p>
          <a:p>
            <a:endParaRPr lang="en-US" dirty="0"/>
          </a:p>
          <a:p>
            <a:r>
              <a:rPr lang="en-US" dirty="0"/>
              <a:t>    &lt;Button</a:t>
            </a:r>
          </a:p>
          <a:p>
            <a:r>
              <a:rPr lang="en-US" dirty="0"/>
              <a:t>        </a:t>
            </a:r>
            <a:r>
              <a:rPr lang="en-US" dirty="0" err="1"/>
              <a:t>android:id</a:t>
            </a:r>
            <a:r>
              <a:rPr lang="en-US" dirty="0"/>
              <a:t>="@+id/button3"</a:t>
            </a:r>
          </a:p>
          <a:p>
            <a:r>
              <a:rPr lang="en-US" dirty="0"/>
              <a:t>        </a:t>
            </a:r>
            <a:r>
              <a:rPr lang="en-US" dirty="0" err="1"/>
              <a:t>android:layout_width</a:t>
            </a:r>
            <a:r>
              <a:rPr lang="en-US" dirty="0"/>
              <a:t>="</a:t>
            </a:r>
            <a:r>
              <a:rPr lang="en-US" dirty="0" err="1"/>
              <a:t>wrap_content</a:t>
            </a:r>
            <a:r>
              <a:rPr lang="en-US" dirty="0"/>
              <a:t>"</a:t>
            </a:r>
          </a:p>
          <a:p>
            <a:r>
              <a:rPr lang="en-US" dirty="0"/>
              <a:t>        </a:t>
            </a:r>
            <a:r>
              <a:rPr lang="en-US" dirty="0" err="1"/>
              <a:t>android:layout_height</a:t>
            </a:r>
            <a:r>
              <a:rPr lang="en-US" dirty="0"/>
              <a:t>="</a:t>
            </a:r>
            <a:r>
              <a:rPr lang="en-US" dirty="0" err="1"/>
              <a:t>wrap_content</a:t>
            </a:r>
            <a:r>
              <a:rPr lang="en-US" dirty="0"/>
              <a:t>"</a:t>
            </a:r>
          </a:p>
          <a:p>
            <a:r>
              <a:rPr lang="en-US" dirty="0"/>
              <a:t>        </a:t>
            </a:r>
            <a:r>
              <a:rPr lang="en-US" dirty="0" err="1"/>
              <a:t>android:text</a:t>
            </a:r>
            <a:r>
              <a:rPr lang="en-US" dirty="0"/>
              <a:t>="Extras"</a:t>
            </a:r>
          </a:p>
          <a:p>
            <a:r>
              <a:rPr lang="en-US" dirty="0"/>
              <a:t>        </a:t>
            </a:r>
            <a:r>
              <a:rPr lang="en-US" dirty="0" err="1"/>
              <a:t>android:textStyle</a:t>
            </a:r>
            <a:r>
              <a:rPr lang="en-US" dirty="0"/>
              <a:t>="bold"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app:layout_constraintBottom_toBottomOf</a:t>
            </a:r>
            <a:r>
              <a:rPr lang="en-US" dirty="0"/>
              <a:t>="parent"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app:layout_constraintEnd_toEndOf</a:t>
            </a:r>
            <a:r>
              <a:rPr lang="en-US" dirty="0"/>
              <a:t>="parent"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app:layout_constraintHorizontal_bias</a:t>
            </a:r>
            <a:r>
              <a:rPr lang="en-US" dirty="0"/>
              <a:t>="0.913"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app:layout_constraintStart_toStartOf</a:t>
            </a:r>
            <a:r>
              <a:rPr lang="en-US" dirty="0"/>
              <a:t>="parent"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app:layout_constraintTop_toTopOf</a:t>
            </a:r>
            <a:r>
              <a:rPr lang="en-US" dirty="0"/>
              <a:t>="parent"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app:layout_constraintVertical_bias</a:t>
            </a:r>
            <a:r>
              <a:rPr lang="en-US" dirty="0"/>
              <a:t>="0.669" /&gt;</a:t>
            </a:r>
          </a:p>
          <a:p>
            <a:r>
              <a:rPr lang="en-US" dirty="0"/>
              <a:t>&lt;/</a:t>
            </a:r>
            <a:r>
              <a:rPr lang="en-US" dirty="0" err="1"/>
              <a:t>androidx.constraintlayout.widget.ConstraintLayout</a:t>
            </a:r>
            <a:r>
              <a:rPr lang="en-US" dirty="0"/>
              <a:t>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3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27DDA-C840-4036-BC0C-9F8FE9402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929BC-B025-4F06-81E7-FD419951C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78135"/>
            <a:ext cx="9052249" cy="5334000"/>
          </a:xfrm>
        </p:spPr>
        <p:txBody>
          <a:bodyPr>
            <a:normAutofit/>
          </a:bodyPr>
          <a:lstStyle/>
          <a:p>
            <a:pPr marL="9525" marR="537210" indent="-12700" algn="just">
              <a:lnSpc>
                <a:spcPct val="115000"/>
              </a:lnSpc>
              <a:spcAft>
                <a:spcPts val="800"/>
              </a:spcAft>
            </a:pP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ChatConnect</a:t>
            </a:r>
            <a:r>
              <a:rPr lang="en-IN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 sample project built using the Android Compose UI toolkit. It demonstrates how to create a simple chat app using the Compose libraries. The app allows users to send and receive text </a:t>
            </a:r>
            <a:endParaRPr lang="en-IN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9525" marR="537210" indent="-12700" algn="just">
              <a:lnSpc>
                <a:spcPct val="115000"/>
              </a:lnSpc>
              <a:spcAft>
                <a:spcPts val="670"/>
              </a:spcAft>
            </a:pP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Messages:The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project showcases the use of 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Compose's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declarative UI and state management capabilities. It also includes examples of how to handle input and navigation using composable functions and how to use data from a firebase to populate the UI </a:t>
            </a:r>
            <a:endParaRPr lang="en-IN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844530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4EB25F-6A60-4B44-AA73-D15C07F3DA5C}"/>
              </a:ext>
            </a:extLst>
          </p:cNvPr>
          <p:cNvSpPr txBox="1"/>
          <p:nvPr/>
        </p:nvSpPr>
        <p:spPr>
          <a:xfrm>
            <a:off x="342900" y="406400"/>
            <a:ext cx="1022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OUTPUT: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644CEF-5AC4-83EC-4731-3123A9E782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25" y="1110344"/>
            <a:ext cx="8154955" cy="5150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2816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3BFDE08-779A-1CED-0306-E1C23878A1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612" t="30204" r="8546" b="20545"/>
          <a:stretch/>
        </p:blipFill>
        <p:spPr>
          <a:xfrm>
            <a:off x="3872203" y="1071151"/>
            <a:ext cx="2696547" cy="4715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5324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4C31564-46BA-1615-03F8-EB5A7A164E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91" t="11837" r="55134" b="11429"/>
          <a:stretch/>
        </p:blipFill>
        <p:spPr>
          <a:xfrm>
            <a:off x="1847462" y="923730"/>
            <a:ext cx="2687216" cy="52624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F331540-7834-5272-1A4B-8CF73E848C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28" t="11701" r="17497" b="11565"/>
          <a:stretch/>
        </p:blipFill>
        <p:spPr>
          <a:xfrm>
            <a:off x="5626359" y="1017036"/>
            <a:ext cx="2687216" cy="5262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277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D55DF6-8905-469F-B97C-AE9C756778A5}"/>
              </a:ext>
            </a:extLst>
          </p:cNvPr>
          <p:cNvSpPr txBox="1"/>
          <p:nvPr/>
        </p:nvSpPr>
        <p:spPr>
          <a:xfrm>
            <a:off x="177800" y="139700"/>
            <a:ext cx="2976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Activity.java: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7AFF03-6A38-4BBD-89E4-2096120AB820}"/>
              </a:ext>
            </a:extLst>
          </p:cNvPr>
          <p:cNvSpPr txBox="1"/>
          <p:nvPr/>
        </p:nvSpPr>
        <p:spPr>
          <a:xfrm>
            <a:off x="457718" y="694672"/>
            <a:ext cx="8966200" cy="6353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package 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com.example.emailapplication</a:t>
            </a:r>
            <a:endParaRPr lang="en-IN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  <a:endParaRPr lang="en-IN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import 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android.content.Context</a:t>
            </a:r>
            <a:endParaRPr lang="en-IN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import 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android.content.Intent</a:t>
            </a:r>
            <a:endParaRPr lang="en-IN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import </a:t>
            </a:r>
            <a:r>
              <a:rPr lang="en-IN" sz="1800" kern="1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android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.os.Bundle</a:t>
            </a:r>
            <a:endParaRPr lang="en-IN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import 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androidx.activity.ComponentActivity</a:t>
            </a:r>
            <a:endParaRPr lang="en-IN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import 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androidx.activity.compose.setContent</a:t>
            </a:r>
            <a:endParaRPr lang="en-IN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import 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androidx.compose.foundation.Image</a:t>
            </a:r>
            <a:endParaRPr lang="en-IN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import 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androidx.compose.foundation.background</a:t>
            </a:r>
            <a:endParaRPr lang="en-IN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import androidx.compose.foundation.layout.*</a:t>
            </a:r>
            <a:endParaRPr lang="en-IN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import androidx.compose.material.*</a:t>
            </a:r>
            <a:endParaRPr lang="en-IN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import 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androidx.compose.runtime.Composable</a:t>
            </a:r>
            <a:endParaRPr lang="en-IN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import 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androidx.compose.ui.Alignment</a:t>
            </a:r>
            <a:endParaRPr lang="en-IN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import 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androidx.compose.ui.Modifier</a:t>
            </a:r>
            <a:endParaRPr lang="en-IN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import 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androidx.compose.ui.graphics.Color</a:t>
            </a:r>
            <a:endParaRPr lang="en-IN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769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F19CFC3-497C-4E5F-9E30-95F69F18FF1D}"/>
              </a:ext>
            </a:extLst>
          </p:cNvPr>
          <p:cNvSpPr txBox="1"/>
          <p:nvPr/>
        </p:nvSpPr>
        <p:spPr>
          <a:xfrm>
            <a:off x="344973" y="451646"/>
            <a:ext cx="9004300" cy="59547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import 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androidx.compose.ui.res.painterResource</a:t>
            </a:r>
            <a:endParaRPr lang="en-IN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import 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androidx.compose.ui.text.font.FontWeight</a:t>
            </a:r>
            <a:endParaRPr lang="en-IN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import 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androidx.compose.ui.tooling.preview.Preview</a:t>
            </a:r>
            <a:endParaRPr lang="en-IN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import </a:t>
            </a:r>
            <a:r>
              <a:rPr lang="en-IN" sz="1800" kern="1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androidx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.compose.ui.unit.dp</a:t>
            </a:r>
            <a:endParaRPr lang="en-IN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import 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androidx.compose.ui.unit.sp</a:t>
            </a:r>
            <a:endParaRPr lang="en-IN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import 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androidx.core.content.ContextCompat</a:t>
            </a:r>
            <a:endParaRPr lang="en-IN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import 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androidx.core.content.ContextCompat.startActivity</a:t>
            </a:r>
            <a:endParaRPr lang="en-IN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import 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com.example.emailapplication.ui.theme.EmailApplicationTheme</a:t>
            </a:r>
            <a:endParaRPr lang="en-IN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  <a:endParaRPr lang="en-IN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class 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MainActivity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: 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ComponentActivity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() {</a:t>
            </a:r>
            <a:endParaRPr lang="en-IN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  override fun 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onCreate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savedInstanceState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 Bundle?) {</a:t>
            </a:r>
            <a:endParaRPr lang="en-IN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      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super.onCreate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savedInstanceState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  <a:endParaRPr lang="en-IN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      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setContent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{</a:t>
            </a:r>
            <a:endParaRPr lang="en-IN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              // A surface container using the 'background' 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color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from the theme</a:t>
            </a:r>
            <a:endParaRPr lang="en-IN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448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ACE4C01-3211-4A73-A3BA-D63EAFA7A91B}"/>
              </a:ext>
            </a:extLst>
          </p:cNvPr>
          <p:cNvSpPr txBox="1"/>
          <p:nvPr/>
        </p:nvSpPr>
        <p:spPr>
          <a:xfrm>
            <a:off x="593531" y="452031"/>
            <a:ext cx="9017000" cy="59539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Surface(</a:t>
            </a:r>
            <a:endParaRPr lang="en-IN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                  modifier = 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Modifier.fillMaxSize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().background(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Color.White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),</a:t>
            </a:r>
            <a:endParaRPr lang="en-IN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              ) {</a:t>
            </a:r>
            <a:endParaRPr lang="en-IN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                  Email(this)</a:t>
            </a:r>
            <a:endParaRPr lang="en-IN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              }</a:t>
            </a:r>
            <a:endParaRPr lang="en-IN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  <a:endParaRPr lang="en-IN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      }</a:t>
            </a:r>
            <a:endParaRPr lang="en-IN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  }</a:t>
            </a:r>
            <a:endParaRPr lang="en-IN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}</a:t>
            </a:r>
            <a:endParaRPr lang="en-IN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  <a:endParaRPr lang="en-IN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@Composable</a:t>
            </a:r>
            <a:endParaRPr lang="en-IN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fun Email(context: Context) {</a:t>
            </a:r>
            <a:endParaRPr lang="en-IN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  Text(</a:t>
            </a:r>
            <a:endParaRPr lang="en-IN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      text = "Home Screen",</a:t>
            </a:r>
            <a:endParaRPr lang="en-IN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      modifier = 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Modifier.padding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(top = 74.dp, start = 100.dp, bottom = 24.dp),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394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974F98E-FD4B-419A-B6E4-4897616DBF72}"/>
              </a:ext>
            </a:extLst>
          </p:cNvPr>
          <p:cNvSpPr txBox="1"/>
          <p:nvPr/>
        </p:nvSpPr>
        <p:spPr>
          <a:xfrm>
            <a:off x="101600" y="0"/>
            <a:ext cx="9042400" cy="7294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});</a:t>
            </a:r>
          </a:p>
          <a:p>
            <a:r>
              <a:rPr lang="en-US" dirty="0"/>
              <a:t>        </a:t>
            </a:r>
            <a:r>
              <a:rPr lang="en-US" dirty="0" err="1"/>
              <a:t>six.setOnClickListener</a:t>
            </a:r>
            <a:r>
              <a:rPr lang="en-US" dirty="0"/>
              <a:t>(new </a:t>
            </a:r>
            <a:r>
              <a:rPr lang="en-US" dirty="0" err="1"/>
              <a:t>View.OnClickListener</a:t>
            </a:r>
            <a:r>
              <a:rPr lang="en-US" dirty="0"/>
              <a:t>() {</a:t>
            </a:r>
          </a:p>
          <a:p>
            <a:r>
              <a:rPr lang="en-US" dirty="0"/>
              <a:t>            @Override</a:t>
            </a:r>
          </a:p>
          <a:p>
            <a:r>
              <a:rPr lang="en-US" dirty="0"/>
              <a:t>            public void </a:t>
            </a:r>
            <a:r>
              <a:rPr lang="en-US" dirty="0" err="1"/>
              <a:t>onClick</a:t>
            </a:r>
            <a:r>
              <a:rPr lang="en-US" dirty="0"/>
              <a:t>(View v) {</a:t>
            </a:r>
          </a:p>
          <a:p>
            <a:r>
              <a:rPr lang="en-US" dirty="0"/>
              <a:t>                runs = runs+6;</a:t>
            </a:r>
          </a:p>
          <a:p>
            <a:r>
              <a:rPr lang="en-US" dirty="0"/>
              <a:t>                </a:t>
            </a:r>
            <a:r>
              <a:rPr lang="en-US" dirty="0" err="1"/>
              <a:t>run.setText</a:t>
            </a:r>
            <a:r>
              <a:rPr lang="en-US" dirty="0"/>
              <a:t>(</a:t>
            </a:r>
            <a:r>
              <a:rPr lang="en-US" dirty="0" err="1"/>
              <a:t>Integer.toString</a:t>
            </a:r>
            <a:r>
              <a:rPr lang="en-US" dirty="0"/>
              <a:t>(runs));</a:t>
            </a:r>
          </a:p>
          <a:p>
            <a:r>
              <a:rPr lang="en-US" dirty="0"/>
              <a:t>                balls = balls+1;</a:t>
            </a:r>
          </a:p>
          <a:p>
            <a:r>
              <a:rPr lang="en-US" dirty="0"/>
              <a:t>                </a:t>
            </a:r>
            <a:r>
              <a:rPr lang="en-US" dirty="0" err="1"/>
              <a:t>over.setText</a:t>
            </a:r>
            <a:r>
              <a:rPr lang="en-US" dirty="0"/>
              <a:t>(</a:t>
            </a:r>
            <a:r>
              <a:rPr lang="en-US" dirty="0" err="1"/>
              <a:t>Integer.toString</a:t>
            </a:r>
            <a:r>
              <a:rPr lang="en-US" dirty="0"/>
              <a:t>(balls));</a:t>
            </a:r>
          </a:p>
          <a:p>
            <a:r>
              <a:rPr lang="en-US" dirty="0"/>
              <a:t>            }</a:t>
            </a:r>
          </a:p>
          <a:p>
            <a:r>
              <a:rPr lang="en-US" dirty="0"/>
              <a:t>        });</a:t>
            </a:r>
          </a:p>
          <a:p>
            <a:r>
              <a:rPr lang="en-US" dirty="0"/>
              <a:t>        </a:t>
            </a:r>
            <a:r>
              <a:rPr lang="en-US" dirty="0" err="1"/>
              <a:t>wide.setOnClickListener</a:t>
            </a:r>
            <a:r>
              <a:rPr lang="en-US" dirty="0"/>
              <a:t>(new </a:t>
            </a:r>
            <a:r>
              <a:rPr lang="en-US" dirty="0" err="1"/>
              <a:t>View.OnClickListener</a:t>
            </a:r>
            <a:r>
              <a:rPr lang="en-US" dirty="0"/>
              <a:t>() {</a:t>
            </a:r>
          </a:p>
          <a:p>
            <a:r>
              <a:rPr lang="en-US" dirty="0"/>
              <a:t>            @Override</a:t>
            </a:r>
          </a:p>
          <a:p>
            <a:r>
              <a:rPr lang="en-US" dirty="0"/>
              <a:t>            public void </a:t>
            </a:r>
            <a:r>
              <a:rPr lang="en-US" dirty="0" err="1"/>
              <a:t>onClick</a:t>
            </a:r>
            <a:r>
              <a:rPr lang="en-US" dirty="0"/>
              <a:t>(View v) {</a:t>
            </a:r>
          </a:p>
          <a:p>
            <a:r>
              <a:rPr lang="en-US" dirty="0"/>
              <a:t>                runs = runs+1;</a:t>
            </a:r>
          </a:p>
          <a:p>
            <a:r>
              <a:rPr lang="en-US" dirty="0"/>
              <a:t>                </a:t>
            </a:r>
            <a:r>
              <a:rPr lang="en-US" dirty="0" err="1"/>
              <a:t>run.setText</a:t>
            </a:r>
            <a:r>
              <a:rPr lang="en-US" dirty="0"/>
              <a:t>(</a:t>
            </a:r>
            <a:r>
              <a:rPr lang="en-US" dirty="0" err="1"/>
              <a:t>Integer.toString</a:t>
            </a:r>
            <a:r>
              <a:rPr lang="en-US" dirty="0"/>
              <a:t>(runs));</a:t>
            </a:r>
          </a:p>
          <a:p>
            <a:r>
              <a:rPr lang="en-US" dirty="0"/>
              <a:t>            }</a:t>
            </a:r>
          </a:p>
          <a:p>
            <a:r>
              <a:rPr lang="en-US" dirty="0"/>
              <a:t>        });</a:t>
            </a:r>
          </a:p>
          <a:p>
            <a:r>
              <a:rPr lang="en-US" dirty="0"/>
              <a:t>        </a:t>
            </a:r>
            <a:r>
              <a:rPr lang="en-US" dirty="0" err="1"/>
              <a:t>no.setOnClickListener</a:t>
            </a:r>
            <a:r>
              <a:rPr lang="en-US" dirty="0"/>
              <a:t>(new </a:t>
            </a:r>
            <a:r>
              <a:rPr lang="en-US" dirty="0" err="1"/>
              <a:t>View.OnClickListener</a:t>
            </a:r>
            <a:r>
              <a:rPr lang="en-US" dirty="0"/>
              <a:t>() {</a:t>
            </a:r>
          </a:p>
          <a:p>
            <a:r>
              <a:rPr lang="en-US" dirty="0"/>
              <a:t>            @Override</a:t>
            </a:r>
          </a:p>
          <a:p>
            <a:r>
              <a:rPr lang="en-US" dirty="0"/>
              <a:t>            public void </a:t>
            </a:r>
            <a:r>
              <a:rPr lang="en-US" dirty="0" err="1"/>
              <a:t>onClick</a:t>
            </a:r>
            <a:r>
              <a:rPr lang="en-US" dirty="0"/>
              <a:t>(View v) {</a:t>
            </a:r>
          </a:p>
          <a:p>
            <a:endParaRPr lang="en-US" dirty="0"/>
          </a:p>
          <a:p>
            <a:r>
              <a:rPr lang="en-US" dirty="0"/>
              <a:t>                runs = runs+1;</a:t>
            </a:r>
          </a:p>
          <a:p>
            <a:r>
              <a:rPr lang="en-US" dirty="0"/>
              <a:t>                </a:t>
            </a:r>
            <a:r>
              <a:rPr lang="en-US" dirty="0" err="1"/>
              <a:t>run.setText</a:t>
            </a:r>
            <a:r>
              <a:rPr lang="en-US" dirty="0"/>
              <a:t>(</a:t>
            </a:r>
            <a:r>
              <a:rPr lang="en-US" dirty="0" err="1"/>
              <a:t>Integer.toString</a:t>
            </a:r>
            <a:r>
              <a:rPr lang="en-US" dirty="0"/>
              <a:t>(runs));</a:t>
            </a:r>
          </a:p>
          <a:p>
            <a:r>
              <a:rPr lang="en-US" dirty="0"/>
              <a:t> }</a:t>
            </a:r>
          </a:p>
          <a:p>
            <a:r>
              <a:rPr lang="en-US" dirty="0"/>
              <a:t>       });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4001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F9E2A31-04A7-41D0-8A7B-A87EE7FD3A82}"/>
              </a:ext>
            </a:extLst>
          </p:cNvPr>
          <p:cNvSpPr txBox="1"/>
          <p:nvPr/>
        </p:nvSpPr>
        <p:spPr>
          <a:xfrm>
            <a:off x="0" y="1"/>
            <a:ext cx="9144000" cy="7017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out.setOnClickListener</a:t>
            </a:r>
            <a:r>
              <a:rPr lang="en-US" dirty="0"/>
              <a:t>(new </a:t>
            </a:r>
            <a:r>
              <a:rPr lang="en-US" dirty="0" err="1"/>
              <a:t>View.OnClickListener</a:t>
            </a:r>
            <a:r>
              <a:rPr lang="en-US" dirty="0"/>
              <a:t>() {</a:t>
            </a:r>
          </a:p>
          <a:p>
            <a:r>
              <a:rPr lang="en-US" dirty="0"/>
              <a:t>            @Override</a:t>
            </a:r>
          </a:p>
          <a:p>
            <a:r>
              <a:rPr lang="en-US" dirty="0"/>
              <a:t>            public void </a:t>
            </a:r>
            <a:r>
              <a:rPr lang="en-US" dirty="0" err="1"/>
              <a:t>onClick</a:t>
            </a:r>
            <a:r>
              <a:rPr lang="en-US" dirty="0"/>
              <a:t>(View v) {</a:t>
            </a:r>
          </a:p>
          <a:p>
            <a:r>
              <a:rPr lang="en-US" dirty="0"/>
              <a:t>                wickets = wickets+1;</a:t>
            </a:r>
          </a:p>
          <a:p>
            <a:r>
              <a:rPr lang="en-US" dirty="0"/>
              <a:t>                </a:t>
            </a:r>
            <a:r>
              <a:rPr lang="en-US" dirty="0" err="1"/>
              <a:t>wicket.setText</a:t>
            </a:r>
            <a:r>
              <a:rPr lang="en-US" dirty="0"/>
              <a:t>(</a:t>
            </a:r>
            <a:r>
              <a:rPr lang="en-US" dirty="0" err="1"/>
              <a:t>Integer.toString</a:t>
            </a:r>
            <a:r>
              <a:rPr lang="en-US" dirty="0"/>
              <a:t>(wickets));</a:t>
            </a:r>
          </a:p>
          <a:p>
            <a:r>
              <a:rPr lang="en-US" dirty="0"/>
              <a:t>                balls = balls+1;</a:t>
            </a:r>
          </a:p>
          <a:p>
            <a:r>
              <a:rPr lang="en-US" dirty="0"/>
              <a:t>                </a:t>
            </a:r>
            <a:r>
              <a:rPr lang="en-US" dirty="0" err="1"/>
              <a:t>over.setText</a:t>
            </a:r>
            <a:r>
              <a:rPr lang="en-US" dirty="0"/>
              <a:t>(</a:t>
            </a:r>
            <a:r>
              <a:rPr lang="en-US" dirty="0" err="1"/>
              <a:t>Integer.toString</a:t>
            </a:r>
            <a:r>
              <a:rPr lang="en-US" dirty="0"/>
              <a:t>(balls));</a:t>
            </a:r>
          </a:p>
          <a:p>
            <a:r>
              <a:rPr lang="en-US" dirty="0"/>
              <a:t>            }</a:t>
            </a:r>
          </a:p>
          <a:p>
            <a:r>
              <a:rPr lang="en-US" dirty="0"/>
              <a:t>        });</a:t>
            </a:r>
          </a:p>
          <a:p>
            <a:endParaRPr lang="en-US" dirty="0"/>
          </a:p>
          <a:p>
            <a:r>
              <a:rPr lang="en-US" dirty="0"/>
              <a:t>        </a:t>
            </a:r>
            <a:r>
              <a:rPr lang="en-US" dirty="0" err="1"/>
              <a:t>convert.setOnClickListener</a:t>
            </a:r>
            <a:r>
              <a:rPr lang="en-US" dirty="0"/>
              <a:t>(new </a:t>
            </a:r>
            <a:r>
              <a:rPr lang="en-US" dirty="0" err="1"/>
              <a:t>View.OnClickListener</a:t>
            </a:r>
            <a:r>
              <a:rPr lang="en-US" dirty="0"/>
              <a:t>() {</a:t>
            </a:r>
          </a:p>
          <a:p>
            <a:r>
              <a:rPr lang="en-US" dirty="0"/>
              <a:t>            @Override</a:t>
            </a:r>
          </a:p>
          <a:p>
            <a:r>
              <a:rPr lang="en-US" dirty="0"/>
              <a:t>            public void </a:t>
            </a:r>
            <a:r>
              <a:rPr lang="en-US" dirty="0" err="1"/>
              <a:t>onClick</a:t>
            </a:r>
            <a:r>
              <a:rPr lang="en-US" dirty="0"/>
              <a:t>(View v) {</a:t>
            </a:r>
          </a:p>
          <a:p>
            <a:r>
              <a:rPr lang="en-US" dirty="0"/>
              <a:t>                String no=</a:t>
            </a:r>
            <a:r>
              <a:rPr lang="en-US" dirty="0" err="1"/>
              <a:t>over.getText</a:t>
            </a:r>
            <a:r>
              <a:rPr lang="en-US" dirty="0"/>
              <a:t>().</a:t>
            </a:r>
            <a:r>
              <a:rPr lang="en-US" dirty="0" err="1"/>
              <a:t>toString</a:t>
            </a:r>
            <a:r>
              <a:rPr lang="en-US" dirty="0"/>
              <a:t>();</a:t>
            </a:r>
          </a:p>
          <a:p>
            <a:r>
              <a:rPr lang="en-US" dirty="0"/>
              <a:t>                int a = </a:t>
            </a:r>
            <a:r>
              <a:rPr lang="en-US" dirty="0" err="1"/>
              <a:t>Integer.parseInt</a:t>
            </a:r>
            <a:r>
              <a:rPr lang="en-US" dirty="0"/>
              <a:t>(no);</a:t>
            </a:r>
          </a:p>
          <a:p>
            <a:r>
              <a:rPr lang="en-US" dirty="0"/>
              <a:t>                int rem = a%6;</a:t>
            </a:r>
          </a:p>
          <a:p>
            <a:r>
              <a:rPr lang="en-US" dirty="0"/>
              <a:t>                int quotient = a/6;</a:t>
            </a:r>
          </a:p>
          <a:p>
            <a:r>
              <a:rPr lang="en-US" dirty="0"/>
              <a:t>                </a:t>
            </a:r>
            <a:r>
              <a:rPr lang="en-US" dirty="0" err="1"/>
              <a:t>resultconvert.setText</a:t>
            </a:r>
            <a:r>
              <a:rPr lang="en-US" dirty="0"/>
              <a:t>((quotient+"."+rem));</a:t>
            </a:r>
          </a:p>
          <a:p>
            <a:r>
              <a:rPr lang="en-US" dirty="0"/>
              <a:t>            }</a:t>
            </a:r>
          </a:p>
          <a:p>
            <a:r>
              <a:rPr lang="en-US" dirty="0"/>
              <a:t>        });</a:t>
            </a:r>
          </a:p>
          <a:p>
            <a:endParaRPr lang="en-US" dirty="0"/>
          </a:p>
          <a:p>
            <a:r>
              <a:rPr lang="en-US" dirty="0"/>
              <a:t>        </a:t>
            </a:r>
            <a:r>
              <a:rPr lang="en-US" dirty="0" err="1"/>
              <a:t>Extra.setOnClickListener</a:t>
            </a:r>
            <a:r>
              <a:rPr lang="en-US" dirty="0"/>
              <a:t>(new </a:t>
            </a:r>
            <a:r>
              <a:rPr lang="en-US" dirty="0" err="1"/>
              <a:t>View.OnClickListener</a:t>
            </a:r>
            <a:r>
              <a:rPr lang="en-US" dirty="0"/>
              <a:t>() {</a:t>
            </a:r>
          </a:p>
          <a:p>
            <a:r>
              <a:rPr lang="en-US" dirty="0"/>
              <a:t>            @Override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97568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F4B379-F690-48DC-ABC1-4211F0EECC2B}"/>
              </a:ext>
            </a:extLst>
          </p:cNvPr>
          <p:cNvSpPr txBox="1"/>
          <p:nvPr/>
        </p:nvSpPr>
        <p:spPr>
          <a:xfrm>
            <a:off x="101600" y="0"/>
            <a:ext cx="90424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public void </a:t>
            </a:r>
            <a:r>
              <a:rPr lang="en-US" dirty="0" err="1"/>
              <a:t>onClick</a:t>
            </a:r>
            <a:r>
              <a:rPr lang="en-US" dirty="0"/>
              <a:t>(View v) {</a:t>
            </a:r>
          </a:p>
          <a:p>
            <a:r>
              <a:rPr lang="en-US" dirty="0"/>
              <a:t>                String no = </a:t>
            </a:r>
            <a:r>
              <a:rPr lang="en-US" dirty="0" err="1"/>
              <a:t>exruns.getText</a:t>
            </a:r>
            <a:r>
              <a:rPr lang="en-US" dirty="0"/>
              <a:t>().</a:t>
            </a:r>
            <a:r>
              <a:rPr lang="en-US" dirty="0" err="1"/>
              <a:t>toString</a:t>
            </a:r>
            <a:r>
              <a:rPr lang="en-US" dirty="0"/>
              <a:t>();</a:t>
            </a:r>
          </a:p>
          <a:p>
            <a:r>
              <a:rPr lang="en-US" dirty="0"/>
              <a:t>                int zero =0;</a:t>
            </a:r>
          </a:p>
          <a:p>
            <a:r>
              <a:rPr lang="en-US" dirty="0"/>
              <a:t>                int a = </a:t>
            </a:r>
            <a:r>
              <a:rPr lang="en-US" dirty="0" err="1"/>
              <a:t>Integer.parseInt</a:t>
            </a:r>
            <a:r>
              <a:rPr lang="en-US" dirty="0"/>
              <a:t>(no);</a:t>
            </a:r>
          </a:p>
          <a:p>
            <a:r>
              <a:rPr lang="en-US" dirty="0"/>
              <a:t>                runs = </a:t>
            </a:r>
            <a:r>
              <a:rPr lang="en-US" dirty="0" err="1"/>
              <a:t>runs+a</a:t>
            </a:r>
            <a:r>
              <a:rPr lang="en-US" dirty="0"/>
              <a:t>;</a:t>
            </a:r>
          </a:p>
          <a:p>
            <a:r>
              <a:rPr lang="en-US" dirty="0"/>
              <a:t>                </a:t>
            </a:r>
            <a:r>
              <a:rPr lang="en-US" dirty="0" err="1"/>
              <a:t>run.setText</a:t>
            </a:r>
            <a:r>
              <a:rPr lang="en-US" dirty="0"/>
              <a:t>(</a:t>
            </a:r>
            <a:r>
              <a:rPr lang="en-US" dirty="0" err="1"/>
              <a:t>Integer.toString</a:t>
            </a:r>
            <a:r>
              <a:rPr lang="en-US" dirty="0"/>
              <a:t>(runs));</a:t>
            </a:r>
          </a:p>
          <a:p>
            <a:r>
              <a:rPr lang="en-US" dirty="0"/>
              <a:t>                </a:t>
            </a:r>
            <a:r>
              <a:rPr lang="en-US" dirty="0" err="1"/>
              <a:t>exruns.setText</a:t>
            </a:r>
            <a:r>
              <a:rPr lang="en-US" dirty="0"/>
              <a:t>(</a:t>
            </a:r>
            <a:r>
              <a:rPr lang="en-US" dirty="0" err="1"/>
              <a:t>Integer.toString</a:t>
            </a:r>
            <a:r>
              <a:rPr lang="en-US" dirty="0"/>
              <a:t>(zero));</a:t>
            </a:r>
          </a:p>
          <a:p>
            <a:r>
              <a:rPr lang="en-US" dirty="0"/>
              <a:t>            }</a:t>
            </a:r>
          </a:p>
          <a:p>
            <a:r>
              <a:rPr lang="en-US" dirty="0"/>
              <a:t>        });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05D450-9245-43EC-B8C6-CCA59DCACC67}"/>
              </a:ext>
            </a:extLst>
          </p:cNvPr>
          <p:cNvSpPr txBox="1"/>
          <p:nvPr/>
        </p:nvSpPr>
        <p:spPr>
          <a:xfrm>
            <a:off x="241300" y="3429000"/>
            <a:ext cx="2194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Activity_main.xml: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A700AA-973F-432C-89C2-7ED1BEEFB94F}"/>
              </a:ext>
            </a:extLst>
          </p:cNvPr>
          <p:cNvSpPr txBox="1"/>
          <p:nvPr/>
        </p:nvSpPr>
        <p:spPr>
          <a:xfrm>
            <a:off x="101600" y="4118789"/>
            <a:ext cx="6096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&lt;?xml version="1.0" encoding="utf-8"?&gt;</a:t>
            </a:r>
          </a:p>
          <a:p>
            <a:r>
              <a:rPr lang="en-US" dirty="0"/>
              <a:t>&lt;</a:t>
            </a:r>
            <a:r>
              <a:rPr lang="en-US" dirty="0" err="1"/>
              <a:t>androidx.constraintlayout.widget.ConstraintLayout</a:t>
            </a:r>
            <a:r>
              <a:rPr lang="en-US" dirty="0"/>
              <a:t> </a:t>
            </a:r>
            <a:r>
              <a:rPr lang="en-US" dirty="0" err="1"/>
              <a:t>xmlns:android</a:t>
            </a:r>
            <a:r>
              <a:rPr lang="en-US" dirty="0"/>
              <a:t>="http://schemas.android.com/</a:t>
            </a:r>
            <a:r>
              <a:rPr lang="en-US" dirty="0" err="1"/>
              <a:t>apk</a:t>
            </a:r>
            <a:r>
              <a:rPr lang="en-US" dirty="0"/>
              <a:t>/res/android"</a:t>
            </a:r>
          </a:p>
          <a:p>
            <a:r>
              <a:rPr lang="en-US" dirty="0"/>
              <a:t>    </a:t>
            </a:r>
            <a:r>
              <a:rPr lang="en-US" dirty="0" err="1"/>
              <a:t>xmlns:app</a:t>
            </a:r>
            <a:r>
              <a:rPr lang="en-US" dirty="0"/>
              <a:t>="http://schemas.android.com/</a:t>
            </a:r>
            <a:r>
              <a:rPr lang="en-US" dirty="0" err="1"/>
              <a:t>apk</a:t>
            </a:r>
            <a:r>
              <a:rPr lang="en-US" dirty="0"/>
              <a:t>/res-auto"</a:t>
            </a:r>
          </a:p>
          <a:p>
            <a:r>
              <a:rPr lang="en-US" dirty="0"/>
              <a:t>    </a:t>
            </a:r>
            <a:r>
              <a:rPr lang="en-US" dirty="0" err="1"/>
              <a:t>xmlns:tools</a:t>
            </a:r>
            <a:r>
              <a:rPr lang="en-US" dirty="0"/>
              <a:t>="http://schemas.android.com/tools"</a:t>
            </a:r>
          </a:p>
          <a:p>
            <a:r>
              <a:rPr lang="en-US" dirty="0"/>
              <a:t>    </a:t>
            </a:r>
            <a:r>
              <a:rPr lang="en-US" dirty="0" err="1"/>
              <a:t>android:id</a:t>
            </a:r>
            <a:r>
              <a:rPr lang="en-US" dirty="0"/>
              <a:t>="@+id/cricket“</a:t>
            </a:r>
          </a:p>
          <a:p>
            <a:r>
              <a:rPr lang="en-US" dirty="0" err="1"/>
              <a:t>android:layout_width</a:t>
            </a:r>
            <a:r>
              <a:rPr lang="en-US" dirty="0"/>
              <a:t>="</a:t>
            </a:r>
            <a:r>
              <a:rPr lang="en-US" dirty="0" err="1"/>
              <a:t>match_parent</a:t>
            </a:r>
            <a:r>
              <a:rPr lang="en-US" dirty="0"/>
              <a:t>"</a:t>
            </a:r>
          </a:p>
          <a:p>
            <a:r>
              <a:rPr lang="en-US" dirty="0"/>
              <a:t>    </a:t>
            </a:r>
            <a:r>
              <a:rPr lang="en-US" dirty="0" err="1"/>
              <a:t>android:layout_height</a:t>
            </a:r>
            <a:r>
              <a:rPr lang="en-US" dirty="0"/>
              <a:t>="</a:t>
            </a:r>
            <a:r>
              <a:rPr lang="en-US" dirty="0" err="1"/>
              <a:t>match_parent</a:t>
            </a:r>
            <a:r>
              <a:rPr lang="en-US" dirty="0"/>
              <a:t>"</a:t>
            </a:r>
          </a:p>
          <a:p>
            <a:r>
              <a:rPr lang="en-US" dirty="0"/>
              <a:t>    </a:t>
            </a:r>
            <a:r>
              <a:rPr lang="en-US" dirty="0" err="1"/>
              <a:t>android:background</a:t>
            </a:r>
            <a:r>
              <a:rPr lang="en-US" dirty="0"/>
              <a:t>="@color/</a:t>
            </a:r>
            <a:r>
              <a:rPr lang="en-US" dirty="0" err="1"/>
              <a:t>AliceBlue</a:t>
            </a:r>
            <a:r>
              <a:rPr lang="en-US" dirty="0"/>
              <a:t>"</a:t>
            </a:r>
          </a:p>
          <a:p>
            <a:r>
              <a:rPr lang="en-US" dirty="0"/>
              <a:t>    </a:t>
            </a:r>
            <a:r>
              <a:rPr lang="en-US" dirty="0" err="1"/>
              <a:t>tools:context</a:t>
            </a:r>
            <a:r>
              <a:rPr lang="en-US" dirty="0"/>
              <a:t>=".</a:t>
            </a:r>
            <a:r>
              <a:rPr lang="en-US" dirty="0" err="1"/>
              <a:t>MainActivity</a:t>
            </a:r>
            <a:r>
              <a:rPr lang="en-US" dirty="0"/>
              <a:t>"&gt;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912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8AD3793-4DCD-4C93-88A2-3ECA9258C25F}"/>
              </a:ext>
            </a:extLst>
          </p:cNvPr>
          <p:cNvSpPr txBox="1"/>
          <p:nvPr/>
        </p:nvSpPr>
        <p:spPr>
          <a:xfrm>
            <a:off x="88900" y="114300"/>
            <a:ext cx="11645900" cy="7294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&lt;</a:t>
            </a:r>
            <a:r>
              <a:rPr lang="en-US" dirty="0" err="1"/>
              <a:t>TextView</a:t>
            </a:r>
            <a:endParaRPr lang="en-US" dirty="0"/>
          </a:p>
          <a:p>
            <a:r>
              <a:rPr lang="en-US" dirty="0"/>
              <a:t>        </a:t>
            </a:r>
            <a:r>
              <a:rPr lang="en-US" dirty="0" err="1"/>
              <a:t>android:id</a:t>
            </a:r>
            <a:r>
              <a:rPr lang="en-US" dirty="0"/>
              <a:t>="@+id/textView2"</a:t>
            </a:r>
          </a:p>
          <a:p>
            <a:r>
              <a:rPr lang="en-US" dirty="0"/>
              <a:t>        </a:t>
            </a:r>
            <a:r>
              <a:rPr lang="en-US" dirty="0" err="1"/>
              <a:t>android:layout_width</a:t>
            </a:r>
            <a:r>
              <a:rPr lang="en-US" dirty="0"/>
              <a:t>="</a:t>
            </a:r>
            <a:r>
              <a:rPr lang="en-US" dirty="0" err="1"/>
              <a:t>wrap_content</a:t>
            </a:r>
            <a:r>
              <a:rPr lang="en-US" dirty="0"/>
              <a:t>"</a:t>
            </a:r>
          </a:p>
          <a:p>
            <a:r>
              <a:rPr lang="en-US" dirty="0"/>
              <a:t>        </a:t>
            </a:r>
            <a:r>
              <a:rPr lang="en-US" dirty="0" err="1"/>
              <a:t>android:layout_height</a:t>
            </a:r>
            <a:r>
              <a:rPr lang="en-US" dirty="0"/>
              <a:t>="</a:t>
            </a:r>
            <a:r>
              <a:rPr lang="en-US" dirty="0" err="1"/>
              <a:t>wrap_content</a:t>
            </a:r>
            <a:r>
              <a:rPr lang="en-US" dirty="0"/>
              <a:t>"</a:t>
            </a:r>
          </a:p>
          <a:p>
            <a:r>
              <a:rPr lang="en-US" dirty="0"/>
              <a:t>        </a:t>
            </a:r>
            <a:r>
              <a:rPr lang="en-US" dirty="0" err="1"/>
              <a:t>android:layout_marginStart</a:t>
            </a:r>
            <a:r>
              <a:rPr lang="en-US" dirty="0"/>
              <a:t>="48dp"</a:t>
            </a:r>
          </a:p>
          <a:p>
            <a:r>
              <a:rPr lang="en-US" dirty="0"/>
              <a:t>        </a:t>
            </a:r>
            <a:r>
              <a:rPr lang="en-US" dirty="0" err="1"/>
              <a:t>android:layout_marginLeft</a:t>
            </a:r>
            <a:r>
              <a:rPr lang="en-US" dirty="0"/>
              <a:t>="48dp"</a:t>
            </a:r>
          </a:p>
          <a:p>
            <a:r>
              <a:rPr lang="en-US" dirty="0"/>
              <a:t>        </a:t>
            </a:r>
            <a:r>
              <a:rPr lang="en-US" dirty="0" err="1"/>
              <a:t>android:layout_marginTop</a:t>
            </a:r>
            <a:r>
              <a:rPr lang="en-US" dirty="0"/>
              <a:t>="32dp"</a:t>
            </a:r>
          </a:p>
          <a:p>
            <a:r>
              <a:rPr lang="en-US" dirty="0"/>
              <a:t>        </a:t>
            </a:r>
            <a:r>
              <a:rPr lang="en-US" dirty="0" err="1"/>
              <a:t>android:text</a:t>
            </a:r>
            <a:r>
              <a:rPr lang="en-US" dirty="0"/>
              <a:t>="@string/</a:t>
            </a:r>
            <a:r>
              <a:rPr lang="en-US" dirty="0" err="1"/>
              <a:t>total_runs</a:t>
            </a:r>
            <a:r>
              <a:rPr lang="en-US" dirty="0"/>
              <a:t>"</a:t>
            </a:r>
          </a:p>
          <a:p>
            <a:r>
              <a:rPr lang="en-US" dirty="0"/>
              <a:t>        </a:t>
            </a:r>
            <a:r>
              <a:rPr lang="en-US" dirty="0" err="1"/>
              <a:t>android:textColor</a:t>
            </a:r>
            <a:r>
              <a:rPr lang="en-US" dirty="0"/>
              <a:t>="@color/Black"</a:t>
            </a:r>
          </a:p>
          <a:p>
            <a:r>
              <a:rPr lang="en-US" dirty="0"/>
              <a:t>        </a:t>
            </a:r>
            <a:r>
              <a:rPr lang="en-US" dirty="0" err="1"/>
              <a:t>android:textSize</a:t>
            </a:r>
            <a:r>
              <a:rPr lang="en-US" dirty="0"/>
              <a:t>="30sp"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app:layout_constraintStart_toStartOf</a:t>
            </a:r>
            <a:r>
              <a:rPr lang="en-US" dirty="0"/>
              <a:t>="parent"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app:layout_constraintTop_toTopOf</a:t>
            </a:r>
            <a:r>
              <a:rPr lang="en-US" dirty="0"/>
              <a:t>="parent" /&gt;</a:t>
            </a:r>
          </a:p>
          <a:p>
            <a:r>
              <a:rPr lang="en-US" dirty="0"/>
              <a:t>&lt;Button</a:t>
            </a:r>
          </a:p>
          <a:p>
            <a:r>
              <a:rPr lang="en-US" dirty="0"/>
              <a:t>        </a:t>
            </a:r>
            <a:r>
              <a:rPr lang="en-US" dirty="0" err="1"/>
              <a:t>android:id</a:t>
            </a:r>
            <a:r>
              <a:rPr lang="en-US" dirty="0"/>
              <a:t>="@+id/two"</a:t>
            </a:r>
          </a:p>
          <a:p>
            <a:r>
              <a:rPr lang="en-US" dirty="0"/>
              <a:t>        </a:t>
            </a:r>
            <a:r>
              <a:rPr lang="en-US" dirty="0" err="1"/>
              <a:t>android:layout_width</a:t>
            </a:r>
            <a:r>
              <a:rPr lang="en-US" dirty="0"/>
              <a:t>="72dp"</a:t>
            </a:r>
          </a:p>
          <a:p>
            <a:r>
              <a:rPr lang="en-US" dirty="0"/>
              <a:t>        </a:t>
            </a:r>
            <a:r>
              <a:rPr lang="en-US" dirty="0" err="1"/>
              <a:t>android:layout_height</a:t>
            </a:r>
            <a:r>
              <a:rPr lang="en-US" dirty="0"/>
              <a:t>="77dp"</a:t>
            </a:r>
          </a:p>
          <a:p>
            <a:r>
              <a:rPr lang="en-US" dirty="0"/>
              <a:t>        </a:t>
            </a:r>
            <a:r>
              <a:rPr lang="en-US" dirty="0" err="1"/>
              <a:t>android:layout_marginEnd</a:t>
            </a:r>
            <a:r>
              <a:rPr lang="en-US" dirty="0"/>
              <a:t>="188dp"</a:t>
            </a:r>
          </a:p>
          <a:p>
            <a:r>
              <a:rPr lang="en-US" dirty="0"/>
              <a:t>        </a:t>
            </a:r>
            <a:r>
              <a:rPr lang="en-US" dirty="0" err="1"/>
              <a:t>android:background</a:t>
            </a:r>
            <a:r>
              <a:rPr lang="en-US" dirty="0"/>
              <a:t>="@drawable/</a:t>
            </a:r>
            <a:r>
              <a:rPr lang="en-US" dirty="0" err="1"/>
              <a:t>ic_launcher_background</a:t>
            </a:r>
            <a:r>
              <a:rPr lang="en-US" dirty="0"/>
              <a:t>"</a:t>
            </a:r>
          </a:p>
          <a:p>
            <a:r>
              <a:rPr lang="en-US" dirty="0"/>
              <a:t>        </a:t>
            </a:r>
            <a:r>
              <a:rPr lang="en-US" dirty="0" err="1"/>
              <a:t>android:backgroundTint</a:t>
            </a:r>
            <a:r>
              <a:rPr lang="en-US" dirty="0"/>
              <a:t>="@color/</a:t>
            </a:r>
            <a:r>
              <a:rPr lang="en-US" dirty="0" err="1"/>
              <a:t>AliceBlue</a:t>
            </a:r>
            <a:r>
              <a:rPr lang="en-US" dirty="0"/>
              <a:t>"</a:t>
            </a:r>
          </a:p>
          <a:p>
            <a:r>
              <a:rPr lang="en-US" dirty="0"/>
              <a:t>        </a:t>
            </a:r>
            <a:r>
              <a:rPr lang="en-US" dirty="0" err="1"/>
              <a:t>android:text</a:t>
            </a:r>
            <a:r>
              <a:rPr lang="en-US" dirty="0"/>
              <a:t>="@string/_2"</a:t>
            </a:r>
          </a:p>
          <a:p>
            <a:r>
              <a:rPr lang="en-US" dirty="0"/>
              <a:t>        </a:t>
            </a:r>
            <a:r>
              <a:rPr lang="en-US" dirty="0" err="1"/>
              <a:t>android:textColor</a:t>
            </a:r>
            <a:r>
              <a:rPr lang="en-US" dirty="0"/>
              <a:t>="@color/</a:t>
            </a:r>
            <a:r>
              <a:rPr lang="en-US" dirty="0" err="1"/>
              <a:t>BlueViolet</a:t>
            </a:r>
            <a:r>
              <a:rPr lang="en-US" dirty="0"/>
              <a:t>"</a:t>
            </a:r>
          </a:p>
          <a:p>
            <a:r>
              <a:rPr lang="en-US" dirty="0"/>
              <a:t>        </a:t>
            </a:r>
            <a:r>
              <a:rPr lang="en-US" dirty="0" err="1"/>
              <a:t>android:textSize</a:t>
            </a:r>
            <a:r>
              <a:rPr lang="en-US" dirty="0"/>
              <a:t>="30sp"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app:layout_constraintBottom_toBottomOf</a:t>
            </a:r>
            <a:r>
              <a:rPr lang="en-US" dirty="0"/>
              <a:t>="parent"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app:layout_constraintEnd_toEndOf</a:t>
            </a:r>
            <a:r>
              <a:rPr lang="en-US" dirty="0"/>
              <a:t>="parent"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1090266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95</TotalTime>
  <Words>3287</Words>
  <Application>Microsoft Office PowerPoint</Application>
  <PresentationFormat>Widescreen</PresentationFormat>
  <Paragraphs>394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Facet</vt:lpstr>
      <vt:lpstr>                          A REAL-TIME CHAT AND COMMUNICATION APP</vt:lpstr>
      <vt:lpstr>                      DESCRIPTION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CRICKET SCORE RECORDER APP</dc:title>
  <dc:creator>KOLLATI SREE SAI SRAVANI</dc:creator>
  <cp:lastModifiedBy>ragulvicky143@gmail.com</cp:lastModifiedBy>
  <cp:revision>12</cp:revision>
  <dcterms:created xsi:type="dcterms:W3CDTF">2024-03-18T04:06:37Z</dcterms:created>
  <dcterms:modified xsi:type="dcterms:W3CDTF">2024-11-15T16:12:47Z</dcterms:modified>
</cp:coreProperties>
</file>