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9391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95233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62210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603298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19068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17123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90552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51934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30420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37871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14745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51448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07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1993912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34219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901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40296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9349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1432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69739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76617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2496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50791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32242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113580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72941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75413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S.Sridevi</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122201490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63981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0991921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244207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84895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65732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87053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5778257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0253142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463622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841542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5233145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7135117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2024-09-11T12:59:06Z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