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71" r:id="rId5"/>
    <p:sldId id="270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567AF-FAFF-5318-D5DA-03AC6C7364E8}" v="847" dt="2022-06-30T11:38:58.780"/>
    <p1510:client id="{2B182590-56DC-C079-B50D-10633519F559}" v="24" dt="2022-06-30T11:17:05.661"/>
    <p1510:client id="{A3193932-596A-4312-8E96-57B4CE96738F}" v="1036" dt="2022-06-30T07:24:11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DE325-D9C5-4C69-9AAE-5CD00DB242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045318-83D1-4ACA-B2D7-EA949CD8A297}">
      <dgm:prSet/>
      <dgm:spPr/>
      <dgm:t>
        <a:bodyPr/>
        <a:lstStyle/>
        <a:p>
          <a:r>
            <a:rPr lang="en-US"/>
            <a:t>Initially we had faced difficulties in handling the JIRA like how to add epic user stories and defects.</a:t>
          </a:r>
        </a:p>
      </dgm:t>
    </dgm:pt>
    <dgm:pt modelId="{1F2E2F0B-FCB4-4F04-88E2-FFF42FA65B6A}" type="parTrans" cxnId="{026FFB75-BE91-4B70-9BEE-A852E07790EC}">
      <dgm:prSet/>
      <dgm:spPr/>
      <dgm:t>
        <a:bodyPr/>
        <a:lstStyle/>
        <a:p>
          <a:endParaRPr lang="en-US"/>
        </a:p>
      </dgm:t>
    </dgm:pt>
    <dgm:pt modelId="{EF25B259-0867-4F0E-9885-5BC70C7B343E}" type="sibTrans" cxnId="{026FFB75-BE91-4B70-9BEE-A852E07790EC}">
      <dgm:prSet/>
      <dgm:spPr/>
      <dgm:t>
        <a:bodyPr/>
        <a:lstStyle/>
        <a:p>
          <a:endParaRPr lang="en-US"/>
        </a:p>
      </dgm:t>
    </dgm:pt>
    <dgm:pt modelId="{CFBEE6CA-5EF0-4000-A75E-3BF44AB2B9DA}">
      <dgm:prSet/>
      <dgm:spPr/>
      <dgm:t>
        <a:bodyPr/>
        <a:lstStyle/>
        <a:p>
          <a:r>
            <a:rPr lang="en-US"/>
            <a:t>We had faced some challenges with adding more the test cases and finally we find some way to overcome this issues.</a:t>
          </a:r>
        </a:p>
      </dgm:t>
    </dgm:pt>
    <dgm:pt modelId="{68BE2D44-3303-4744-AEAD-F93309F1E4E1}" type="parTrans" cxnId="{F67790C9-01EF-4F52-AD4A-A0C4B768C609}">
      <dgm:prSet/>
      <dgm:spPr/>
      <dgm:t>
        <a:bodyPr/>
        <a:lstStyle/>
        <a:p>
          <a:endParaRPr lang="en-US"/>
        </a:p>
      </dgm:t>
    </dgm:pt>
    <dgm:pt modelId="{AD80DF51-F917-4608-8C7D-D30716001C12}" type="sibTrans" cxnId="{F67790C9-01EF-4F52-AD4A-A0C4B768C609}">
      <dgm:prSet/>
      <dgm:spPr/>
      <dgm:t>
        <a:bodyPr/>
        <a:lstStyle/>
        <a:p>
          <a:endParaRPr lang="en-US"/>
        </a:p>
      </dgm:t>
    </dgm:pt>
    <dgm:pt modelId="{B319B24E-F17C-45AF-81E4-981BFA54740B}" type="pres">
      <dgm:prSet presAssocID="{C05DE325-D9C5-4C69-9AAE-5CD00DB2421C}" presName="root" presStyleCnt="0">
        <dgm:presLayoutVars>
          <dgm:dir/>
          <dgm:resizeHandles val="exact"/>
        </dgm:presLayoutVars>
      </dgm:prSet>
      <dgm:spPr/>
    </dgm:pt>
    <dgm:pt modelId="{6E173A44-58D3-4620-BF50-75E2A5C343DC}" type="pres">
      <dgm:prSet presAssocID="{E7045318-83D1-4ACA-B2D7-EA949CD8A297}" presName="compNode" presStyleCnt="0"/>
      <dgm:spPr/>
    </dgm:pt>
    <dgm:pt modelId="{4F422592-C57A-4E4C-948D-8E57670ACC78}" type="pres">
      <dgm:prSet presAssocID="{E7045318-83D1-4ACA-B2D7-EA949CD8A2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66F952B-9F2A-4FD2-91B9-0097DB9992A5}" type="pres">
      <dgm:prSet presAssocID="{E7045318-83D1-4ACA-B2D7-EA949CD8A297}" presName="spaceRect" presStyleCnt="0"/>
      <dgm:spPr/>
    </dgm:pt>
    <dgm:pt modelId="{55E97AC0-E2C2-4506-96C7-D78FC94718E5}" type="pres">
      <dgm:prSet presAssocID="{E7045318-83D1-4ACA-B2D7-EA949CD8A297}" presName="textRect" presStyleLbl="revTx" presStyleIdx="0" presStyleCnt="2">
        <dgm:presLayoutVars>
          <dgm:chMax val="1"/>
          <dgm:chPref val="1"/>
        </dgm:presLayoutVars>
      </dgm:prSet>
      <dgm:spPr/>
    </dgm:pt>
    <dgm:pt modelId="{14A74EDE-D723-44BD-BB60-2A689F8DF781}" type="pres">
      <dgm:prSet presAssocID="{EF25B259-0867-4F0E-9885-5BC70C7B343E}" presName="sibTrans" presStyleCnt="0"/>
      <dgm:spPr/>
    </dgm:pt>
    <dgm:pt modelId="{6FB70A26-B697-4C5C-8593-8181C5BA207F}" type="pres">
      <dgm:prSet presAssocID="{CFBEE6CA-5EF0-4000-A75E-3BF44AB2B9DA}" presName="compNode" presStyleCnt="0"/>
      <dgm:spPr/>
    </dgm:pt>
    <dgm:pt modelId="{AD376035-12DD-4081-8FD4-28287C512D92}" type="pres">
      <dgm:prSet presAssocID="{CFBEE6CA-5EF0-4000-A75E-3BF44AB2B9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327452A-524A-41D2-856C-542E204F90E2}" type="pres">
      <dgm:prSet presAssocID="{CFBEE6CA-5EF0-4000-A75E-3BF44AB2B9DA}" presName="spaceRect" presStyleCnt="0"/>
      <dgm:spPr/>
    </dgm:pt>
    <dgm:pt modelId="{E9E31F2A-6767-418F-A8E4-0B29E8CFA1CF}" type="pres">
      <dgm:prSet presAssocID="{CFBEE6CA-5EF0-4000-A75E-3BF44AB2B9D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26FFB75-BE91-4B70-9BEE-A852E07790EC}" srcId="{C05DE325-D9C5-4C69-9AAE-5CD00DB2421C}" destId="{E7045318-83D1-4ACA-B2D7-EA949CD8A297}" srcOrd="0" destOrd="0" parTransId="{1F2E2F0B-FCB4-4F04-88E2-FFF42FA65B6A}" sibTransId="{EF25B259-0867-4F0E-9885-5BC70C7B343E}"/>
    <dgm:cxn modelId="{2DE5F496-A66D-455C-973B-CF890CE462FC}" type="presOf" srcId="{C05DE325-D9C5-4C69-9AAE-5CD00DB2421C}" destId="{B319B24E-F17C-45AF-81E4-981BFA54740B}" srcOrd="0" destOrd="0" presId="urn:microsoft.com/office/officeart/2018/2/layout/IconLabelList"/>
    <dgm:cxn modelId="{B3E1E8B7-98C9-4EB5-BBDB-66BBDA28A715}" type="presOf" srcId="{E7045318-83D1-4ACA-B2D7-EA949CD8A297}" destId="{55E97AC0-E2C2-4506-96C7-D78FC94718E5}" srcOrd="0" destOrd="0" presId="urn:microsoft.com/office/officeart/2018/2/layout/IconLabelList"/>
    <dgm:cxn modelId="{F67790C9-01EF-4F52-AD4A-A0C4B768C609}" srcId="{C05DE325-D9C5-4C69-9AAE-5CD00DB2421C}" destId="{CFBEE6CA-5EF0-4000-A75E-3BF44AB2B9DA}" srcOrd="1" destOrd="0" parTransId="{68BE2D44-3303-4744-AEAD-F93309F1E4E1}" sibTransId="{AD80DF51-F917-4608-8C7D-D30716001C12}"/>
    <dgm:cxn modelId="{A59537E4-57C4-40E9-A410-0C4334375E1F}" type="presOf" srcId="{CFBEE6CA-5EF0-4000-A75E-3BF44AB2B9DA}" destId="{E9E31F2A-6767-418F-A8E4-0B29E8CFA1CF}" srcOrd="0" destOrd="0" presId="urn:microsoft.com/office/officeart/2018/2/layout/IconLabelList"/>
    <dgm:cxn modelId="{2650CEEB-4575-4D9A-A044-78EAB05713D8}" type="presParOf" srcId="{B319B24E-F17C-45AF-81E4-981BFA54740B}" destId="{6E173A44-58D3-4620-BF50-75E2A5C343DC}" srcOrd="0" destOrd="0" presId="urn:microsoft.com/office/officeart/2018/2/layout/IconLabelList"/>
    <dgm:cxn modelId="{2A86FDC9-6414-435E-B385-B5D251C89AB5}" type="presParOf" srcId="{6E173A44-58D3-4620-BF50-75E2A5C343DC}" destId="{4F422592-C57A-4E4C-948D-8E57670ACC78}" srcOrd="0" destOrd="0" presId="urn:microsoft.com/office/officeart/2018/2/layout/IconLabelList"/>
    <dgm:cxn modelId="{286E6970-912B-41E6-A056-427EE1721B5B}" type="presParOf" srcId="{6E173A44-58D3-4620-BF50-75E2A5C343DC}" destId="{C66F952B-9F2A-4FD2-91B9-0097DB9992A5}" srcOrd="1" destOrd="0" presId="urn:microsoft.com/office/officeart/2018/2/layout/IconLabelList"/>
    <dgm:cxn modelId="{BDBAB4A8-0B2F-44A4-A0A8-BB0525D892FE}" type="presParOf" srcId="{6E173A44-58D3-4620-BF50-75E2A5C343DC}" destId="{55E97AC0-E2C2-4506-96C7-D78FC94718E5}" srcOrd="2" destOrd="0" presId="urn:microsoft.com/office/officeart/2018/2/layout/IconLabelList"/>
    <dgm:cxn modelId="{3342EBBB-FC5B-4CD0-980C-BF3F27829811}" type="presParOf" srcId="{B319B24E-F17C-45AF-81E4-981BFA54740B}" destId="{14A74EDE-D723-44BD-BB60-2A689F8DF781}" srcOrd="1" destOrd="0" presId="urn:microsoft.com/office/officeart/2018/2/layout/IconLabelList"/>
    <dgm:cxn modelId="{B02E3E1F-06D9-4BA8-A9FF-61F6CA405FFC}" type="presParOf" srcId="{B319B24E-F17C-45AF-81E4-981BFA54740B}" destId="{6FB70A26-B697-4C5C-8593-8181C5BA207F}" srcOrd="2" destOrd="0" presId="urn:microsoft.com/office/officeart/2018/2/layout/IconLabelList"/>
    <dgm:cxn modelId="{004E17F0-7674-4D8B-8D0B-47B709D7EC5E}" type="presParOf" srcId="{6FB70A26-B697-4C5C-8593-8181C5BA207F}" destId="{AD376035-12DD-4081-8FD4-28287C512D92}" srcOrd="0" destOrd="0" presId="urn:microsoft.com/office/officeart/2018/2/layout/IconLabelList"/>
    <dgm:cxn modelId="{1990AA43-F5CA-4E3D-B72D-4AB55F18F12E}" type="presParOf" srcId="{6FB70A26-B697-4C5C-8593-8181C5BA207F}" destId="{4327452A-524A-41D2-856C-542E204F90E2}" srcOrd="1" destOrd="0" presId="urn:microsoft.com/office/officeart/2018/2/layout/IconLabelList"/>
    <dgm:cxn modelId="{306DBADB-5F7C-4672-9691-575A5BCF7E48}" type="presParOf" srcId="{6FB70A26-B697-4C5C-8593-8181C5BA207F}" destId="{E9E31F2A-6767-418F-A8E4-0B29E8CFA1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22592-C57A-4E4C-948D-8E57670ACC78}">
      <dsp:nvSpPr>
        <dsp:cNvPr id="0" name=""/>
        <dsp:cNvSpPr/>
      </dsp:nvSpPr>
      <dsp:spPr>
        <a:xfrm>
          <a:off x="1519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97AC0-E2C2-4506-96C7-D78FC94718E5}">
      <dsp:nvSpPr>
        <dsp:cNvPr id="0" name=""/>
        <dsp:cNvSpPr/>
      </dsp:nvSpPr>
      <dsp:spPr>
        <a:xfrm>
          <a:off x="331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Initially we had faced difficulties in handling the JIRA like how to add epic user stories and defects.</a:t>
          </a:r>
        </a:p>
      </dsp:txBody>
      <dsp:txXfrm>
        <a:off x="331199" y="2709912"/>
        <a:ext cx="4320000" cy="720000"/>
      </dsp:txXfrm>
    </dsp:sp>
    <dsp:sp modelId="{AD376035-12DD-4081-8FD4-28287C512D92}">
      <dsp:nvSpPr>
        <dsp:cNvPr id="0" name=""/>
        <dsp:cNvSpPr/>
      </dsp:nvSpPr>
      <dsp:spPr>
        <a:xfrm>
          <a:off x="6595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31F2A-6767-418F-A8E4-0B29E8CFA1CF}">
      <dsp:nvSpPr>
        <dsp:cNvPr id="0" name=""/>
        <dsp:cNvSpPr/>
      </dsp:nvSpPr>
      <dsp:spPr>
        <a:xfrm>
          <a:off x="5407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had faced some challenges with adding more the test cases and finally we find some way to overcome this issues.</a:t>
          </a:r>
        </a:p>
      </dsp:txBody>
      <dsp:txXfrm>
        <a:off x="5407199" y="27099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7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2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2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0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15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3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dirty="0"/>
              <a:t>Team members:</a:t>
            </a:r>
          </a:p>
          <a:p>
            <a:pPr algn="l"/>
            <a:r>
              <a:rPr lang="en-US" sz="2000" dirty="0"/>
              <a:t>Sunitha</a:t>
            </a:r>
            <a:endParaRPr lang="en-US" sz="2000" dirty="0" err="1"/>
          </a:p>
          <a:p>
            <a:pPr algn="l"/>
            <a:r>
              <a:rPr lang="en-US" sz="2000" dirty="0"/>
              <a:t>Soundharya</a:t>
            </a:r>
          </a:p>
          <a:p>
            <a:pPr algn="l"/>
            <a:r>
              <a:rPr lang="en-US" sz="2000" dirty="0"/>
              <a:t>Sridevi</a:t>
            </a:r>
          </a:p>
          <a:p>
            <a:pPr algn="l"/>
            <a:r>
              <a:rPr lang="en-US" sz="2000" dirty="0"/>
              <a:t>Srilakshmi</a:t>
            </a:r>
          </a:p>
          <a:p>
            <a:pPr algn="l"/>
            <a:r>
              <a:rPr lang="en-US" sz="2000" dirty="0"/>
              <a:t>Srinitha</a:t>
            </a:r>
          </a:p>
        </p:txBody>
      </p: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6047B8AC-DEAE-6424-4B81-A5E72A1B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6096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28E0C-0402-8055-A70C-B489B137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702" y="192799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TEST CASES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C0DB94B-2960-B216-8B11-6189E79D4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018" y="1566040"/>
            <a:ext cx="10267195" cy="4399671"/>
          </a:xfrm>
        </p:spPr>
      </p:pic>
    </p:spTree>
    <p:extLst>
      <p:ext uri="{BB962C8B-B14F-4D97-AF65-F5344CB8AC3E}">
        <p14:creationId xmlns:p14="http://schemas.microsoft.com/office/powerpoint/2010/main" val="262092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6F91A-A1D1-8665-A3CA-938F5759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12" y="2224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DEFECTS REPORT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A8360AA-97DB-2D76-83DD-52317454F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75" y="1529149"/>
            <a:ext cx="10036481" cy="4436562"/>
          </a:xfrm>
        </p:spPr>
      </p:pic>
    </p:spTree>
    <p:extLst>
      <p:ext uri="{BB962C8B-B14F-4D97-AF65-F5344CB8AC3E}">
        <p14:creationId xmlns:p14="http://schemas.microsoft.com/office/powerpoint/2010/main" val="217454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B603F-F21B-4185-001E-1006D488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2224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TRACEABILITY MATRIX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0591D12-0DB9-8FDF-08FB-593AF1728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552" y="1554549"/>
            <a:ext cx="10008227" cy="4411162"/>
          </a:xfrm>
        </p:spPr>
      </p:pic>
    </p:spTree>
    <p:extLst>
      <p:ext uri="{BB962C8B-B14F-4D97-AF65-F5344CB8AC3E}">
        <p14:creationId xmlns:p14="http://schemas.microsoft.com/office/powerpoint/2010/main" val="71221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7AC9A-D43E-F2D1-0A65-87A7E4AA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912" y="222432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TEST SUMMARY REPORT</a:t>
            </a:r>
          </a:p>
        </p:txBody>
      </p:sp>
      <p:pic>
        <p:nvPicPr>
          <p:cNvPr id="12" name="Picture 12" descr="Application, table&#10;&#10;Description automatically generated">
            <a:extLst>
              <a:ext uri="{FF2B5EF4-FFF2-40B4-BE49-F238E27FC236}">
                <a16:creationId xmlns:a16="http://schemas.microsoft.com/office/drawing/2014/main" id="{FED967A8-7464-E3A3-D15C-A5AAE26F6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13285"/>
            <a:ext cx="10058400" cy="4337193"/>
          </a:xfrm>
        </p:spPr>
      </p:pic>
    </p:spTree>
    <p:extLst>
      <p:ext uri="{BB962C8B-B14F-4D97-AF65-F5344CB8AC3E}">
        <p14:creationId xmlns:p14="http://schemas.microsoft.com/office/powerpoint/2010/main" val="151823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04BAD-1F44-9723-4E8D-994D30E1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74" y="192799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JIRA REPORT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E2D3A7-8258-9F18-9AEA-5DA885968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186" y="1457183"/>
            <a:ext cx="9826002" cy="4508528"/>
          </a:xfrm>
        </p:spPr>
      </p:pic>
    </p:spTree>
    <p:extLst>
      <p:ext uri="{BB962C8B-B14F-4D97-AF65-F5344CB8AC3E}">
        <p14:creationId xmlns:p14="http://schemas.microsoft.com/office/powerpoint/2010/main" val="345479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D637C-31B9-86FB-FB22-EF872F33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Challenges faced: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250B115-8C22-6EDB-A13D-E8D2E6CE4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09794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80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DCD1C-56A5-981B-B91C-43586A93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/>
              <a:t>THANK YOU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Smiling Face with No Fill">
            <a:extLst>
              <a:ext uri="{FF2B5EF4-FFF2-40B4-BE49-F238E27FC236}">
                <a16:creationId xmlns:a16="http://schemas.microsoft.com/office/drawing/2014/main" id="{8D8E6A00-A3A2-CC87-2707-7CBF337F0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7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3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4F0E0-4C26-1995-68A2-EEF83CAA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Main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8D708-E86D-3A55-ECE4-3918A472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Website accessibility Functionality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Registration Functionality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Login Functionality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Search Functionality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Product Functionality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Watchlist Functionality</a:t>
            </a:r>
          </a:p>
          <a:p>
            <a:pPr>
              <a:buClr>
                <a:srgbClr val="262626"/>
              </a:buClr>
            </a:pP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Sell Product functionality</a:t>
            </a:r>
          </a:p>
          <a:p>
            <a:pPr>
              <a:buClr>
                <a:srgbClr val="262626"/>
              </a:buClr>
            </a:pP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4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D70D3-D25B-185D-FA84-559A817C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Project 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849E-3869-9614-FC38-84969291F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An eBay Store allows user to shop various products from various country.</a:t>
            </a:r>
          </a:p>
          <a:p>
            <a:pPr>
              <a:buClr>
                <a:srgbClr val="262626"/>
              </a:buClr>
            </a:pPr>
            <a:r>
              <a:rPr lang="en-US" sz="2400" dirty="0">
                <a:ea typeface="+mn-lt"/>
                <a:cs typeface="+mn-lt"/>
              </a:rPr>
              <a:t> Customers can even purchase secondhand products from Ebay. </a:t>
            </a:r>
            <a:endParaRPr lang="en-US" sz="240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2400" dirty="0">
                <a:ea typeface="+mn-lt"/>
                <a:cs typeface="+mn-lt"/>
              </a:rPr>
              <a:t>Ebay also provide the extra feature like sell your products which mean customer can sell their products by creating the seller account.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508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AE524-1537-38A9-E35C-7270A453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Roles of testers: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C13824D-212C-2117-6A5C-3AC084CC0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656" y="936416"/>
            <a:ext cx="4870512" cy="4985169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Website accessibility Functionality - Soundharya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Registration Functionality - Soundharya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Login Functionality - Sunitha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Search Functionality - Sri Lakshmi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Product Functionality – Sri </a:t>
            </a:r>
            <a:r>
              <a:rPr lang="en-US" sz="2000" dirty="0" err="1">
                <a:ea typeface="+mn-lt"/>
                <a:cs typeface="+mn-lt"/>
              </a:rPr>
              <a:t>devi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Watchlist Functionality - Srinitha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Sell Product functionality - Sridevi</a:t>
            </a:r>
          </a:p>
        </p:txBody>
      </p:sp>
    </p:spTree>
    <p:extLst>
      <p:ext uri="{BB962C8B-B14F-4D97-AF65-F5344CB8AC3E}">
        <p14:creationId xmlns:p14="http://schemas.microsoft.com/office/powerpoint/2010/main" val="253991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AE524-1537-38A9-E35C-7270A453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385" y="662314"/>
            <a:ext cx="9792208" cy="1527078"/>
          </a:xfrm>
        </p:spPr>
        <p:txBody>
          <a:bodyPr>
            <a:normAutofit/>
          </a:bodyPr>
          <a:lstStyle/>
          <a:p>
            <a:r>
              <a:rPr lang="en-US" u="sng" dirty="0"/>
              <a:t>Process of testing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824D-212C-2117-6A5C-3AC084CC0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658" y="2308467"/>
            <a:ext cx="9792208" cy="3407862"/>
          </a:xfrm>
        </p:spPr>
        <p:txBody>
          <a:bodyPr lIns="109728" tIns="109728" rIns="109728" bIns="91440" anchor="t">
            <a:normAutofit fontScale="92500" lnSpcReduction="10000"/>
          </a:bodyPr>
          <a:lstStyle/>
          <a:p>
            <a:r>
              <a:rPr lang="en-US" sz="2400" dirty="0"/>
              <a:t>User stories</a:t>
            </a:r>
          </a:p>
          <a:p>
            <a:pPr>
              <a:buClr>
                <a:srgbClr val="262626"/>
              </a:buClr>
            </a:pPr>
            <a:r>
              <a:rPr lang="en-US" sz="2400" dirty="0"/>
              <a:t>Requirements</a:t>
            </a:r>
          </a:p>
          <a:p>
            <a:pPr>
              <a:buClr>
                <a:srgbClr val="262626"/>
              </a:buClr>
            </a:pPr>
            <a:r>
              <a:rPr lang="en-US" sz="2400" dirty="0"/>
              <a:t>Test Scenarios</a:t>
            </a:r>
          </a:p>
          <a:p>
            <a:pPr>
              <a:buClr>
                <a:srgbClr val="262626"/>
              </a:buClr>
            </a:pPr>
            <a:r>
              <a:rPr lang="en-US" sz="2400" dirty="0"/>
              <a:t>Test Cases</a:t>
            </a:r>
          </a:p>
          <a:p>
            <a:pPr>
              <a:buClr>
                <a:srgbClr val="262626"/>
              </a:buClr>
            </a:pPr>
            <a:r>
              <a:rPr lang="en-US" sz="2400" dirty="0"/>
              <a:t>Defect report</a:t>
            </a:r>
          </a:p>
          <a:p>
            <a:pPr>
              <a:buClr>
                <a:srgbClr val="262626"/>
              </a:buClr>
            </a:pPr>
            <a:r>
              <a:rPr lang="en-US" sz="2400" dirty="0"/>
              <a:t>Traceability Matrix</a:t>
            </a:r>
          </a:p>
          <a:p>
            <a:pPr>
              <a:buClr>
                <a:srgbClr val="262626"/>
              </a:buClr>
            </a:pPr>
            <a:r>
              <a:rPr lang="en-US" sz="2400" dirty="0"/>
              <a:t>Test summary report</a:t>
            </a:r>
          </a:p>
          <a:p>
            <a:pPr>
              <a:buClr>
                <a:srgbClr val="262626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113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E524-1537-38A9-E35C-7270A453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594462"/>
            <a:ext cx="4957553" cy="1536179"/>
          </a:xfrm>
        </p:spPr>
        <p:txBody>
          <a:bodyPr>
            <a:normAutofit/>
          </a:bodyPr>
          <a:lstStyle/>
          <a:p>
            <a:r>
              <a:rPr lang="en-US" dirty="0"/>
              <a:t>SPRINT PLAN: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6" name="Graphic 13" descr="Document">
            <a:extLst>
              <a:ext uri="{FF2B5EF4-FFF2-40B4-BE49-F238E27FC236}">
                <a16:creationId xmlns:a16="http://schemas.microsoft.com/office/drawing/2014/main" id="{FA84D881-3782-82DE-73D3-FE08E2E8C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C13824D-212C-2117-6A5C-3AC084CC0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290439"/>
            <a:ext cx="4957554" cy="3744600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Writing the epics                                    </a:t>
            </a:r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Writing the user stories</a:t>
            </a:r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Executing user stories in JIRA</a:t>
            </a:r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Writing the Test scenarios</a:t>
            </a:r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Writing the requirement</a:t>
            </a:r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Writing the test cases</a:t>
            </a:r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Writing the defect report </a:t>
            </a:r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Executing defect in JIRA</a:t>
            </a:r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Traceability Matrix</a:t>
            </a:r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Testcase Summary Report</a:t>
            </a:r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lnSpc>
                <a:spcPct val="100000"/>
              </a:lnSpc>
              <a:buClr>
                <a:srgbClr val="262626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lnSpc>
                <a:spcPct val="100000"/>
              </a:lnSpc>
              <a:buClr>
                <a:srgbClr val="262626"/>
              </a:buClr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Clr>
                <a:srgbClr val="262626"/>
              </a:buClr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450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EB043-32E2-9D09-85B5-E3911A16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229084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USER STORIES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C80387D-4BEA-C094-9E0A-D25CF6438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534" y="1602325"/>
            <a:ext cx="9986448" cy="4641576"/>
          </a:xfrm>
        </p:spPr>
      </p:pic>
    </p:spTree>
    <p:extLst>
      <p:ext uri="{BB962C8B-B14F-4D97-AF65-F5344CB8AC3E}">
        <p14:creationId xmlns:p14="http://schemas.microsoft.com/office/powerpoint/2010/main" val="251102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20481-E700-DE79-29AD-1C5F2360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313751"/>
            <a:ext cx="9792208" cy="1527078"/>
          </a:xfrm>
        </p:spPr>
        <p:txBody>
          <a:bodyPr>
            <a:normAutofit/>
          </a:bodyPr>
          <a:lstStyle/>
          <a:p>
            <a:r>
              <a:rPr lang="en-US"/>
              <a:t>REQUIREMENTS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23D9CC-7B8A-A0D7-FB82-E4655EC3F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877" y="1723278"/>
            <a:ext cx="10192526" cy="4242433"/>
          </a:xfrm>
        </p:spPr>
      </p:pic>
    </p:spTree>
    <p:extLst>
      <p:ext uri="{BB962C8B-B14F-4D97-AF65-F5344CB8AC3E}">
        <p14:creationId xmlns:p14="http://schemas.microsoft.com/office/powerpoint/2010/main" val="214333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6E49D-E585-9CA2-91CE-8339823C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512" y="239365"/>
            <a:ext cx="10046208" cy="1565178"/>
          </a:xfrm>
        </p:spPr>
        <p:txBody>
          <a:bodyPr>
            <a:normAutofit/>
          </a:bodyPr>
          <a:lstStyle/>
          <a:p>
            <a:r>
              <a:rPr lang="en-US"/>
              <a:t>TEST SCENARIOS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1869815-F899-108D-898C-22CA3A558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040" y="1723278"/>
            <a:ext cx="10236676" cy="4242433"/>
          </a:xfrm>
        </p:spPr>
      </p:pic>
    </p:spTree>
    <p:extLst>
      <p:ext uri="{BB962C8B-B14F-4D97-AF65-F5344CB8AC3E}">
        <p14:creationId xmlns:p14="http://schemas.microsoft.com/office/powerpoint/2010/main" val="3500399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229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Century Schoolbook</vt:lpstr>
      <vt:lpstr>Franklin Gothic Book</vt:lpstr>
      <vt:lpstr>Garamond</vt:lpstr>
      <vt:lpstr>Wingdings</vt:lpstr>
      <vt:lpstr>SavonVTI</vt:lpstr>
      <vt:lpstr>PowerPoint Presentation</vt:lpstr>
      <vt:lpstr>Main Modules</vt:lpstr>
      <vt:lpstr>Project  Description</vt:lpstr>
      <vt:lpstr>Roles of testers:</vt:lpstr>
      <vt:lpstr>Process of testing </vt:lpstr>
      <vt:lpstr>SPRINT PLAN:</vt:lpstr>
      <vt:lpstr>USER STORIES</vt:lpstr>
      <vt:lpstr>REQUIREMENTS</vt:lpstr>
      <vt:lpstr>TEST SCENARIOS</vt:lpstr>
      <vt:lpstr>TEST CASES</vt:lpstr>
      <vt:lpstr>DEFECTS REPORT</vt:lpstr>
      <vt:lpstr>TRACEABILITY MATRIX</vt:lpstr>
      <vt:lpstr>TEST SUMMARY REPORT</vt:lpstr>
      <vt:lpstr>JIRA REPORT</vt:lpstr>
      <vt:lpstr>Challenges faced: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 G, Soundharya</cp:lastModifiedBy>
  <cp:revision>393</cp:revision>
  <dcterms:created xsi:type="dcterms:W3CDTF">2022-06-30T05:06:05Z</dcterms:created>
  <dcterms:modified xsi:type="dcterms:W3CDTF">2022-07-01T03:37:18Z</dcterms:modified>
</cp:coreProperties>
</file>