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en-US" strike="noStrike" noProof="1" smtClean="0"/>
              <a:t>Click to edit Master subtitle style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27" name="Text Placeholder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ea typeface="SimSun" panose="02010600030101010101" pitchFamily="2" charset="-122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>
                <a:ea typeface="SimSun" panose="02010600030101010101" pitchFamily="2" charset="-122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ea typeface="SimSun" panose="02010600030101010101" pitchFamily="2" charset="-122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9" name="Title 1"/>
          <p:cNvSpPr>
            <a:spLocks noGrp="1"/>
          </p:cNvSpPr>
          <p:nvPr>
            <p:ph type="ctrTitle"/>
          </p:nvPr>
        </p:nvSpPr>
        <p:spPr>
          <a:xfrm>
            <a:off x="1143000" y="1430655"/>
            <a:ext cx="6858000" cy="1280160"/>
          </a:xfrm>
        </p:spPr>
        <p:txBody>
          <a:bodyPr anchor="b" anchorCtr="0"/>
          <a:p>
            <a:pPr defTabSz="914400">
              <a:buClrTx/>
              <a:buSzTx/>
              <a:buFontTx/>
              <a:buNone/>
            </a:pPr>
            <a:r>
              <a:rPr lang="en-US" altLang="en-GB" sz="4800" b="1" kern="1200" baseline="0">
                <a:latin typeface="Cambria" panose="02040503050406030204" charset="0"/>
                <a:ea typeface="+mj-ea"/>
                <a:cs typeface="Cambria" panose="02040503050406030204" charset="0"/>
              </a:rPr>
              <a:t>SINGAMPALLI SRIDEVI</a:t>
            </a:r>
            <a:endParaRPr lang="en-US" altLang="en-GB" sz="4800" b="1" kern="1200" baseline="0">
              <a:latin typeface="Cambria" panose="02040503050406030204" charset="0"/>
              <a:ea typeface="+mj-ea"/>
              <a:cs typeface="Cambria" panose="02040503050406030204" charset="0"/>
            </a:endParaRPr>
          </a:p>
        </p:txBody>
      </p:sp>
      <p:sp>
        <p:nvSpPr>
          <p:cNvPr id="2050" name="Subtitle 2"/>
          <p:cNvSpPr>
            <a:spLocks noGrp="1"/>
          </p:cNvSpPr>
          <p:nvPr>
            <p:ph type="subTitle" idx="1"/>
          </p:nvPr>
        </p:nvSpPr>
        <p:spPr>
          <a:xfrm>
            <a:off x="1187450" y="3068955"/>
            <a:ext cx="6858000" cy="1939290"/>
          </a:xfrm>
        </p:spPr>
        <p:txBody>
          <a:bodyPr anchor="t" anchorCtr="0"/>
          <a:p>
            <a:pPr defTabSz="914400">
              <a:buClrTx/>
              <a:buSzTx/>
              <a:buFontTx/>
            </a:pPr>
            <a:r>
              <a:rPr lang="en-US" altLang="en-GB" sz="3600" b="1" kern="1200" baseline="0">
                <a:latin typeface="Cambria" panose="02040503050406030204" charset="0"/>
                <a:ea typeface="+mn-ea"/>
                <a:cs typeface="Cambria" panose="02040503050406030204" charset="0"/>
              </a:rPr>
              <a:t>Web Development Intership</a:t>
            </a:r>
            <a:endParaRPr lang="en-US" altLang="en-GB" sz="3600" b="1" kern="1200" baseline="0">
              <a:latin typeface="Cambria" panose="02040503050406030204" charset="0"/>
              <a:ea typeface="+mn-ea"/>
              <a:cs typeface="Cambria" panose="02040503050406030204" charset="0"/>
            </a:endParaRPr>
          </a:p>
          <a:p>
            <a:pPr defTabSz="914400">
              <a:buClrTx/>
              <a:buSzTx/>
              <a:buFontTx/>
            </a:pPr>
            <a:r>
              <a:rPr lang="en-US" altLang="en-GB" sz="3600" b="1" kern="1200" baseline="0">
                <a:latin typeface="Cambria" panose="02040503050406030204" charset="0"/>
                <a:ea typeface="+mn-ea"/>
                <a:cs typeface="Cambria" panose="02040503050406030204" charset="0"/>
              </a:rPr>
              <a:t>TSF@GRIP</a:t>
            </a:r>
            <a:endParaRPr lang="en-US" altLang="en-GB" sz="3600" b="1" kern="1200" baseline="0">
              <a:latin typeface="Cambria" panose="02040503050406030204" charset="0"/>
              <a:ea typeface="+mn-ea"/>
              <a:cs typeface="Cambria" panose="02040503050406030204" charset="0"/>
            </a:endParaRPr>
          </a:p>
          <a:p>
            <a:pPr defTabSz="914400">
              <a:buClrTx/>
              <a:buSzTx/>
              <a:buFontTx/>
            </a:pPr>
            <a:r>
              <a:rPr lang="en-US" altLang="en-GB" sz="3600" b="1" kern="1200" baseline="0">
                <a:latin typeface="Cambria" panose="02040503050406030204" charset="0"/>
                <a:ea typeface="+mn-ea"/>
                <a:cs typeface="Cambria" panose="02040503050406030204" charset="0"/>
              </a:rPr>
              <a:t>JUNE22</a:t>
            </a:r>
            <a:endParaRPr lang="en-US" altLang="en-GB" sz="3600" b="1" kern="1200" baseline="0">
              <a:latin typeface="Cambria" panose="02040503050406030204" charset="0"/>
              <a:ea typeface="+mn-ea"/>
              <a:cs typeface="Cambria" panose="0204050305040603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pic>
        <p:nvPicPr>
          <p:cNvPr id="4" name="Content Placeholder 3" descr="maxresdefaul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48640" y="311785"/>
            <a:ext cx="8126730" cy="58146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WPS Presentation</Application>
  <PresentationFormat/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SimSun</vt:lpstr>
      <vt:lpstr>Wingdings</vt:lpstr>
      <vt:lpstr>Cambria</vt:lpstr>
      <vt:lpstr>Microsoft YaHei</vt:lpstr>
      <vt:lpstr>Arial Unicode MS</vt:lpstr>
      <vt:lpstr>Calibri</vt:lpstr>
      <vt:lpstr>Default Design</vt:lpstr>
      <vt:lpstr>KAMIDI SUMATHI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SUMATHI</dc:creator>
  <cp:lastModifiedBy>SUMATHI</cp:lastModifiedBy>
  <cp:revision>3</cp:revision>
  <dcterms:created xsi:type="dcterms:W3CDTF">2021-08-27T08:34:00Z</dcterms:created>
  <dcterms:modified xsi:type="dcterms:W3CDTF">2022-06-18T06:06:43Z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2057-11.2.0.11156</vt:lpwstr>
  </property>
  <property fmtid="{D5CDD505-2E9C-101B-9397-08002B2CF9AE}" pid="3" name="ICV">
    <vt:lpwstr>5ED91EBD254B4CBF838A2AF88B29A386</vt:lpwstr>
  </property>
</Properties>
</file>