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Merriweather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erriweather-regular.fntdata"/><Relationship Id="rId10" Type="http://schemas.openxmlformats.org/officeDocument/2006/relationships/slide" Target="slides/slide6.xml"/><Relationship Id="rId13" Type="http://schemas.openxmlformats.org/officeDocument/2006/relationships/font" Target="fonts/Merriweather-italic.fntdata"/><Relationship Id="rId12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Merriweather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135592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PROJECT PROTOTYPE</a:t>
            </a:r>
          </a:p>
          <a:p>
            <a:pPr lvl="0">
              <a:spcBef>
                <a:spcPts val="0"/>
              </a:spcBef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TEAM - ONBOARDING APP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796650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ARUN, GABON, RON, RUPESH, SRIDEVI, TAYLOR</a:t>
            </a:r>
          </a:p>
        </p:txBody>
      </p:sp>
      <p:pic>
        <p:nvPicPr>
          <p:cNvPr descr="Continental.pn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2844"/>
            <a:ext cx="9143999" cy="2396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HR-Manager User Flow</a:t>
            </a:r>
          </a:p>
        </p:txBody>
      </p:sp>
      <p:pic>
        <p:nvPicPr>
          <p:cNvPr descr="user flow.png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800" y="1323975"/>
            <a:ext cx="528637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New-Hire User Flow</a:t>
            </a:r>
          </a:p>
        </p:txBody>
      </p:sp>
      <p:pic>
        <p:nvPicPr>
          <p:cNvPr descr="user flow6.png"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00" y="1017725"/>
            <a:ext cx="698375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3707700" cy="95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Current-Employee User Flow</a:t>
            </a:r>
          </a:p>
        </p:txBody>
      </p:sp>
      <p:pic>
        <p:nvPicPr>
          <p:cNvPr descr="user flow5.png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951" y="969500"/>
            <a:ext cx="6811376" cy="37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GITHUB LINKS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BACKEND</a:t>
            </a:r>
            <a:r>
              <a:rPr lang="en"/>
              <a:t> : https://github.com/fzachariah/Continental-BackendNodejs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ANDROID</a:t>
            </a:r>
            <a:r>
              <a:rPr lang="en"/>
              <a:t>:  https://github.com/fzachariah/Continental-Android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WEB APP</a:t>
            </a:r>
            <a:r>
              <a:rPr lang="en"/>
              <a:t>: https://github.com/naveenkanumoori/ContiDashBoard/tree/PeerBuddy_New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969650"/>
            <a:ext cx="8520600" cy="84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3600">
                <a:solidFill>
                  <a:srgbClr val="B7B7B7"/>
                </a:solidFill>
                <a:latin typeface="Merriweather"/>
                <a:ea typeface="Merriweather"/>
                <a:cs typeface="Merriweather"/>
                <a:sym typeface="Merriweather"/>
              </a:rPr>
              <a:t>Questions</a:t>
            </a:r>
            <a:r>
              <a:rPr b="1" lang="en" sz="3600">
                <a:solidFill>
                  <a:srgbClr val="B7B7B7"/>
                </a:solidFill>
                <a:latin typeface="Merriweather"/>
                <a:ea typeface="Merriweather"/>
                <a:cs typeface="Merriweather"/>
                <a:sym typeface="Merriweather"/>
              </a:rPr>
              <a:t>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