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1186" y="115"/>
      </p:cViewPr>
      <p:guideLst>
        <p:guide orient="horz" pos="9216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5278" y="3209198"/>
            <a:ext cx="22474060" cy="10165724"/>
          </a:xfrm>
        </p:spPr>
        <p:txBody>
          <a:bodyPr bIns="0" anchor="b">
            <a:normAutofit/>
          </a:bodyPr>
          <a:lstStyle>
            <a:lvl1pPr algn="l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5278" y="14124822"/>
            <a:ext cx="22474060" cy="391048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6400" b="0" cap="all" baseline="0">
                <a:solidFill>
                  <a:schemeClr val="tx1"/>
                </a:solidFill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85276" y="1317234"/>
            <a:ext cx="12345168" cy="123680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38814" y="3195892"/>
            <a:ext cx="3208020" cy="2014312"/>
          </a:xfrm>
        </p:spPr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5278" y="14114168"/>
            <a:ext cx="2247406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3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5773966" y="7388352"/>
            <a:ext cx="262853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72114" y="3195898"/>
            <a:ext cx="4412108" cy="1863955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73966" y="3195898"/>
            <a:ext cx="21204380" cy="186395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672112" y="3195898"/>
            <a:ext cx="0" cy="1863955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773966" y="7388352"/>
            <a:ext cx="262853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3964" y="7024520"/>
            <a:ext cx="22468008" cy="7551800"/>
          </a:xfrm>
        </p:spPr>
        <p:txBody>
          <a:bodyPr anchor="b">
            <a:normAutofit/>
          </a:bodyPr>
          <a:lstStyle>
            <a:lvl1pPr algn="l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3968" y="15224786"/>
            <a:ext cx="22468008" cy="4051716"/>
          </a:xfrm>
        </p:spPr>
        <p:txBody>
          <a:bodyPr tIns="91440">
            <a:normAutofit/>
          </a:bodyPr>
          <a:lstStyle>
            <a:lvl1pPr marL="0" indent="0" algn="l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73964" y="15219940"/>
            <a:ext cx="224680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0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3966" y="3219562"/>
            <a:ext cx="26285372" cy="42372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3962" y="8055744"/>
            <a:ext cx="12503484" cy="13750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56728" y="8055746"/>
            <a:ext cx="12502608" cy="13750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773966" y="7388352"/>
            <a:ext cx="262853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8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5773966" y="7388352"/>
            <a:ext cx="262853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3964" y="3216658"/>
            <a:ext cx="26285376" cy="4225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3964" y="8078202"/>
            <a:ext cx="12503064" cy="320777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8800" b="0" cap="all" baseline="0">
                <a:solidFill>
                  <a:schemeClr val="accent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964" y="11297082"/>
            <a:ext cx="12503064" cy="1057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56728" y="8092018"/>
            <a:ext cx="12502608" cy="320894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8800" b="0" cap="all" baseline="0">
                <a:solidFill>
                  <a:schemeClr val="accent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56728" y="11285966"/>
            <a:ext cx="12502608" cy="105494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773966" y="7388352"/>
            <a:ext cx="262853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68" y="3195894"/>
            <a:ext cx="9703800" cy="8988468"/>
          </a:xfrm>
        </p:spPr>
        <p:txBody>
          <a:bodyPr anchor="b">
            <a:norm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624" y="3195896"/>
            <a:ext cx="15312712" cy="1863530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6170" y="12821970"/>
            <a:ext cx="9709476" cy="8992724"/>
          </a:xfrm>
        </p:spPr>
        <p:txBody>
          <a:bodyPr>
            <a:normAutofit/>
          </a:bodyPr>
          <a:lstStyle>
            <a:lvl1pPr marL="0" indent="0" algn="l">
              <a:buNone/>
              <a:defRPr sz="64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66992" y="12821964"/>
            <a:ext cx="96931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986006" y="1928686"/>
            <a:ext cx="14045548" cy="20596404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594" y="4518052"/>
            <a:ext cx="12979740" cy="7322336"/>
          </a:xfrm>
        </p:spPr>
        <p:txBody>
          <a:bodyPr anchor="b">
            <a:normAutofit/>
          </a:bodyPr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60512" y="4490174"/>
            <a:ext cx="8939992" cy="15465308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968" y="12583968"/>
            <a:ext cx="12961144" cy="8014968"/>
          </a:xfrm>
        </p:spPr>
        <p:txBody>
          <a:bodyPr>
            <a:normAutofit/>
          </a:bodyPr>
          <a:lstStyle>
            <a:lvl1pPr marL="0" indent="0" algn="l">
              <a:buNone/>
              <a:defRPr sz="72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6656" y="21879430"/>
            <a:ext cx="13009680" cy="1280492"/>
          </a:xfrm>
        </p:spPr>
        <p:txBody>
          <a:bodyPr/>
          <a:lstStyle>
            <a:lvl1pPr algn="l">
              <a:defRPr/>
            </a:lvl1pPr>
          </a:lstStyle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50122" y="1274566"/>
            <a:ext cx="13006212" cy="128372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765124" y="12574420"/>
            <a:ext cx="129680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4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062936"/>
            <a:ext cx="36576000" cy="1631808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2" y="24381014"/>
            <a:ext cx="36576004" cy="309890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24404508"/>
            <a:ext cx="36576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73966" y="3218082"/>
            <a:ext cx="26285372" cy="4196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3966" y="8062934"/>
            <a:ext cx="26285372" cy="1380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86168" y="1321482"/>
            <a:ext cx="9473168" cy="1236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5C2F-1B1F-4D57-AA02-D09F6836347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3964" y="1317234"/>
            <a:ext cx="16136016" cy="1236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0900" y="3195892"/>
            <a:ext cx="3182984" cy="201431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200">
                <a:solidFill>
                  <a:schemeClr val="accent1"/>
                </a:solidFill>
              </a:defRPr>
            </a:lvl1pPr>
          </a:lstStyle>
          <a:p>
            <a:fld id="{3014B74C-8B54-4D71-9369-4E3C54C8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2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914400" indent="-914400" algn="l" defTabSz="2743200" rtl="0" eaLnBrk="1" latinLnBrk="0" hangingPunct="1">
        <a:lnSpc>
          <a:spcPct val="120000"/>
        </a:lnSpc>
        <a:spcBef>
          <a:spcPts val="4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743200" indent="-914400" algn="l" defTabSz="27432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572000" indent="-914400" algn="l" defTabSz="27432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6400800" indent="-914400" algn="l" defTabSz="27432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8229600" indent="-914400" algn="l" defTabSz="27432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7E07-0467-469B-BCEA-B8D69AC62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4864608"/>
            <a:ext cx="31089600" cy="9175244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DD30A-912C-485F-8524-E4C380A2D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9BA21-B6C9-4A54-B319-91C3BAA23FAD}"/>
              </a:ext>
            </a:extLst>
          </p:cNvPr>
          <p:cNvSpPr/>
          <p:nvPr/>
        </p:nvSpPr>
        <p:spPr>
          <a:xfrm>
            <a:off x="1010493" y="-16299"/>
            <a:ext cx="34637472" cy="2956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8B888-A890-436C-A3D6-E38D20EEF270}"/>
              </a:ext>
            </a:extLst>
          </p:cNvPr>
          <p:cNvSpPr/>
          <p:nvPr/>
        </p:nvSpPr>
        <p:spPr>
          <a:xfrm>
            <a:off x="1024127" y="2976607"/>
            <a:ext cx="34637472" cy="1524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dirty="0"/>
              <a:t>Ron Abraham Cherian, Arun Thomas, </a:t>
            </a:r>
            <a:r>
              <a:rPr lang="en-US" sz="4500" dirty="0" err="1"/>
              <a:t>Akondi</a:t>
            </a:r>
            <a:r>
              <a:rPr lang="en-US" sz="4500" dirty="0"/>
              <a:t> Sridevi, Rupesh Reddy Loka, Gabon Williams, Taylor </a:t>
            </a:r>
            <a:r>
              <a:rPr lang="en-US" sz="4500" dirty="0" err="1"/>
              <a:t>Conners</a:t>
            </a:r>
            <a:endParaRPr lang="en-US" sz="4500" dirty="0"/>
          </a:p>
          <a:p>
            <a:pPr algn="ctr"/>
            <a:r>
              <a:rPr lang="en-US" sz="4500" dirty="0"/>
              <a:t>Under the guidance of Dr. Mohsen </a:t>
            </a:r>
            <a:r>
              <a:rPr lang="en-US" sz="4500" dirty="0" err="1"/>
              <a:t>Dorochi</a:t>
            </a:r>
            <a:r>
              <a:rPr lang="en-US" sz="4500" dirty="0"/>
              <a:t> &amp; in partnership with Continental Corp</a:t>
            </a:r>
          </a:p>
        </p:txBody>
      </p:sp>
      <p:pic>
        <p:nvPicPr>
          <p:cNvPr id="15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E8F1934-0B84-41B7-8F6A-7DDCE9111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94876"/>
            <a:ext cx="5980177" cy="22873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D2FD1A-96C7-4B2E-A449-729C28FF3CD4}"/>
              </a:ext>
            </a:extLst>
          </p:cNvPr>
          <p:cNvSpPr txBox="1"/>
          <p:nvPr/>
        </p:nvSpPr>
        <p:spPr>
          <a:xfrm>
            <a:off x="5358384" y="795272"/>
            <a:ext cx="23810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On Boarding Enterprise Mobile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B47EB-BFE2-438A-9704-C7E1033527A9}"/>
              </a:ext>
            </a:extLst>
          </p:cNvPr>
          <p:cNvSpPr/>
          <p:nvPr/>
        </p:nvSpPr>
        <p:spPr>
          <a:xfrm>
            <a:off x="949569" y="4623514"/>
            <a:ext cx="34797351" cy="2236191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BCF8D-3B6F-427A-8468-582810C02022}"/>
              </a:ext>
            </a:extLst>
          </p:cNvPr>
          <p:cNvSpPr txBox="1"/>
          <p:nvPr/>
        </p:nvSpPr>
        <p:spPr>
          <a:xfrm>
            <a:off x="1243584" y="4864608"/>
            <a:ext cx="16565598" cy="89226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54266-C784-41CB-95FA-1B2C23D5DFC0}"/>
              </a:ext>
            </a:extLst>
          </p:cNvPr>
          <p:cNvSpPr/>
          <p:nvPr/>
        </p:nvSpPr>
        <p:spPr>
          <a:xfrm>
            <a:off x="3107615" y="5463874"/>
            <a:ext cx="14207697" cy="8086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91879-491A-437A-8B52-FD7767712175}"/>
              </a:ext>
            </a:extLst>
          </p:cNvPr>
          <p:cNvSpPr txBox="1"/>
          <p:nvPr/>
        </p:nvSpPr>
        <p:spPr>
          <a:xfrm>
            <a:off x="2889502" y="6881587"/>
            <a:ext cx="14557250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To build an App, to make On Boarding process easier for a New Hire at </a:t>
            </a:r>
            <a:r>
              <a:rPr lang="en-US" sz="5400" b="1" i="1" dirty="0">
                <a:solidFill>
                  <a:schemeClr val="bg1"/>
                </a:solidFill>
              </a:rPr>
              <a:t>Continental</a:t>
            </a:r>
            <a:r>
              <a:rPr lang="en-US" sz="4400" dirty="0">
                <a:solidFill>
                  <a:schemeClr val="bg1"/>
                </a:solidFill>
              </a:rPr>
              <a:t>. Of the many modules present in App,  we have concentrated on </a:t>
            </a:r>
            <a:r>
              <a:rPr lang="en-US" sz="6600" dirty="0">
                <a:solidFill>
                  <a:schemeClr val="bg1"/>
                </a:solidFill>
              </a:rPr>
              <a:t>“</a:t>
            </a:r>
            <a:r>
              <a:rPr lang="en-US" sz="6600" b="1" i="1" dirty="0">
                <a:solidFill>
                  <a:schemeClr val="bg1"/>
                </a:solidFill>
              </a:rPr>
              <a:t>Peer Buddy “ </a:t>
            </a:r>
            <a:r>
              <a:rPr lang="en-US" sz="4400" b="1" i="1" dirty="0">
                <a:solidFill>
                  <a:schemeClr val="bg1"/>
                </a:solidFill>
              </a:rPr>
              <a:t>m</a:t>
            </a:r>
            <a:r>
              <a:rPr lang="en-US" sz="4400" dirty="0">
                <a:solidFill>
                  <a:schemeClr val="bg1"/>
                </a:solidFill>
              </a:rPr>
              <a:t>odule.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Who is a Peer Buddy?</a:t>
            </a:r>
          </a:p>
          <a:p>
            <a:r>
              <a:rPr lang="en-US" sz="4400" dirty="0">
                <a:solidFill>
                  <a:schemeClr val="bg1"/>
                </a:solidFill>
              </a:rPr>
              <a:t>Peer Buddy is an employee, who is willing to volunteer to assist a current employee or new hire in every aspect ranging from office to personal things.</a:t>
            </a:r>
            <a:endParaRPr lang="en-US" sz="66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6600" dirty="0">
              <a:solidFill>
                <a:schemeClr val="bg1"/>
              </a:solidFill>
            </a:endParaRPr>
          </a:p>
          <a:p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DA5DF9-2B15-4035-A942-9EF7FA58249D}"/>
              </a:ext>
            </a:extLst>
          </p:cNvPr>
          <p:cNvSpPr txBox="1"/>
          <p:nvPr/>
        </p:nvSpPr>
        <p:spPr>
          <a:xfrm>
            <a:off x="18288001" y="4861113"/>
            <a:ext cx="17044416" cy="89226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8C17C7-38F9-4522-A360-46B7A72968F6}"/>
              </a:ext>
            </a:extLst>
          </p:cNvPr>
          <p:cNvSpPr/>
          <p:nvPr/>
        </p:nvSpPr>
        <p:spPr>
          <a:xfrm>
            <a:off x="19952208" y="5318417"/>
            <a:ext cx="14520672" cy="12615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Technologies Used</a:t>
            </a:r>
          </a:p>
        </p:txBody>
      </p:sp>
      <p:pic>
        <p:nvPicPr>
          <p:cNvPr id="27" name="Picture 26" descr="A stop sign&#10;&#10;Description generated with high confidence">
            <a:extLst>
              <a:ext uri="{FF2B5EF4-FFF2-40B4-BE49-F238E27FC236}">
                <a16:creationId xmlns:a16="http://schemas.microsoft.com/office/drawing/2014/main" id="{7A05A3BA-1BFB-4841-9F37-22FF34E24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155" y="7309105"/>
            <a:ext cx="2143125" cy="2143125"/>
          </a:xfrm>
          <a:prstGeom prst="rect">
            <a:avLst/>
          </a:prstGeom>
        </p:spPr>
      </p:pic>
      <p:pic>
        <p:nvPicPr>
          <p:cNvPr id="29" name="Picture 2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E7DBE9B-FE63-414D-BC54-C4C610BFD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557" y="8700158"/>
            <a:ext cx="1990725" cy="2295525"/>
          </a:xfrm>
          <a:prstGeom prst="rect">
            <a:avLst/>
          </a:prstGeom>
        </p:spPr>
      </p:pic>
      <p:pic>
        <p:nvPicPr>
          <p:cNvPr id="33" name="Picture 32" descr="A picture containing toiletry, skin cream&#10;&#10;Description generated with high confidence">
            <a:extLst>
              <a:ext uri="{FF2B5EF4-FFF2-40B4-BE49-F238E27FC236}">
                <a16:creationId xmlns:a16="http://schemas.microsoft.com/office/drawing/2014/main" id="{AA452CBA-8568-4CC8-8D96-891174490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490" y="7790688"/>
            <a:ext cx="3161233" cy="358438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435EA7-E34F-4661-8FC7-5F509BA05F4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2834280" y="8380668"/>
            <a:ext cx="2896936" cy="157664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B0B1AE-0DB1-48F6-8C9C-BC3FCB14B1FF}"/>
              </a:ext>
            </a:extLst>
          </p:cNvPr>
          <p:cNvCxnSpPr/>
          <p:nvPr/>
        </p:nvCxnSpPr>
        <p:spPr>
          <a:xfrm flipH="1">
            <a:off x="-4425696" y="4096512"/>
            <a:ext cx="736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9A440-34FD-4E95-AE6F-64632CDDB91A}"/>
              </a:ext>
            </a:extLst>
          </p:cNvPr>
          <p:cNvCxnSpPr>
            <a:cxnSpLocks/>
          </p:cNvCxnSpPr>
          <p:nvPr/>
        </p:nvCxnSpPr>
        <p:spPr>
          <a:xfrm flipV="1">
            <a:off x="22847362" y="9957309"/>
            <a:ext cx="2896936" cy="127778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8B37B6-E0E3-48B6-AF50-3D80DBFE83BF}"/>
              </a:ext>
            </a:extLst>
          </p:cNvPr>
          <p:cNvCxnSpPr/>
          <p:nvPr/>
        </p:nvCxnSpPr>
        <p:spPr>
          <a:xfrm>
            <a:off x="27787282" y="9957309"/>
            <a:ext cx="3168209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39C95EA-B94C-45D6-A679-A0F0605FC34F}"/>
              </a:ext>
            </a:extLst>
          </p:cNvPr>
          <p:cNvSpPr txBox="1"/>
          <p:nvPr/>
        </p:nvSpPr>
        <p:spPr>
          <a:xfrm>
            <a:off x="20480115" y="12620672"/>
            <a:ext cx="2852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930070-6FCF-4C1B-BC90-018664A1716B}"/>
              </a:ext>
            </a:extLst>
          </p:cNvPr>
          <p:cNvSpPr txBox="1"/>
          <p:nvPr/>
        </p:nvSpPr>
        <p:spPr>
          <a:xfrm>
            <a:off x="25365455" y="12622452"/>
            <a:ext cx="3168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9D7320-A105-4C81-8E0F-09BAA42325E9}"/>
              </a:ext>
            </a:extLst>
          </p:cNvPr>
          <p:cNvSpPr txBox="1"/>
          <p:nvPr/>
        </p:nvSpPr>
        <p:spPr>
          <a:xfrm>
            <a:off x="31217617" y="11816259"/>
            <a:ext cx="28529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MongoDB, Database System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C19719-376B-4B57-A422-FABEB4E608FD}"/>
              </a:ext>
            </a:extLst>
          </p:cNvPr>
          <p:cNvSpPr txBox="1"/>
          <p:nvPr/>
        </p:nvSpPr>
        <p:spPr>
          <a:xfrm>
            <a:off x="1243584" y="14317203"/>
            <a:ext cx="25232195" cy="122707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0D7308-F4E3-4A25-9CC8-57D7993F1A8B}"/>
              </a:ext>
            </a:extLst>
          </p:cNvPr>
          <p:cNvSpPr txBox="1"/>
          <p:nvPr/>
        </p:nvSpPr>
        <p:spPr>
          <a:xfrm>
            <a:off x="5064358" y="14630400"/>
            <a:ext cx="8087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u="sng" dirty="0">
                <a:solidFill>
                  <a:schemeClr val="bg1"/>
                </a:solidFill>
              </a:rPr>
              <a:t>How matching is done?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63A69D-DC62-465F-9402-CB66DC5653CD}"/>
              </a:ext>
            </a:extLst>
          </p:cNvPr>
          <p:cNvSpPr txBox="1"/>
          <p:nvPr/>
        </p:nvSpPr>
        <p:spPr>
          <a:xfrm>
            <a:off x="18724299" y="14477173"/>
            <a:ext cx="6828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97A62-7053-4924-8348-F51FB9ABE1EE}"/>
              </a:ext>
            </a:extLst>
          </p:cNvPr>
          <p:cNvSpPr txBox="1"/>
          <p:nvPr/>
        </p:nvSpPr>
        <p:spPr>
          <a:xfrm>
            <a:off x="16605504" y="154716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1005-7B30-4719-B074-64B8B74E72B6}"/>
              </a:ext>
            </a:extLst>
          </p:cNvPr>
          <p:cNvSpPr txBox="1"/>
          <p:nvPr/>
        </p:nvSpPr>
        <p:spPr>
          <a:xfrm>
            <a:off x="2743200" y="17384825"/>
            <a:ext cx="15195613" cy="835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D542BB7F-EBB7-47CC-890D-E7DF8FB07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114" y="17322513"/>
            <a:ext cx="1865377" cy="5227153"/>
          </a:xfrm>
          <a:prstGeom prst="rect">
            <a:avLst/>
          </a:prstGeom>
        </p:spPr>
      </p:pic>
      <p:pic>
        <p:nvPicPr>
          <p:cNvPr id="24" name="Picture 23" descr="A picture containing furniture&#10;&#10;Description generated with very high confidence">
            <a:extLst>
              <a:ext uri="{FF2B5EF4-FFF2-40B4-BE49-F238E27FC236}">
                <a16:creationId xmlns:a16="http://schemas.microsoft.com/office/drawing/2014/main" id="{DB820EF2-0DA3-41D7-AF2D-5DECE9BD1D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029105"/>
            <a:ext cx="1980884" cy="55508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AAC4CE-FD27-47AC-8642-DD43B7EDD682}"/>
              </a:ext>
            </a:extLst>
          </p:cNvPr>
          <p:cNvSpPr txBox="1"/>
          <p:nvPr/>
        </p:nvSpPr>
        <p:spPr>
          <a:xfrm>
            <a:off x="1998188" y="22902465"/>
            <a:ext cx="3145536" cy="196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New Hire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DB03AD-4CC4-4E87-8690-EE14EDB360FF}"/>
              </a:ext>
            </a:extLst>
          </p:cNvPr>
          <p:cNvSpPr txBox="1"/>
          <p:nvPr/>
        </p:nvSpPr>
        <p:spPr>
          <a:xfrm>
            <a:off x="13560318" y="22793548"/>
            <a:ext cx="3857053" cy="196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Current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 Employee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035016-C4FD-4CC3-BD93-BF6647281B3F}"/>
              </a:ext>
            </a:extLst>
          </p:cNvPr>
          <p:cNvCxnSpPr>
            <a:cxnSpLocks/>
          </p:cNvCxnSpPr>
          <p:nvPr/>
        </p:nvCxnSpPr>
        <p:spPr>
          <a:xfrm flipV="1">
            <a:off x="9189738" y="18616941"/>
            <a:ext cx="0" cy="23346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A438543-2F4C-4630-B8BE-07CB149E1BF1}"/>
              </a:ext>
            </a:extLst>
          </p:cNvPr>
          <p:cNvSpPr/>
          <p:nvPr/>
        </p:nvSpPr>
        <p:spPr>
          <a:xfrm>
            <a:off x="6949407" y="16201115"/>
            <a:ext cx="4539995" cy="241582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Matched</a:t>
            </a:r>
            <a:endParaRPr lang="en-US" sz="6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C086C1-CF58-44B1-8F14-97E59E6D308E}"/>
              </a:ext>
            </a:extLst>
          </p:cNvPr>
          <p:cNvCxnSpPr/>
          <p:nvPr/>
        </p:nvCxnSpPr>
        <p:spPr>
          <a:xfrm flipV="1">
            <a:off x="3804990" y="17536586"/>
            <a:ext cx="3145536" cy="1109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A34EE-AF7C-4967-B563-72AFF232B99B}"/>
              </a:ext>
            </a:extLst>
          </p:cNvPr>
          <p:cNvCxnSpPr>
            <a:cxnSpLocks/>
          </p:cNvCxnSpPr>
          <p:nvPr/>
        </p:nvCxnSpPr>
        <p:spPr>
          <a:xfrm>
            <a:off x="11516389" y="17400460"/>
            <a:ext cx="3145536" cy="12937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937E93-F132-49F9-B043-70A3BA578C05}"/>
              </a:ext>
            </a:extLst>
          </p:cNvPr>
          <p:cNvSpPr txBox="1"/>
          <p:nvPr/>
        </p:nvSpPr>
        <p:spPr>
          <a:xfrm>
            <a:off x="6289066" y="21011688"/>
            <a:ext cx="6319246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Based on</a:t>
            </a:r>
          </a:p>
          <a:p>
            <a:pPr algn="ctr"/>
            <a:r>
              <a:rPr lang="en-US" sz="6000" dirty="0"/>
              <a:t>Interests</a:t>
            </a:r>
          </a:p>
          <a:p>
            <a:pPr algn="ctr"/>
            <a:r>
              <a:rPr lang="en-US" sz="6000" dirty="0"/>
              <a:t>Location</a:t>
            </a:r>
          </a:p>
          <a:p>
            <a:pPr algn="ctr"/>
            <a:r>
              <a:rPr lang="en-US" sz="6000" dirty="0"/>
              <a:t>Department</a:t>
            </a:r>
          </a:p>
          <a:p>
            <a:pPr algn="ctr"/>
            <a:r>
              <a:rPr lang="en-US" sz="6000" dirty="0"/>
              <a:t>Job role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F262AF-37F5-41DB-9761-36FE8C071603}"/>
              </a:ext>
            </a:extLst>
          </p:cNvPr>
          <p:cNvSpPr txBox="1"/>
          <p:nvPr/>
        </p:nvSpPr>
        <p:spPr>
          <a:xfrm>
            <a:off x="17938813" y="-2619341"/>
            <a:ext cx="31658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AD0CDA-74D0-4E58-BC18-A86D83F1C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99" y="-986004"/>
            <a:ext cx="9472797" cy="5410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EA874-D676-471C-A316-571930472368}"/>
              </a:ext>
            </a:extLst>
          </p:cNvPr>
          <p:cNvSpPr txBox="1"/>
          <p:nvPr/>
        </p:nvSpPr>
        <p:spPr>
          <a:xfrm>
            <a:off x="26846969" y="14280946"/>
            <a:ext cx="8528761" cy="12331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82DFB5-6B91-4B60-8C3E-07F6C91DCC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70516" y="14229113"/>
            <a:ext cx="9057619" cy="1811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687BE7-0F32-46BB-B5DC-AB82D23B1C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5993" y="16101768"/>
            <a:ext cx="6675699" cy="9772735"/>
          </a:xfrm>
          <a:prstGeom prst="rect">
            <a:avLst/>
          </a:prstGeom>
        </p:spPr>
      </p:pic>
      <p:pic>
        <p:nvPicPr>
          <p:cNvPr id="28" name="Picture 27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ECCEB984-0E7D-4B72-9F9D-AB77F98A90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704" y="10077309"/>
            <a:ext cx="2246657" cy="2291012"/>
          </a:xfrm>
          <a:prstGeom prst="rect">
            <a:avLst/>
          </a:prstGeom>
        </p:spPr>
      </p:pic>
      <p:pic>
        <p:nvPicPr>
          <p:cNvPr id="34" name="Picture 3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693A00D-B799-4610-828B-A30E41890F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18" y="16936994"/>
            <a:ext cx="5061108" cy="92555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53F74E-932E-47EB-A9CD-FAAABB806E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18" y="15753467"/>
            <a:ext cx="5061108" cy="1164823"/>
          </a:xfrm>
          <a:prstGeom prst="rect">
            <a:avLst/>
          </a:prstGeom>
        </p:spPr>
      </p:pic>
      <p:pic>
        <p:nvPicPr>
          <p:cNvPr id="51" name="Picture 5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7830B55-B420-4087-A59D-4E7351CA96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989731" y="15757911"/>
            <a:ext cx="936401" cy="9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92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1422</TotalTime>
  <Words>140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Rupesh Reddy Loka</dc:creator>
  <cp:lastModifiedBy>Rupesh Reddy Loka</cp:lastModifiedBy>
  <cp:revision>79</cp:revision>
  <dcterms:created xsi:type="dcterms:W3CDTF">2017-12-04T01:33:16Z</dcterms:created>
  <dcterms:modified xsi:type="dcterms:W3CDTF">2017-12-08T16:33:59Z</dcterms:modified>
</cp:coreProperties>
</file>