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8" r:id="rId2"/>
    <p:sldId id="257" r:id="rId3"/>
    <p:sldId id="262" r:id="rId4"/>
    <p:sldId id="263" r:id="rId5"/>
    <p:sldId id="260" r:id="rId6"/>
    <p:sldId id="261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3-09-30T09:39:11.90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24524 45726 255 0,'595'-1604'0'0,"1191"-2754"0"0,62 1404 0 0,-92 728 0 0,-155 465 0 0,-565 382 0 0,-630 690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63BD-AAF4-47F9-89D6-D4CC252C9352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1201-3757-4F47-80E1-D7230C1C2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94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63BD-AAF4-47F9-89D6-D4CC252C9352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1201-3757-4F47-80E1-D7230C1C2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38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63BD-AAF4-47F9-89D6-D4CC252C9352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1201-3757-4F47-80E1-D7230C1C2DA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7869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63BD-AAF4-47F9-89D6-D4CC252C9352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1201-3757-4F47-80E1-D7230C1C2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745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63BD-AAF4-47F9-89D6-D4CC252C9352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1201-3757-4F47-80E1-D7230C1C2DA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7154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63BD-AAF4-47F9-89D6-D4CC252C9352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1201-3757-4F47-80E1-D7230C1C2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531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63BD-AAF4-47F9-89D6-D4CC252C9352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1201-3757-4F47-80E1-D7230C1C2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413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63BD-AAF4-47F9-89D6-D4CC252C9352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1201-3757-4F47-80E1-D7230C1C2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389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D7631B8-8558-4787-BCB3-B9D2C9D49AC9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70827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3CF392D-9480-4CE0-B47A-2E9F8EDFB32E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392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63BD-AAF4-47F9-89D6-D4CC252C9352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1201-3757-4F47-80E1-D7230C1C2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62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63BD-AAF4-47F9-89D6-D4CC252C9352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1201-3757-4F47-80E1-D7230C1C2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84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63BD-AAF4-47F9-89D6-D4CC252C9352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1201-3757-4F47-80E1-D7230C1C2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69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63BD-AAF4-47F9-89D6-D4CC252C9352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1201-3757-4F47-80E1-D7230C1C2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29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63BD-AAF4-47F9-89D6-D4CC252C9352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1201-3757-4F47-80E1-D7230C1C2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66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63BD-AAF4-47F9-89D6-D4CC252C9352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1201-3757-4F47-80E1-D7230C1C2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40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63BD-AAF4-47F9-89D6-D4CC252C9352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1201-3757-4F47-80E1-D7230C1C2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16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63BD-AAF4-47F9-89D6-D4CC252C9352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1201-3757-4F47-80E1-D7230C1C2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04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B63BD-AAF4-47F9-89D6-D4CC252C9352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EDE1201-3757-4F47-80E1-D7230C1C2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69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  <p:sldLayoutId id="214748382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lammal Institute of Technology">
            <a:extLst>
              <a:ext uri="{FF2B5EF4-FFF2-40B4-BE49-F238E27FC236}">
                <a16:creationId xmlns:a16="http://schemas.microsoft.com/office/drawing/2014/main" id="{213DE897-3440-EA97-4425-7E1638076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003" y="540886"/>
            <a:ext cx="7615917" cy="111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41E3D6-FF09-3556-02D9-FB1DBCC8902C}"/>
              </a:ext>
            </a:extLst>
          </p:cNvPr>
          <p:cNvSpPr txBox="1"/>
          <p:nvPr/>
        </p:nvSpPr>
        <p:spPr>
          <a:xfrm>
            <a:off x="136071" y="2076810"/>
            <a:ext cx="10804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Bell MT" panose="02020503060305020303" pitchFamily="18" charset="0"/>
              </a:rPr>
              <a:t>                              DEPARTMENT OF INFORMATION TECHNOLOGY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5EF0A-1559-8C35-F616-5996380B3F1A}"/>
              </a:ext>
            </a:extLst>
          </p:cNvPr>
          <p:cNvSpPr txBox="1"/>
          <p:nvPr/>
        </p:nvSpPr>
        <p:spPr>
          <a:xfrm>
            <a:off x="2333624" y="2769661"/>
            <a:ext cx="89154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Bell MT" panose="02020503060305020303" pitchFamily="18" charset="0"/>
              </a:rPr>
              <a:t>Project name :</a:t>
            </a:r>
            <a:r>
              <a:rPr lang="en-IN" sz="2000" dirty="0">
                <a:latin typeface="Bell MT" panose="02020503060305020303" pitchFamily="18" charset="0"/>
              </a:rPr>
              <a:t> ENVIRONMENT MONITORING</a:t>
            </a:r>
          </a:p>
          <a:p>
            <a:r>
              <a:rPr lang="en-IN" sz="2000" b="1" dirty="0">
                <a:latin typeface="Bell MT" panose="02020503060305020303" pitchFamily="18" charset="0"/>
              </a:rPr>
              <a:t>Team name : </a:t>
            </a:r>
            <a:r>
              <a:rPr lang="en-IN" sz="2000" b="1" strike="noStrike" spc="-1" dirty="0">
                <a:solidFill>
                  <a:srgbClr val="000000"/>
                </a:solidFill>
                <a:latin typeface="Bell MT"/>
              </a:rPr>
              <a:t>:</a:t>
            </a:r>
            <a:r>
              <a:rPr lang="en-IN" sz="2000" b="0" strike="noStrike" spc="-1" dirty="0">
                <a:solidFill>
                  <a:srgbClr val="000000"/>
                </a:solidFill>
                <a:latin typeface="Bell MT"/>
              </a:rPr>
              <a:t>Proj_224786_Team_5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IN" sz="2000" b="1" dirty="0">
                <a:latin typeface="Bell MT" panose="02020503060305020303" pitchFamily="18" charset="0"/>
              </a:rPr>
              <a:t>Team members :</a:t>
            </a:r>
            <a:r>
              <a:rPr lang="en-IN" dirty="0">
                <a:latin typeface="Bell MT" panose="02020503060305020303" pitchFamily="18" charset="0"/>
              </a:rPr>
              <a:t>
	 JEEVAN SIVA SANKAR A (</a:t>
            </a:r>
            <a:r>
              <a:rPr lang="en-IN" dirty="0">
                <a:latin typeface="Copperplate Gothic Bold" panose="020E0705020206020404" pitchFamily="34" charset="0"/>
              </a:rPr>
              <a:t>113321205021</a:t>
            </a:r>
            <a:r>
              <a:rPr lang="en-IN" dirty="0">
                <a:latin typeface="Bell MT" panose="02020503060305020303" pitchFamily="18" charset="0"/>
              </a:rPr>
              <a:t>)
	 SELVA KUMARAN T (</a:t>
            </a:r>
            <a:r>
              <a:rPr lang="en-IN" dirty="0">
                <a:latin typeface="Copperplate Gothic Bold" panose="020E0705020206020404" pitchFamily="34" charset="0"/>
              </a:rPr>
              <a:t>113321205046</a:t>
            </a:r>
            <a:r>
              <a:rPr lang="en-IN" dirty="0">
                <a:latin typeface="Bell MT" panose="02020503060305020303" pitchFamily="18" charset="0"/>
              </a:rPr>
              <a:t>)
	 SRIDHAR B (</a:t>
            </a:r>
            <a:r>
              <a:rPr lang="en-IN" dirty="0">
                <a:latin typeface="Copperplate Gothic Bold" panose="020E0705020206020404" pitchFamily="34" charset="0"/>
              </a:rPr>
              <a:t>113321205051</a:t>
            </a:r>
            <a:r>
              <a:rPr lang="en-IN" dirty="0">
                <a:latin typeface="Bell MT" panose="02020503060305020303" pitchFamily="18" charset="0"/>
              </a:rPr>
              <a:t>)</a:t>
            </a:r>
          </a:p>
          <a:p>
            <a:r>
              <a:rPr lang="en-IN" dirty="0">
                <a:latin typeface="Bell MT" panose="02020503060305020303" pitchFamily="18" charset="0"/>
              </a:rPr>
              <a:t>         SABAREES (</a:t>
            </a:r>
            <a:r>
              <a:rPr lang="en-IN" dirty="0">
                <a:latin typeface="Copperplate Gothic Bold" panose="020E0705020206020404" pitchFamily="34" charset="0"/>
              </a:rPr>
              <a:t>113321205301)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336306-BE91-303B-9216-3E70F8C78F38}"/>
                  </a:ext>
                </a:extLst>
              </p14:cNvPr>
              <p14:cNvContentPartPr/>
              <p14:nvPr/>
            </p14:nvContentPartPr>
            <p14:xfrm>
              <a:off x="8828640" y="11071800"/>
              <a:ext cx="3250440" cy="5389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336306-BE91-303B-9216-3E70F8C78F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19280" y="11062440"/>
                <a:ext cx="3269160" cy="540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547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64160" y="503850"/>
            <a:ext cx="9818640" cy="567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IN" sz="2600" b="1" strike="noStrike" spc="-1" dirty="0">
                <a:solidFill>
                  <a:srgbClr val="313131"/>
                </a:solidFill>
                <a:latin typeface="Bell MT"/>
              </a:rPr>
              <a:t>           </a:t>
            </a:r>
            <a:r>
              <a:rPr lang="en-IN" sz="3200" b="1" strike="noStrike" spc="-1" dirty="0">
                <a:solidFill>
                  <a:srgbClr val="313131"/>
                </a:solidFill>
                <a:latin typeface="Aharoni" panose="02010803020104030203" pitchFamily="2" charset="-79"/>
                <a:ea typeface="Times New Roman"/>
                <a:cs typeface="Aharoni" panose="02010803020104030203" pitchFamily="2" charset="-79"/>
              </a:rPr>
              <a:t>Problem Statement:</a:t>
            </a:r>
            <a:r>
              <a:rPr lang="en-IN" sz="3200" b="1" strike="noStrike" spc="-1" dirty="0">
                <a:solidFill>
                  <a:srgbClr val="313131"/>
                </a:solidFill>
                <a:latin typeface="Times New Roman"/>
                <a:ea typeface="Times New Roman"/>
              </a:rPr>
              <a:t>	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1150297" y="1180440"/>
            <a:ext cx="8760765" cy="2248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8500" lnSpcReduction="20000"/>
          </a:bodyPr>
          <a:lstStyle/>
          <a:p>
            <a:pPr indent="0">
              <a:buNone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In today’s rapidly changing </a:t>
            </a:r>
            <a:r>
              <a:rPr lang="en-IN" sz="2800" b="0" strike="noStrike" spc="-1" dirty="0" err="1">
                <a:solidFill>
                  <a:srgbClr val="000000"/>
                </a:solidFill>
                <a:latin typeface="Calibri"/>
              </a:rPr>
              <a:t>world,there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 is a growing concern about the state of </a:t>
            </a:r>
            <a:r>
              <a:rPr lang="en-IN" sz="2800" b="0" strike="noStrike" spc="-1" dirty="0" err="1">
                <a:solidFill>
                  <a:srgbClr val="000000"/>
                </a:solidFill>
                <a:latin typeface="Calibri"/>
              </a:rPr>
              <a:t>environment.Climate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800" b="0" strike="noStrike" spc="-1" dirty="0" err="1">
                <a:solidFill>
                  <a:srgbClr val="000000"/>
                </a:solidFill>
                <a:latin typeface="Calibri"/>
              </a:rPr>
              <a:t>change,pollution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 and natural disasters are posing significant threats to our planet and the well-being of it’s </a:t>
            </a:r>
            <a:r>
              <a:rPr lang="en-IN" sz="2800" b="0" strike="noStrike" spc="-1" dirty="0" err="1">
                <a:solidFill>
                  <a:srgbClr val="000000"/>
                </a:solidFill>
                <a:latin typeface="Calibri"/>
              </a:rPr>
              <a:t>inhabitants.To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800" b="0" strike="noStrike" spc="-1" dirty="0" err="1">
                <a:solidFill>
                  <a:srgbClr val="000000"/>
                </a:solidFill>
                <a:latin typeface="Calibri"/>
              </a:rPr>
              <a:t>adress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 these </a:t>
            </a:r>
            <a:r>
              <a:rPr lang="en-IN" sz="2800" b="0" strike="noStrike" spc="-1" dirty="0" err="1">
                <a:solidFill>
                  <a:srgbClr val="000000"/>
                </a:solidFill>
                <a:latin typeface="Calibri"/>
              </a:rPr>
              <a:t>challenges,there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 is a processing need for an advanced Environment Monitoring System(EMS)that can provide real-time data on key environmental </a:t>
            </a:r>
            <a:r>
              <a:rPr lang="en-IN" sz="2800" b="0" strike="noStrike" spc="-1" dirty="0" err="1">
                <a:solidFill>
                  <a:srgbClr val="000000"/>
                </a:solidFill>
                <a:latin typeface="Calibri"/>
              </a:rPr>
              <a:t>parameters.This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 system should be capable of monitoring and reporting on factors such as air </a:t>
            </a:r>
            <a:r>
              <a:rPr lang="en-IN" sz="2800" b="0" strike="noStrike" spc="-1" dirty="0" err="1">
                <a:solidFill>
                  <a:srgbClr val="000000"/>
                </a:solidFill>
                <a:latin typeface="Calibri"/>
              </a:rPr>
              <a:t>quality,temperature,humidity,water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 quality and more in various location and ecosystems.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29280" y="180000"/>
            <a:ext cx="8370720" cy="754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IN" sz="3200" b="1" strike="noStrike" spc="-1" dirty="0">
                <a:solidFill>
                  <a:srgbClr val="000000"/>
                </a:solidFill>
                <a:latin typeface="Aharoni" panose="02010803020104030203" pitchFamily="2" charset="-79"/>
                <a:ea typeface="Times New Roman"/>
                <a:cs typeface="Aharoni" panose="02010803020104030203" pitchFamily="2" charset="-79"/>
              </a:rPr>
              <a:t>Objectives:</a:t>
            </a:r>
            <a:endParaRPr lang="en-US" sz="3200" b="0" strike="noStrike" spc="-1" dirty="0">
              <a:solidFill>
                <a:srgbClr val="000000"/>
              </a:solidFill>
              <a:latin typeface="Aharoni" panose="02010803020104030203" pitchFamily="2" charset="-79"/>
              <a:ea typeface="Times New Roman"/>
              <a:cs typeface="Aharoni" panose="02010803020104030203" pitchFamily="2" charset="-79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720000" y="1203120"/>
            <a:ext cx="8964000" cy="5654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IN" sz="2400" b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Assessment Of Environmental Quality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: 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    To evaluate the overall health and quality of natural ecosystems           including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air,water,soil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and biodiversity.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IN" sz="2400" b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Detection Of Pollution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: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    To identify and quantify the presence of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pollutants,contaminants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        and hazardous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subsatnces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in the environment.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IN" sz="2400" b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Early Warning Of Environmental Risks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: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    To provide timely warnings of potential environmental                           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disasters,such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as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floods,wildfires,or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chemical spills.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IN" sz="2400" b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Compliance Monitoring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: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    To ensure that industrial and human activities are in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compilance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         with environmental laws and regulations. 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/>
          </p:nvPr>
        </p:nvSpPr>
        <p:spPr>
          <a:xfrm>
            <a:off x="540000" y="522720"/>
            <a:ext cx="11160000" cy="48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216000"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16000" indent="-216000" algn="just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1" strike="noStrike" spc="-1">
                <a:solidFill>
                  <a:srgbClr val="000000"/>
                </a:solidFill>
                <a:latin typeface="Calibri"/>
              </a:rPr>
              <a:t>Protection Of Biodiversity</a:t>
            </a: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216000" indent="0" algn="just">
              <a:lnSpc>
                <a:spcPct val="90000"/>
              </a:lnSpc>
              <a:spcBef>
                <a:spcPts val="1417"/>
              </a:spcBef>
              <a:buNone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     To monitor and conserve biodiversity by assessing the health and                               populations of various species and ecosystems.</a:t>
            </a:r>
          </a:p>
          <a:p>
            <a:pPr marL="216000" indent="-216000" algn="just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1" strike="noStrike" spc="-1">
                <a:solidFill>
                  <a:srgbClr val="000000"/>
                </a:solidFill>
                <a:latin typeface="Calibri"/>
              </a:rPr>
              <a:t>Resource Management</a:t>
            </a: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216000" indent="0" algn="just">
              <a:lnSpc>
                <a:spcPct val="90000"/>
              </a:lnSpc>
              <a:spcBef>
                <a:spcPts val="1417"/>
              </a:spcBef>
              <a:buNone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     To support sustainable management of natural resources such as                                fisheries,forests and water sources througgh data-driven decision-making.</a:t>
            </a:r>
          </a:p>
          <a:p>
            <a:pPr marL="216000" indent="-216000" algn="just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1" strike="noStrike" spc="-1">
                <a:solidFill>
                  <a:srgbClr val="000000"/>
                </a:solidFill>
                <a:latin typeface="Calibri"/>
              </a:rPr>
              <a:t>Public Health Protection</a:t>
            </a: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216000" indent="0" algn="just">
              <a:lnSpc>
                <a:spcPct val="90000"/>
              </a:lnSpc>
              <a:spcBef>
                <a:spcPts val="1417"/>
              </a:spcBef>
              <a:buNone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    To safeguard  public health by monitoring air and water quality to detect                  potential health hazards.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4320000" cy="7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3200" b="1" strike="noStrike" spc="-1" dirty="0">
                <a:solidFill>
                  <a:srgbClr val="000000"/>
                </a:solidFill>
                <a:latin typeface="Aharoni" panose="02010803020104030203" pitchFamily="2" charset="-79"/>
                <a:ea typeface="Times New Roman"/>
                <a:cs typeface="Aharoni" panose="02010803020104030203" pitchFamily="2" charset="-79"/>
              </a:rPr>
              <a:t>IOT SENSOR DESIGN:</a:t>
            </a:r>
          </a:p>
        </p:txBody>
      </p:sp>
      <p:pic>
        <p:nvPicPr>
          <p:cNvPr id="91" name="Picture 90"/>
          <p:cNvPicPr/>
          <p:nvPr/>
        </p:nvPicPr>
        <p:blipFill>
          <a:blip r:embed="rId2"/>
          <a:stretch/>
        </p:blipFill>
        <p:spPr>
          <a:xfrm>
            <a:off x="583725" y="1231560"/>
            <a:ext cx="9180000" cy="5626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92775" y="417600"/>
            <a:ext cx="9143640" cy="640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IN" sz="3200" b="1" strike="noStrike" spc="-1" dirty="0">
                <a:solidFill>
                  <a:srgbClr val="313131"/>
                </a:solidFill>
                <a:latin typeface="Aharoni" panose="02010803020104030203" pitchFamily="2" charset="-79"/>
                <a:ea typeface="Times New Roman"/>
                <a:cs typeface="Aharoni" panose="02010803020104030203" pitchFamily="2" charset="-79"/>
              </a:rPr>
              <a:t>IOT Sensors Design: </a:t>
            </a:r>
            <a:endParaRPr lang="en-US" sz="3200" b="1" strike="noStrike" spc="-1" dirty="0">
              <a:solidFill>
                <a:srgbClr val="000000"/>
              </a:solidFill>
              <a:latin typeface="Aharoni" panose="02010803020104030203" pitchFamily="2" charset="-79"/>
              <a:ea typeface="Times New Roman"/>
              <a:cs typeface="Aharoni" panose="02010803020104030203" pitchFamily="2" charset="-79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10620000" cy="486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There are several IOT sensors and components that are used in Environment </a:t>
            </a:r>
            <a:r>
              <a:rPr lang="en-IN" sz="2800" b="0" strike="noStrike" spc="-1" dirty="0" err="1">
                <a:solidFill>
                  <a:srgbClr val="000000"/>
                </a:solidFill>
                <a:latin typeface="Calibri"/>
              </a:rPr>
              <a:t>Monitoring.some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 of them are as follows: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Temperature Sensor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Humidity Sensor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Air Quality Sensor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Gas Sensor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Sound Sensor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Soil Moisture Sensor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Light Sensor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Water Level Sensor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Pressure Sensor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92040" y="82800"/>
            <a:ext cx="9143640" cy="896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IN" sz="3200" b="1" strike="noStrike" spc="-1" dirty="0">
                <a:solidFill>
                  <a:srgbClr val="313131"/>
                </a:solidFill>
                <a:latin typeface="Aharoni" panose="02010803020104030203" pitchFamily="2" charset="-79"/>
                <a:ea typeface="Times New Roman"/>
                <a:cs typeface="Aharoni" panose="02010803020104030203" pitchFamily="2" charset="-79"/>
              </a:rPr>
              <a:t>Real-Time Transit Information Platform:</a:t>
            </a:r>
            <a:endParaRPr lang="en-US" sz="3200" b="0" strike="noStrike" spc="-1" dirty="0">
              <a:solidFill>
                <a:srgbClr val="000000"/>
              </a:solidFill>
              <a:latin typeface="Aharoni" panose="02010803020104030203" pitchFamily="2" charset="-79"/>
              <a:ea typeface="Times New Roman"/>
              <a:cs typeface="Aharoni" panose="02010803020104030203" pitchFamily="2" charset="-79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540000" y="1116000"/>
            <a:ext cx="11160000" cy="522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r>
              <a:rPr lang="en-IN" sz="2600" b="0" strike="noStrike" spc="-1">
                <a:solidFill>
                  <a:srgbClr val="000000"/>
                </a:solidFill>
                <a:latin typeface="Calibri"/>
              </a:rPr>
              <a:t>Creating a real time transit information platform as part of an environmental monitoring project can be valuable for various applications,especially in urban environments.Here’s how it can be implemeted:</a:t>
            </a:r>
          </a:p>
          <a:p>
            <a:pPr marL="216000" indent="0">
              <a:buNone/>
            </a:pPr>
            <a:endParaRPr lang="en-IN" sz="2600" b="0" strike="noStrike" spc="-1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600" b="0" strike="noStrike" spc="-1">
                <a:solidFill>
                  <a:srgbClr val="000000"/>
                </a:solidFill>
                <a:latin typeface="Calibri"/>
              </a:rPr>
              <a:t>Data Source</a:t>
            </a: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600" b="0" strike="noStrike" spc="-1">
                <a:solidFill>
                  <a:srgbClr val="000000"/>
                </a:solidFill>
                <a:latin typeface="Calibri"/>
              </a:rPr>
              <a:t>Data Processing</a:t>
            </a: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600" b="0" strike="noStrike" spc="-1">
                <a:solidFill>
                  <a:srgbClr val="000000"/>
                </a:solidFill>
                <a:latin typeface="Calibri"/>
              </a:rPr>
              <a:t>User Interface</a:t>
            </a: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600" b="0" strike="noStrike" spc="-1">
                <a:solidFill>
                  <a:srgbClr val="000000"/>
                </a:solidFill>
                <a:latin typeface="Calibri"/>
              </a:rPr>
              <a:t>Environmental Insights</a:t>
            </a: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600" b="0" strike="noStrike" spc="-1">
                <a:solidFill>
                  <a:srgbClr val="000000"/>
                </a:solidFill>
                <a:latin typeface="Calibri"/>
              </a:rPr>
              <a:t>Communication</a:t>
            </a: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600" b="0" strike="noStrike" spc="-1">
                <a:solidFill>
                  <a:srgbClr val="000000"/>
                </a:solidFill>
                <a:latin typeface="Calibri"/>
              </a:rPr>
              <a:t>Integration</a:t>
            </a: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600" b="0" strike="noStrike" spc="-1">
                <a:solidFill>
                  <a:srgbClr val="000000"/>
                </a:solidFill>
                <a:latin typeface="Calibri"/>
              </a:rPr>
              <a:t>Accessibility</a:t>
            </a: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600" b="0" strike="noStrike" spc="-1">
                <a:solidFill>
                  <a:srgbClr val="000000"/>
                </a:solidFill>
                <a:latin typeface="Calibri"/>
              </a:rPr>
              <a:t>Data Security and Privacy</a:t>
            </a: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600" b="0" strike="noStrike" spc="-1">
                <a:solidFill>
                  <a:srgbClr val="000000"/>
                </a:solidFill>
                <a:latin typeface="Calibri"/>
              </a:rPr>
              <a:t>Continuous Improvement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AFCF65-8D1D-4790-8FDD-0B75CAABE473}"/>
              </a:ext>
            </a:extLst>
          </p:cNvPr>
          <p:cNvSpPr txBox="1"/>
          <p:nvPr/>
        </p:nvSpPr>
        <p:spPr>
          <a:xfrm>
            <a:off x="3581400" y="2476500"/>
            <a:ext cx="4514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Amasis MT Pro Black" panose="020B06040202020202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6110653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</TotalTime>
  <Words>426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Aharoni</vt:lpstr>
      <vt:lpstr>Amasis MT Pro Black</vt:lpstr>
      <vt:lpstr>Arial</vt:lpstr>
      <vt:lpstr>Bell MT</vt:lpstr>
      <vt:lpstr>Calibri</vt:lpstr>
      <vt:lpstr>Copperplate Gothic Bold</vt:lpstr>
      <vt:lpstr>Times New Roman</vt:lpstr>
      <vt:lpstr>Trebuchet MS</vt:lpstr>
      <vt:lpstr>Wingdings 3</vt:lpstr>
      <vt:lpstr>Facet</vt:lpstr>
      <vt:lpstr>PowerPoint Presentation</vt:lpstr>
      <vt:lpstr>           Problem Statement: </vt:lpstr>
      <vt:lpstr>Objectives:</vt:lpstr>
      <vt:lpstr>PowerPoint Presentation</vt:lpstr>
      <vt:lpstr>IOT SENSOR DESIGN:</vt:lpstr>
      <vt:lpstr>IOT Sensors Design: </vt:lpstr>
      <vt:lpstr>Real-Time Transit Information Platform: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jeevan siva sankar</dc:creator>
  <cp:lastModifiedBy>jeevan siva sankar</cp:lastModifiedBy>
  <cp:revision>4</cp:revision>
  <dcterms:created xsi:type="dcterms:W3CDTF">2023-09-30T09:45:49Z</dcterms:created>
  <dcterms:modified xsi:type="dcterms:W3CDTF">2023-09-30T12:00:22Z</dcterms:modified>
</cp:coreProperties>
</file>