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74" r:id="rId5"/>
    <p:sldId id="260" r:id="rId6"/>
    <p:sldId id="270" r:id="rId7"/>
    <p:sldId id="269" r:id="rId8"/>
    <p:sldId id="261" r:id="rId9"/>
    <p:sldId id="263" r:id="rId10"/>
    <p:sldId id="264" r:id="rId11"/>
    <p:sldId id="276" r:id="rId12"/>
    <p:sldId id="275" r:id="rId13"/>
    <p:sldId id="266"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4" autoAdjust="0"/>
    <p:restoredTop sz="94684" autoAdjust="0"/>
  </p:normalViewPr>
  <p:slideViewPr>
    <p:cSldViewPr snapToGrid="0">
      <p:cViewPr varScale="1">
        <p:scale>
          <a:sx n="68" d="100"/>
          <a:sy n="68" d="100"/>
        </p:scale>
        <p:origin x="786" y="78"/>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B5DD25-04CF-4536-973D-EBF8DF35E6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B5DD25-04CF-4536-973D-EBF8DF35E6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B5DD25-04CF-4536-973D-EBF8DF35E6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B5DD25-04CF-4536-973D-EBF8DF35E6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B5DD25-04CF-4536-973D-EBF8DF35E6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CB5DD25-04CF-4536-973D-EBF8DF35E6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CB5DD25-04CF-4536-973D-EBF8DF35E65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B5DD25-04CF-4536-973D-EBF8DF35E65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5DD25-04CF-4536-973D-EBF8DF35E65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B5DD25-04CF-4536-973D-EBF8DF35E6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B5DD25-04CF-4536-973D-EBF8DF35E6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419D05-53EE-4DEE-A774-51F38AA631C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69034" y="2202543"/>
            <a:ext cx="9644743" cy="398780"/>
          </a:xfrm>
          <a:prstGeom prst="rect">
            <a:avLst/>
          </a:prstGeom>
          <a:noFill/>
        </p:spPr>
        <p:txBody>
          <a:bodyPr wrap="square" rtlCol="0">
            <a:spAutoFit/>
          </a:bodyPr>
          <a:lstStyle/>
          <a:p>
            <a:pPr algn="ctr"/>
            <a:r>
              <a:rPr lang="en-US" sz="2000" b="1" dirty="0">
                <a:latin typeface="Bell MT" panose="02020503060305020303" pitchFamily="18" charset="0"/>
              </a:rPr>
              <a:t>DEPARTMENT OF INFORMATION TECHNOLOGY</a:t>
            </a:r>
            <a:endParaRPr lang="en-IN" sz="2000" b="1" dirty="0">
              <a:latin typeface="Bell MT" panose="02020503060305020303" pitchFamily="18" charset="0"/>
            </a:endParaRPr>
          </a:p>
        </p:txBody>
      </p:sp>
      <p:sp>
        <p:nvSpPr>
          <p:cNvPr id="3" name="TextBox 2"/>
          <p:cNvSpPr txBox="1"/>
          <p:nvPr/>
        </p:nvSpPr>
        <p:spPr>
          <a:xfrm>
            <a:off x="1823357" y="3184071"/>
            <a:ext cx="5633357" cy="461665"/>
          </a:xfrm>
          <a:prstGeom prst="rect">
            <a:avLst/>
          </a:prstGeom>
          <a:noFill/>
        </p:spPr>
        <p:txBody>
          <a:bodyPr wrap="square" rtlCol="0">
            <a:spAutoFit/>
          </a:bodyPr>
          <a:lstStyle/>
          <a:p>
            <a:r>
              <a:rPr lang="en-US" sz="2000" dirty="0">
                <a:latin typeface="Bell MT" panose="02020503060305020303" pitchFamily="18" charset="0"/>
              </a:rPr>
              <a:t>Project name : </a:t>
            </a:r>
            <a:r>
              <a:rPr lang="en-US" sz="2400" dirty="0">
                <a:latin typeface="Bell MT" panose="02020503060305020303" pitchFamily="18" charset="0"/>
              </a:rPr>
              <a:t>Environmental monitoring </a:t>
            </a:r>
            <a:endParaRPr lang="en-IN" sz="2400" dirty="0">
              <a:latin typeface="Bell MT" panose="02020503060305020303" pitchFamily="18" charset="0"/>
            </a:endParaRPr>
          </a:p>
        </p:txBody>
      </p:sp>
      <p:sp>
        <p:nvSpPr>
          <p:cNvPr id="4" name="TextBox 3"/>
          <p:cNvSpPr txBox="1"/>
          <p:nvPr/>
        </p:nvSpPr>
        <p:spPr>
          <a:xfrm>
            <a:off x="1823357" y="3712029"/>
            <a:ext cx="5007429" cy="768350"/>
          </a:xfrm>
          <a:prstGeom prst="rect">
            <a:avLst/>
          </a:prstGeom>
          <a:noFill/>
        </p:spPr>
        <p:txBody>
          <a:bodyPr wrap="square" rtlCol="0">
            <a:spAutoFit/>
          </a:bodyPr>
          <a:lstStyle/>
          <a:p>
            <a:r>
              <a:rPr lang="en-IN" sz="2000" dirty="0">
                <a:latin typeface="Bell MT" panose="02020503060305020303" pitchFamily="18" charset="0"/>
              </a:rPr>
              <a:t>Team name :</a:t>
            </a:r>
            <a:r>
              <a:rPr lang="en-IN" sz="2400" dirty="0">
                <a:latin typeface="Bell MT" panose="02020503060305020303" pitchFamily="18" charset="0"/>
              </a:rPr>
              <a:t>Proj_224</a:t>
            </a:r>
            <a:r>
              <a:rPr lang="en-US" altLang="en-IN" sz="2400" dirty="0">
                <a:latin typeface="Bell MT" panose="02020503060305020303" pitchFamily="18" charset="0"/>
              </a:rPr>
              <a:t>786_team5</a:t>
            </a:r>
            <a:endParaRPr lang="en-IN" sz="2400" dirty="0">
              <a:latin typeface="Bell MT" panose="02020503060305020303" pitchFamily="18" charset="0"/>
            </a:endParaRPr>
          </a:p>
          <a:p>
            <a:endParaRPr lang="en-IN" sz="2000" dirty="0">
              <a:latin typeface="Bell MT" panose="02020503060305020303" pitchFamily="18" charset="0"/>
            </a:endParaRPr>
          </a:p>
        </p:txBody>
      </p:sp>
      <p:sp>
        <p:nvSpPr>
          <p:cNvPr id="5" name="TextBox 4"/>
          <p:cNvSpPr txBox="1"/>
          <p:nvPr/>
        </p:nvSpPr>
        <p:spPr>
          <a:xfrm>
            <a:off x="1823357" y="4288971"/>
            <a:ext cx="4152900" cy="400110"/>
          </a:xfrm>
          <a:prstGeom prst="rect">
            <a:avLst/>
          </a:prstGeom>
          <a:noFill/>
        </p:spPr>
        <p:txBody>
          <a:bodyPr wrap="square" rtlCol="0">
            <a:spAutoFit/>
          </a:bodyPr>
          <a:lstStyle/>
          <a:p>
            <a:r>
              <a:rPr lang="en-IN" sz="2000" dirty="0">
                <a:latin typeface="Bell MT" panose="02020503060305020303" pitchFamily="18" charset="0"/>
              </a:rPr>
              <a:t>Team members :</a:t>
            </a:r>
            <a:endParaRPr lang="en-IN" sz="2000" dirty="0">
              <a:latin typeface="Bell MT" panose="02020503060305020303" pitchFamily="18" charset="0"/>
            </a:endParaRPr>
          </a:p>
        </p:txBody>
      </p:sp>
      <p:sp>
        <p:nvSpPr>
          <p:cNvPr id="6" name="TextBox 5"/>
          <p:cNvSpPr txBox="1"/>
          <p:nvPr/>
        </p:nvSpPr>
        <p:spPr>
          <a:xfrm>
            <a:off x="2680398" y="4689125"/>
            <a:ext cx="5830555" cy="1938020"/>
          </a:xfrm>
          <a:prstGeom prst="rect">
            <a:avLst/>
          </a:prstGeom>
          <a:noFill/>
        </p:spPr>
        <p:txBody>
          <a:bodyPr wrap="square" rtlCol="0">
            <a:spAutoFit/>
          </a:bodyPr>
          <a:lstStyle/>
          <a:p>
            <a:r>
              <a:rPr lang="en-US" altLang="en-IN" sz="2400" dirty="0">
                <a:latin typeface="Bell MT" panose="02020503060305020303" pitchFamily="18" charset="0"/>
              </a:rPr>
              <a:t>jeevan siva sankar A (113321205021)</a:t>
            </a:r>
            <a:endParaRPr lang="en-US" altLang="en-IN" sz="2400" dirty="0">
              <a:latin typeface="Bell MT" panose="02020503060305020303" pitchFamily="18" charset="0"/>
            </a:endParaRPr>
          </a:p>
          <a:p>
            <a:r>
              <a:rPr lang="en-US" altLang="en-IN" sz="2400" dirty="0">
                <a:latin typeface="Bell MT" panose="02020503060305020303" pitchFamily="18" charset="0"/>
              </a:rPr>
              <a:t>selva kumaran T(113321205046)</a:t>
            </a:r>
            <a:endParaRPr lang="en-US" altLang="en-IN" sz="2400" dirty="0">
              <a:latin typeface="Bell MT" panose="02020503060305020303" pitchFamily="18" charset="0"/>
            </a:endParaRPr>
          </a:p>
          <a:p>
            <a:r>
              <a:rPr lang="en-US" altLang="en-IN" sz="2400" dirty="0">
                <a:latin typeface="Bell MT" panose="02020503060305020303" pitchFamily="18" charset="0"/>
              </a:rPr>
              <a:t>sabarees S(113321205301)</a:t>
            </a:r>
            <a:endParaRPr lang="en-US" altLang="en-IN" sz="2400" dirty="0">
              <a:latin typeface="Bell MT" panose="02020503060305020303" pitchFamily="18" charset="0"/>
            </a:endParaRPr>
          </a:p>
          <a:p>
            <a:r>
              <a:rPr lang="en-US" altLang="en-IN" sz="2400" dirty="0">
                <a:latin typeface="Bell MT" panose="02020503060305020303" pitchFamily="18" charset="0"/>
              </a:rPr>
              <a:t>sridhar B(113321205051)</a:t>
            </a:r>
            <a:endParaRPr lang="en-US" altLang="en-IN" sz="2400" dirty="0">
              <a:latin typeface="Bell MT" panose="02020503060305020303" pitchFamily="18" charset="0"/>
            </a:endParaRPr>
          </a:p>
          <a:p>
            <a:endParaRPr lang="en-US" altLang="en-IN" sz="2400" dirty="0">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99365"/>
            <a:ext cx="10515600" cy="838592"/>
          </a:xfrm>
        </p:spPr>
        <p:txBody>
          <a:bodyPr>
            <a:noAutofit/>
          </a:bodyPr>
          <a:lstStyle/>
          <a:p>
            <a:r>
              <a:rPr lang="en-US" sz="3600" dirty="0">
                <a:latin typeface="Times New Roman" panose="02020603050405020304" pitchFamily="18" charset="0"/>
                <a:cs typeface="Times New Roman" panose="02020603050405020304" pitchFamily="18" charset="0"/>
              </a:rPr>
              <a:t> FLOW CHART</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1679" y="1533378"/>
            <a:ext cx="8976361" cy="49252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4" y="182246"/>
            <a:ext cx="9276471" cy="739188"/>
          </a:xfrm>
        </p:spPr>
        <p:txBody>
          <a:bodyPr>
            <a:normAutofit/>
          </a:bodyPr>
          <a:lstStyle/>
          <a:p>
            <a:r>
              <a:rPr lang="en-US" sz="4000" dirty="0"/>
              <a:t>SCREENSHOTS OF THE IOT DEVICES</a:t>
            </a:r>
            <a:endParaRPr lang="en-US" sz="4000"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5439" t="29017" r="13599" b="7835"/>
          <a:stretch>
            <a:fillRect/>
          </a:stretch>
        </p:blipFill>
        <p:spPr>
          <a:xfrm>
            <a:off x="1024278" y="1547446"/>
            <a:ext cx="10004032" cy="43891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906" y="469389"/>
            <a:ext cx="8864752" cy="461665"/>
          </a:xfrm>
          <a:prstGeom prst="rect">
            <a:avLst/>
          </a:prstGeom>
          <a:noFill/>
        </p:spPr>
        <p:txBody>
          <a:bodyPr wrap="square" rtlCol="0">
            <a:spAutoFit/>
          </a:bodyPr>
          <a:lstStyle/>
          <a:p>
            <a:r>
              <a:rPr lang="en-IN" sz="2400" b="1" dirty="0">
                <a:effectLst/>
                <a:latin typeface="Times New Roman" panose="02020603050405020304" pitchFamily="18" charset="0"/>
                <a:ea typeface="Malgun Gothic" panose="020B0503020000020004" pitchFamily="34" charset="-127"/>
              </a:rPr>
              <a:t>SCREENSHOT OF </a:t>
            </a:r>
            <a:r>
              <a:rPr lang="en-IN" sz="2400" b="1" dirty="0">
                <a:latin typeface="Times New Roman" panose="02020603050405020304" pitchFamily="18" charset="0"/>
                <a:ea typeface="Malgun Gothic" panose="020B0503020000020004" pitchFamily="34" charset="-127"/>
              </a:rPr>
              <a:t>HTML</a:t>
            </a:r>
            <a:r>
              <a:rPr lang="en-IN" sz="2400" b="1" dirty="0">
                <a:effectLst/>
                <a:latin typeface="Times New Roman" panose="02020603050405020304" pitchFamily="18" charset="0"/>
                <a:ea typeface="Malgun Gothic" panose="020B0503020000020004" pitchFamily="34" charset="-127"/>
              </a:rPr>
              <a:t> CODE </a:t>
            </a:r>
            <a:r>
              <a:rPr lang="en-IN" sz="1800" b="1" dirty="0">
                <a:effectLst/>
                <a:latin typeface="Times New Roman" panose="02020603050405020304" pitchFamily="18" charset="0"/>
                <a:ea typeface="Malgun Gothic" panose="020B0503020000020004" pitchFamily="34" charset="-127"/>
              </a:rPr>
              <a:t>:</a:t>
            </a:r>
            <a:endParaRPr lang="en-IN" dirty="0"/>
          </a:p>
        </p:txBody>
      </p:sp>
      <p:pic>
        <p:nvPicPr>
          <p:cNvPr id="2050" name="Picture 2" descr="Arduino Based Air Quality Monitoring IOT Proj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4800" y="1492761"/>
            <a:ext cx="8463280" cy="489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endParaRPr lang="en-IN" sz="2400" b="1" dirty="0">
              <a:latin typeface="Bell MT" panose="02020503060305020303" pitchFamily="18" charset="0"/>
            </a:endParaRPr>
          </a:p>
        </p:txBody>
      </p:sp>
      <p:sp>
        <p:nvSpPr>
          <p:cNvPr id="3" name="Content Placeholder 2"/>
          <p:cNvSpPr>
            <a:spLocks noGrp="1"/>
          </p:cNvSpPr>
          <p:nvPr>
            <p:ph idx="1"/>
          </p:nvPr>
        </p:nvSpPr>
        <p:spPr>
          <a:xfrm>
            <a:off x="1687286" y="1377043"/>
            <a:ext cx="9666514" cy="4799920"/>
          </a:xfrm>
        </p:spPr>
        <p:txBody>
          <a:bodyPr>
            <a:noAutofit/>
          </a:bodyPr>
          <a:lstStyle/>
          <a:p>
            <a:pPr marL="0" indent="0">
              <a:lnSpc>
                <a:spcPct val="150000"/>
              </a:lnSpc>
              <a:buNone/>
            </a:pPr>
            <a:r>
              <a:rPr lang="en-US" b="0" i="0" dirty="0">
                <a:effectLst/>
                <a:latin typeface="Arial" panose="020B0604020202020204" pitchFamily="34" charset="0"/>
                <a:cs typeface="Arial" panose="020B0604020202020204" pitchFamily="34" charset="0"/>
              </a:rPr>
              <a:t>Our IoT project on environmental monitoring demonstrates the power of technology in addressing pressing environmental issues. By leveraging IoT solutions, we can monitor and analyze environmental data effectively, leading to informed decisions and sustainable practices. The project's success underscores the importance of collaborative efforts in preserving our environment for future generations.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3193" y="1362165"/>
            <a:ext cx="10085614" cy="1929675"/>
          </a:xfrm>
        </p:spPr>
        <p:txBody>
          <a:bodyPr>
            <a:noAutofit/>
          </a:bodyPr>
          <a:lstStyle/>
          <a:p>
            <a:pPr algn="l"/>
            <a:r>
              <a:rPr lang="en-US" sz="3600" i="0" dirty="0">
                <a:effectLst/>
                <a:latin typeface="Arial" panose="020B0604020202020204" pitchFamily="34" charset="0"/>
                <a:cs typeface="Arial" panose="020B0604020202020204" pitchFamily="34" charset="0"/>
              </a:rPr>
              <a:t>Environmental monitoring plays a vital role in ensuring the sustainability of our planet. With the rise in environmental concerns, the need for effective monitoring solutions has become paramount. In this context, IoT technology offers innovative ways to monitor various environmental parameters in real-time, enabling informed decision-making and environmental conservation.</a:t>
            </a:r>
            <a:endParaRPr lang="en-US" sz="3600" i="0" dirty="0">
              <a:effectLst/>
              <a:latin typeface="Arial" panose="020B0604020202020204" pitchFamily="34" charset="0"/>
              <a:cs typeface="Arial" panose="020B0604020202020204" pitchFamily="34" charset="0"/>
            </a:endParaRPr>
          </a:p>
          <a:p>
            <a:br>
              <a:rPr lang="en-US" sz="3600" dirty="0"/>
            </a:b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33500" y="925285"/>
            <a:ext cx="10085614" cy="5470071"/>
          </a:xfrm>
        </p:spPr>
        <p:txBody>
          <a:bodyPr>
            <a:normAutofit/>
          </a:bodyPr>
          <a:lstStyle/>
          <a:p>
            <a:pPr algn="l"/>
            <a:r>
              <a:rPr lang="en-US" sz="3600" dirty="0">
                <a:latin typeface="Times New Roman" panose="02020603050405020304" pitchFamily="18" charset="0"/>
                <a:cs typeface="Times New Roman" panose="02020603050405020304" pitchFamily="18" charset="0"/>
              </a:rPr>
              <a:t>	</a:t>
            </a:r>
            <a:r>
              <a:rPr lang="en-US" sz="3600" b="0" i="0" dirty="0">
                <a:effectLst/>
                <a:latin typeface="Arial" panose="020B0604020202020204" pitchFamily="34" charset="0"/>
                <a:cs typeface="Arial" panose="020B0604020202020204" pitchFamily="34" charset="0"/>
              </a:rPr>
              <a:t>Our environmental monitoring project focuses on real-time monitoring of key environmental parameters, including air quality, temperature, and humidity. By collecting and analyzing this data, we aim to raise awareness about environmental issues and contribute to conservation efforts. The project employs IoT technology to enable efficient data collection and analysis.</a:t>
            </a:r>
            <a:endParaRPr lang="en-IN" sz="36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p:cNvSpPr>
            <a:spLocks noGrp="1"/>
          </p:cNvSpPr>
          <p:nvPr>
            <p:ph idx="1"/>
          </p:nvPr>
        </p:nvSpPr>
        <p:spPr>
          <a:xfrm>
            <a:off x="996041" y="1363887"/>
            <a:ext cx="10515600" cy="5210027"/>
          </a:xfrm>
        </p:spPr>
        <p:txBody>
          <a:bodyPr>
            <a:normAutofit/>
          </a:bodyPr>
          <a:lstStyle/>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Real-time monitoring of crucial environmental parameters.</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Data collection for in-depth analysis and informed decision-making.</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Raising awareness about environmental issues and promoting sustainable practices.</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Contributing to environmental conservation efforts through actionable insights.</a:t>
            </a:r>
            <a:endParaRPr lang="en-US" sz="3600" b="0" i="0" dirty="0">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endParaRPr lang="en-IN" sz="2400" b="1" dirty="0">
              <a:latin typeface="Bell MT" panose="02020503060305020303" pitchFamily="18" charset="0"/>
            </a:endParaRPr>
          </a:p>
        </p:txBody>
      </p:sp>
      <p:sp>
        <p:nvSpPr>
          <p:cNvPr id="3" name="Content Placeholder 2"/>
          <p:cNvSpPr>
            <a:spLocks noGrp="1"/>
          </p:cNvSpPr>
          <p:nvPr>
            <p:ph idx="1"/>
          </p:nvPr>
        </p:nvSpPr>
        <p:spPr>
          <a:xfrm>
            <a:off x="1346926" y="1471386"/>
            <a:ext cx="9285513" cy="4756377"/>
          </a:xfrm>
        </p:spPr>
        <p:txBody>
          <a:bodyPr>
            <a:normAutofit/>
          </a:bodyPr>
          <a:lstStyle/>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Front-end technologies: HTML, CSS, JavaScript for building user interfaces.</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Back-end technologies: Node.js, Express.js for server-side scripting.</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Database management: MongoDB for efficient data storage and retrieval.</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Visualization: D3.js and Chart.js for dynamic data visualization.</a:t>
            </a:r>
            <a:endParaRPr lang="en-US" sz="3600" b="0" i="0" dirty="0">
              <a:effectLst/>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endParaRPr lang="en-IN" sz="2400" b="1" dirty="0">
              <a:latin typeface="Bell MT" panose="02020503060305020303" pitchFamily="18" charset="0"/>
            </a:endParaRPr>
          </a:p>
        </p:txBody>
      </p:sp>
      <p:sp>
        <p:nvSpPr>
          <p:cNvPr id="3" name="Subtitle 2"/>
          <p:cNvSpPr>
            <a:spLocks noGrp="1"/>
          </p:cNvSpPr>
          <p:nvPr>
            <p:ph type="subTitle" idx="1"/>
          </p:nvPr>
        </p:nvSpPr>
        <p:spPr>
          <a:xfrm>
            <a:off x="1432560" y="983250"/>
            <a:ext cx="9144000" cy="5584372"/>
          </a:xfrm>
        </p:spPr>
        <p:txBody>
          <a:bodyPr>
            <a:normAutofit lnSpcReduction="10000"/>
          </a:bodyPr>
          <a:lstStyle/>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Hardware requirements: Various sensors (gas sensors, temperature sensors) and microcontrollers (Arduino, Raspberry Pi) for data collection.</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Software requirements: Integrated Development Environments (IDEs) like Arduino IDE, text editors, and necessary libraries/frameworks for coding.</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Network requirements: Wi-Fi connectivity for seamless data transmission and communication with the cloud platform.</a:t>
            </a:r>
            <a:endParaRPr lang="en-US" sz="3600" b="0" i="0" dirty="0">
              <a:effectLst/>
              <a:latin typeface="Arial" panose="020B0604020202020204" pitchFamily="34" charset="0"/>
              <a:cs typeface="Arial" panose="020B0604020202020204" pitchFamily="34" charset="0"/>
            </a:endParaRPr>
          </a:p>
          <a:p>
            <a:pPr algn="l"/>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p:cNvSpPr txBox="1"/>
          <p:nvPr/>
        </p:nvSpPr>
        <p:spPr>
          <a:xfrm>
            <a:off x="1069521" y="1289953"/>
            <a:ext cx="10052957" cy="4831080"/>
          </a:xfrm>
          <a:prstGeom prst="rect">
            <a:avLst/>
          </a:prstGeom>
          <a:noFill/>
        </p:spPr>
        <p:txBody>
          <a:bodyPr wrap="square" rtlCol="0">
            <a:spAutoFit/>
          </a:bodyPr>
          <a:lstStyle/>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Sensors: Gas sensors for air quality monitoring, temperature and humidity sensors for climate data.</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Microcontrollers: Arduino Uno for sensor interfacing and data processing.</a:t>
            </a:r>
            <a:endParaRPr lang="en-US" sz="3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Connectivity: Wi-Fi module for internet connectivity, enabling real-time data transmission to the cloud platform.</a:t>
            </a:r>
            <a:endParaRPr lang="en-US" sz="3600" b="0"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p:cNvSpPr txBox="1"/>
          <p:nvPr/>
        </p:nvSpPr>
        <p:spPr>
          <a:xfrm>
            <a:off x="867984" y="1058290"/>
            <a:ext cx="10520950" cy="5384800"/>
          </a:xfrm>
          <a:prstGeom prst="rect">
            <a:avLst/>
          </a:prstGeom>
          <a:noFill/>
        </p:spPr>
        <p:txBody>
          <a:bodyPr wrap="square" rtlCol="0">
            <a:spAutoFit/>
          </a:bodyPr>
          <a:lstStyle/>
          <a:p>
            <a:pPr algn="l"/>
            <a:r>
              <a:rPr lang="en-US" sz="3600" b="0" i="0" dirty="0">
                <a:effectLst/>
                <a:latin typeface="Arial" panose="020B0604020202020204" pitchFamily="34" charset="0"/>
                <a:cs typeface="Arial" panose="020B0604020202020204" pitchFamily="34" charset="0"/>
              </a:rPr>
              <a:t>Raspberry Pi is a versatile single-board computer that can be used for IoT projects. Microsoft Azure IoT offers comprehensive services and tools for building IoT applications. You can connect your Raspberry Pi devices to Azure IoT Hub, where you can manage and analyze the collected data. Azure provides various services like Azure IoT Hub, Azure Stream Analytics, and Azure Functions for building scalable and reliable IoT solutions.</a:t>
            </a:r>
            <a:endParaRPr lang="en-US" sz="3600" b="0"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endPar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p>
        </p:txBody>
      </p:sp>
      <p:pic>
        <p:nvPicPr>
          <p:cNvPr id="1026" name="Picture 2" descr="Real-Time Air Quality Monitoring System Based on IoT - Keysight IoT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0111" y="2072639"/>
            <a:ext cx="5331778" cy="4330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Presentation</Application>
  <PresentationFormat>Widescreen</PresentationFormat>
  <Paragraphs>75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Bell MT</vt:lpstr>
      <vt:lpstr>PMingLiU-ExtB</vt:lpstr>
      <vt:lpstr>Times New Roman</vt:lpstr>
      <vt:lpstr>Söhne</vt:lpstr>
      <vt:lpstr>Segoe Print</vt:lpstr>
      <vt:lpstr>Malgun Gothic</vt:lpstr>
      <vt:lpstr>Calibri</vt:lpstr>
      <vt:lpstr>Microsoft YaHei</vt:lpstr>
      <vt:lpstr>Arial Unicode MS</vt:lpstr>
      <vt:lpstr>Calibri Light</vt:lpstr>
      <vt:lpstr>Office Theme</vt:lpstr>
      <vt:lpstr>PowerPoint 演示文稿</vt:lpstr>
      <vt:lpstr>Introduction:</vt:lpstr>
      <vt:lpstr>Description:</vt:lpstr>
      <vt:lpstr>Objective: </vt:lpstr>
      <vt:lpstr>Web development technologies:</vt:lpstr>
      <vt:lpstr>Platform required:</vt:lpstr>
      <vt:lpstr>PowerPoint 演示文稿</vt:lpstr>
      <vt:lpstr>PowerPoint 演示文稿</vt:lpstr>
      <vt:lpstr>PowerPoint 演示文稿</vt:lpstr>
      <vt:lpstr> FLOW CHART</vt:lpstr>
      <vt:lpstr>SCREENSHOTS OF THE IOT DEVICES</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kumar</cp:lastModifiedBy>
  <cp:revision>20</cp:revision>
  <dcterms:created xsi:type="dcterms:W3CDTF">2023-10-31T15:29:00Z</dcterms:created>
  <dcterms:modified xsi:type="dcterms:W3CDTF">2023-11-01T15:35:52Z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38060B3F8E084FF58E5A43ACA70E18FF</vt:lpwstr>
  </property>
  <property fmtid="{D5CDD505-2E9C-101B-9397-08002B2CF9AE}" pid="3" name="KSOProductBuildVer">
    <vt:lpwstr>1033-11.2.0.11225</vt:lpwstr>
  </property>
</Properties>
</file>