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933EB783-BA64-4F99-8D78-9B8D252617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645A12-4B3D-4B4D-925F-E1E7F003B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"/>
            <a:ext cx="12192000" cy="2698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047B-986C-435E-A5BA-637D12A61A0D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0B0F-02E3-42F5-8438-2E232E73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120808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DNN for </a:t>
            </a:r>
            <a:r>
              <a:rPr lang="en-IN" dirty="0" err="1">
                <a:solidFill>
                  <a:schemeClr val="bg1"/>
                </a:solidFill>
              </a:rPr>
              <a:t>Spatio</a:t>
            </a:r>
            <a:r>
              <a:rPr lang="en-IN">
                <a:solidFill>
                  <a:schemeClr val="bg1"/>
                </a:solidFill>
              </a:rPr>
              <a:t>-temporal data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8463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406797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403555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199208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ED3-41D4-48B6-A851-DB10D58C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65126"/>
            <a:ext cx="11887200" cy="58478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PAPER OVERVIEW</a:t>
            </a:r>
          </a:p>
        </p:txBody>
      </p:sp>
    </p:spTree>
    <p:extLst>
      <p:ext uri="{BB962C8B-B14F-4D97-AF65-F5344CB8AC3E}">
        <p14:creationId xmlns:p14="http://schemas.microsoft.com/office/powerpoint/2010/main" val="211660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DISCUSSION</vt:lpstr>
      <vt:lpstr>PAPER OVERVIEW</vt:lpstr>
      <vt:lpstr>DNN for Spatio-temporal data</vt:lpstr>
      <vt:lpstr>PAPER OVERVIEW</vt:lpstr>
      <vt:lpstr>PAPER OVERVIEW</vt:lpstr>
      <vt:lpstr>PAPER OVERVIEW</vt:lpstr>
      <vt:lpstr>PAPER OVERVIEW</vt:lpstr>
      <vt:lpstr>PAPER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creator>admin</dc:creator>
  <cp:lastModifiedBy>sridhar babu</cp:lastModifiedBy>
  <cp:revision>31</cp:revision>
  <dcterms:created xsi:type="dcterms:W3CDTF">2018-02-26T05:39:34Z</dcterms:created>
  <dcterms:modified xsi:type="dcterms:W3CDTF">2018-03-04T08:22:06Z</dcterms:modified>
</cp:coreProperties>
</file>