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90699" y="3075305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 </a:t>
            </a:r>
            <a:r>
              <a:rPr altLang="en-IN" sz="2400" lang="en-US"/>
              <a:t>S</a:t>
            </a:r>
            <a:r>
              <a:rPr altLang="en-IN" sz="2400" lang="en-US"/>
              <a:t>R</a:t>
            </a:r>
            <a:r>
              <a:rPr altLang="en-IN" sz="2400" lang="en-US"/>
              <a:t>I</a:t>
            </a:r>
            <a:r>
              <a:rPr altLang="en-IN" sz="2400" lang="en-US"/>
              <a:t>D</a:t>
            </a:r>
            <a:r>
              <a:rPr altLang="en-IN" sz="2400" lang="en-US"/>
              <a:t>H</a:t>
            </a:r>
            <a:r>
              <a:rPr altLang="en-IN" sz="2400" lang="en-US"/>
              <a:t>A</a:t>
            </a:r>
            <a:r>
              <a:rPr altLang="en-IN" sz="2400" lang="en-US"/>
              <a:t>R</a:t>
            </a:r>
            <a:r>
              <a:rPr altLang="en-IN" sz="2400" lang="en-US"/>
              <a:t>.</a:t>
            </a:r>
            <a:r>
              <a:rPr altLang="en-IN" sz="2400" lang="en-US"/>
              <a:t>R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 4ED0908FD91FFB2AB4B42A9A84C235F4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(</a:t>
            </a:r>
            <a:r>
              <a:rPr altLang="en-IN" dirty="0" sz="2400" lang="en-US"/>
              <a:t>B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K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G</a:t>
            </a:r>
            <a:r>
              <a:rPr altLang="en-IN" dirty="0" sz="2400" lang="en-US"/>
              <a:t>EMENT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 TAGORE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 </a:t>
            </a:r>
            <a:r>
              <a:rPr altLang="en-IN" dirty="0" sz="2400" lang="en-US"/>
              <a:t>O</a:t>
            </a:r>
            <a:r>
              <a:rPr altLang="en-IN" dirty="0" sz="2400" lang="en-US"/>
              <a:t>F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5" name=""/>
          <p:cNvSpPr txBox="1"/>
          <p:nvPr/>
        </p:nvSpPr>
        <p:spPr>
          <a:xfrm>
            <a:off x="1252721" y="1752282"/>
            <a:ext cx="6879545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6" name=""/>
          <p:cNvSpPr txBox="1"/>
          <p:nvPr/>
        </p:nvSpPr>
        <p:spPr>
          <a:xfrm>
            <a:off x="1378443" y="1695449"/>
            <a:ext cx="5631957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7" name=""/>
          <p:cNvSpPr txBox="1"/>
          <p:nvPr/>
        </p:nvSpPr>
        <p:spPr>
          <a:xfrm>
            <a:off x="1135502" y="1800248"/>
            <a:ext cx="7100588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>
            <a:off x="1366519" y="1908810"/>
            <a:ext cx="5258899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990599" y="1816893"/>
            <a:ext cx="4999393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9" name=""/>
          <p:cNvSpPr txBox="1"/>
          <p:nvPr/>
        </p:nvSpPr>
        <p:spPr>
          <a:xfrm>
            <a:off x="1142046" y="1771797"/>
            <a:ext cx="5618352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HR Managers
- Department Managers
- Supervisors
- Business Analysts
- Executives
- Employees
These users will benefit from insights and data visualizations to drive performance improvement.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0" name=""/>
          <p:cNvSpPr txBox="1"/>
          <p:nvPr/>
        </p:nvSpPr>
        <p:spPr>
          <a:xfrm>
            <a:off x="2819400" y="1546859"/>
            <a:ext cx="747569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13" name=""/>
          <p:cNvSpPr txBox="1"/>
          <p:nvPr/>
        </p:nvSpPr>
        <p:spPr>
          <a:xfrm>
            <a:off x="755331" y="1497330"/>
            <a:ext cx="5958537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2885681" y="2190897"/>
            <a:ext cx="5801128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2024-09-06T06:30:00Z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5b550cfe8fab4b4ab1f3224a84aada20</vt:lpwstr>
  </property>
</Properties>
</file>