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humans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humans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Humans (Homo sapiens) or modern humans are the most common and widespread species of primate, and the last surviving species of the genus Homo</a:t>
            </a:r>
          </a:p>
          <a:p>
            <a:pPr>
              <a:defRPr sz="1800"/>
            </a:pPr>
            <a:r>
              <a:t>They are great apes characterized by their hairlessness, bipedalism, and high intelligence</a:t>
            </a:r>
          </a:p>
          <a:p>
            <a:pPr>
              <a:defRPr sz="1800"/>
            </a:pPr>
            <a:r>
              <a:t>Humans have large brains, enabling more advanced cognitive skills that facilitate successful adaptation to varied environments, development of sophisticated tools, and formation of complex social structures and civilizations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humans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Humans are highly social, with individual humans tending to belong to a multi-layered network of distinct social groups — from families and peer groups to corporations and political states</a:t>
            </a:r>
          </a:p>
          <a:p>
            <a:pPr>
              <a:defRPr sz="1800"/>
            </a:pPr>
            <a:r>
              <a:t>As such, social interactions between humans have established a wide variety of values, social norms, languages, and traditions (collectively termed institutions), each of which bolsters human society</a:t>
            </a:r>
          </a:p>
          <a:p>
            <a:pPr>
              <a:defRPr sz="1800"/>
            </a:pPr>
            <a:r>
              <a:t>Humans are also highly curious: the desire to understand and influence phenomena has motivated humanity's development of science, technology, philosophy, mythology, religion, and other frameworks of knowledge; humans also study themselves through such domains as anthropology, social science, history, psychology, and medicine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humans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As of 2025, there are estimated to be more than 8 billion humans alive.</a:t>
            </a:r>
            <a:br/>
            <a:r>
              <a:t>For most of their history, humans were nomadic hunter-gatherers</a:t>
            </a:r>
          </a:p>
          <a:p>
            <a:pPr>
              <a:defRPr sz="1800"/>
            </a:pPr>
            <a:r>
              <a:t>Humans began exhibiting behavioral modernity about 160,000–60,000 years ago</a:t>
            </a:r>
          </a:p>
          <a:p>
            <a:pPr>
              <a:defRPr sz="1800"/>
            </a:pPr>
            <a:r>
              <a:t>The Neolithic Revolution occurred independently in multiple locations, the earliest in Southwest Asia 13,000 years ago, and saw the emergence of agriculture and permanent human settlement; in turn, this led to the development of civilization and kickstarted a period of continuous (and ongoing) population growth and rapid technological change.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