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74AC-BCD6-94B2-8C94-FBA9524B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2904D-165A-CF69-B3B7-07D24238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C3AE-2776-8CD6-9315-5346782C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9A79-25FE-6D94-C010-D2EAAE72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23E6-4F9C-1A57-7D33-2BBF8C2C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8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84A-2114-41D8-562B-441B9F2C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D7A6-08B7-5692-A4FF-D5C9EB539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2027-D241-22DC-2994-1A44AB9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095D-BC1D-5CAC-5B9D-61FE2247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C98C7-7B0E-98AF-C94B-6300EA24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C3E4C-AA22-244B-F5D0-759BB5AAD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CF83-AAFA-BFFF-A0D4-954DA605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B5F4-2B3F-94A0-6435-972703B7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6FBF-15C3-7562-3CFC-5CFE2B2C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76F3-E84E-6A95-721F-D0552A28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E31-3D08-B82D-E338-7B90FDC1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8AC4-49E5-6301-F27E-21C92BD8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F46C-3DC5-BC2E-D848-E2050F5F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CC79-CBC0-904D-7720-40AFC500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AD85-0E6A-CCC3-EB8B-48DD5675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9B4F-2FA9-9285-D8A6-69D0C5CC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4C4B-57D9-B3B9-2763-2371680B3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80FC-E279-D68A-5FC2-84DD33A9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2166-CE3F-F349-9A90-565E378A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A0F0-507C-2863-321C-C0572656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4897-0C9E-92FD-A05F-34837C95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833-9627-937E-CF56-457F1072F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1F0F-38C1-9E20-9649-CC7E808E6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45895-A27B-CD46-09DF-5CD80D57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912C-C60F-132D-328B-B7388E77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A8E6-C1C0-179F-183B-A4B641B3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25C0-F54E-FA93-1C10-DF1558E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84F3-9D2D-017E-5049-68188789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7F1A2-E0F4-652A-F839-4748E392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190E5-1151-797C-255E-295DFB7F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156C0-386D-B701-7AB2-98FC0DAC4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91E96-DAFE-4771-E06B-C1821298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9DDB4-B626-B8BF-B6DB-BAD2E0F1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EC87F-B393-88E5-9E3A-D1081B8B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E63-CB21-F3A5-6C68-8A32604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07028-C4DC-C60B-8BA7-48CDF39D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28D8-E807-881B-2F70-B956ED1F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99B7C-93EB-2DCA-7F2E-69F41B5F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CFA08-3FC2-43EA-3E79-0B7A8A3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1084C-435A-AF7A-43C3-5E8162DA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810C-8A45-0A22-6D82-DF8D5883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E80F-A5C7-AE03-5D8D-2E4723A5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289E-5B40-1310-64D1-D4FB143B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7B7D-F755-6B87-5AFA-48744A05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7469-6AED-FFF7-9999-928EFE0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72C6-4B5D-8075-E0D7-C3C388AE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A1466-8BF9-4DB8-41CE-3445904C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BD5A-9C63-C6DE-1E99-E2A3F0E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73529-B329-0F21-4638-C4213F798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2473-2B39-0722-1ACE-08BEEAC8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DA0AF-8D68-362D-4D5E-B72B28DC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29EFC-A757-975A-E617-D0E8E7F3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F3593-1AE6-C0B8-4271-4184FEBC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4975E-4AB3-2D1B-C0D5-6D9870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A17C-ECD1-3395-C1B4-0E8FEC34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388B-C7C7-B02A-AA64-8691790A1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ACB1-1B47-4BE5-86EF-8FC75E0F963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A31D-A889-E660-7B84-2DF97A945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FF6A-1D93-89DD-8B3C-4DC801BB2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93A6D-F27B-4CEA-9092-5C5A4CCDB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CBE6-4510-1EC1-3FC8-B710517DD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 Use Case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EDF8-EF9B-97F4-152F-DDA872A39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 a PDF report, parse the table(s) information in JSON format, extract data from SQL(data source) in JSON format, compare both JSON formats and generate a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B775-70E8-6656-2DB1-F12CBA34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BB25-5512-28CC-B714-4562B8DE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Hackathon helped in learning expedited development</a:t>
            </a:r>
          </a:p>
          <a:p>
            <a:r>
              <a:rPr lang="en-US" dirty="0"/>
              <a:t>Effective usage of tools </a:t>
            </a:r>
          </a:p>
        </p:txBody>
      </p:sp>
    </p:spTree>
    <p:extLst>
      <p:ext uri="{BB962C8B-B14F-4D97-AF65-F5344CB8AC3E}">
        <p14:creationId xmlns:p14="http://schemas.microsoft.com/office/powerpoint/2010/main" val="24375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6DE0-C1E7-822A-A6C4-1001468C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98E7-6DEF-8AC6-D9E0-36EFB3A80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Use-Case 12: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Read a PDF report, parse the table(s) information in JSON format, extract data from SQL(data source) in JSON format, compare both JSON formats and generate a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2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2E16-147E-9135-513F-056BFB44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Solution/Approach</a:t>
            </a:r>
            <a:b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0F51-F624-5473-6E7A-13BCDD81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table data from PDF files.</a:t>
            </a:r>
          </a:p>
          <a:p>
            <a:r>
              <a:rPr lang="en-US" dirty="0"/>
              <a:t>Processed table data and presented in JSON format.</a:t>
            </a:r>
          </a:p>
          <a:p>
            <a:r>
              <a:rPr lang="en-US" dirty="0"/>
              <a:t>Co-pilot chat option was used for issue resolution</a:t>
            </a:r>
          </a:p>
          <a:p>
            <a:r>
              <a:rPr lang="en-US" dirty="0"/>
              <a:t>Python was used to develop the code </a:t>
            </a:r>
          </a:p>
        </p:txBody>
      </p:sp>
    </p:spTree>
    <p:extLst>
      <p:ext uri="{BB962C8B-B14F-4D97-AF65-F5344CB8AC3E}">
        <p14:creationId xmlns:p14="http://schemas.microsoft.com/office/powerpoint/2010/main" val="69349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89A2-B922-18C8-3B28-114F2D4C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Demo of Solution Developed</a:t>
            </a:r>
            <a:b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A7EF-4F4F-15D1-0854-80CE6700DC7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4648F-9D8E-DC28-A024-AEBC325406D1}"/>
              </a:ext>
            </a:extLst>
          </p:cNvPr>
          <p:cNvSpPr/>
          <p:nvPr/>
        </p:nvSpPr>
        <p:spPr>
          <a:xfrm>
            <a:off x="2718260" y="2776450"/>
            <a:ext cx="1945179" cy="423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PDF 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287C8-2879-47C6-4842-26DCC8CC6B4C}"/>
              </a:ext>
            </a:extLst>
          </p:cNvPr>
          <p:cNvSpPr/>
          <p:nvPr/>
        </p:nvSpPr>
        <p:spPr>
          <a:xfrm>
            <a:off x="5345081" y="2643445"/>
            <a:ext cx="2369129" cy="556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the PDF Document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D84B2-66D0-5397-3803-92D4AD191C8D}"/>
              </a:ext>
            </a:extLst>
          </p:cNvPr>
          <p:cNvSpPr/>
          <p:nvPr/>
        </p:nvSpPr>
        <p:spPr>
          <a:xfrm>
            <a:off x="5303518" y="3463230"/>
            <a:ext cx="2369128" cy="482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 Table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BF492-B157-8159-24B3-3E6C94D34CAD}"/>
              </a:ext>
            </a:extLst>
          </p:cNvPr>
          <p:cNvSpPr/>
          <p:nvPr/>
        </p:nvSpPr>
        <p:spPr>
          <a:xfrm>
            <a:off x="5303518" y="4360328"/>
            <a:ext cx="2369128" cy="656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to JSON format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EEA4-4714-8788-DBC7-EE51BBFF0627}"/>
              </a:ext>
            </a:extLst>
          </p:cNvPr>
          <p:cNvSpPr/>
          <p:nvPr/>
        </p:nvSpPr>
        <p:spPr>
          <a:xfrm>
            <a:off x="5810595" y="2028305"/>
            <a:ext cx="1354975" cy="3523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3FC3A-0F7B-C30D-6327-20A4BAE1DC18}"/>
              </a:ext>
            </a:extLst>
          </p:cNvPr>
          <p:cNvSpPr/>
          <p:nvPr/>
        </p:nvSpPr>
        <p:spPr>
          <a:xfrm>
            <a:off x="5303519" y="5431995"/>
            <a:ext cx="2410692" cy="4821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to 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27C4B3-E658-1E92-7535-BCE07F7030DE}"/>
              </a:ext>
            </a:extLst>
          </p:cNvPr>
          <p:cNvSpPr/>
          <p:nvPr/>
        </p:nvSpPr>
        <p:spPr>
          <a:xfrm>
            <a:off x="8404165" y="5431994"/>
            <a:ext cx="1238600" cy="482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394904-7E52-7F66-E1A2-4D898CCCA2D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6488083" y="2380614"/>
            <a:ext cx="0" cy="26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3EB6C8-269F-FB17-EB43-D35E10869C12}"/>
              </a:ext>
            </a:extLst>
          </p:cNvPr>
          <p:cNvCxnSpPr>
            <a:endCxn id="6" idx="0"/>
          </p:cNvCxnSpPr>
          <p:nvPr/>
        </p:nvCxnSpPr>
        <p:spPr>
          <a:xfrm flipH="1">
            <a:off x="6488082" y="3200399"/>
            <a:ext cx="1" cy="26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46802A-A1D0-4E69-B454-94EE169CC0A7}"/>
              </a:ext>
            </a:extLst>
          </p:cNvPr>
          <p:cNvCxnSpPr/>
          <p:nvPr/>
        </p:nvCxnSpPr>
        <p:spPr>
          <a:xfrm>
            <a:off x="6488082" y="3945367"/>
            <a:ext cx="0" cy="41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A6B9C3-55A8-4794-8291-4EF35DCE0984}"/>
              </a:ext>
            </a:extLst>
          </p:cNvPr>
          <p:cNvCxnSpPr>
            <a:stCxn id="7" idx="2"/>
          </p:cNvCxnSpPr>
          <p:nvPr/>
        </p:nvCxnSpPr>
        <p:spPr>
          <a:xfrm>
            <a:off x="6488082" y="5017034"/>
            <a:ext cx="0" cy="41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AE054-08F0-9C91-F668-E5E2700C8A83}"/>
              </a:ext>
            </a:extLst>
          </p:cNvPr>
          <p:cNvCxnSpPr/>
          <p:nvPr/>
        </p:nvCxnSpPr>
        <p:spPr>
          <a:xfrm>
            <a:off x="7714210" y="5673062"/>
            <a:ext cx="68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6E9799-0EE0-62D9-AB5B-311EA6F92BF6}"/>
              </a:ext>
            </a:extLst>
          </p:cNvPr>
          <p:cNvCxnSpPr/>
          <p:nvPr/>
        </p:nvCxnSpPr>
        <p:spPr>
          <a:xfrm>
            <a:off x="4663439" y="2988424"/>
            <a:ext cx="640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5E0E122-3EFA-4FB6-4BE0-29DD0D7DA15E}"/>
              </a:ext>
            </a:extLst>
          </p:cNvPr>
          <p:cNvSpPr/>
          <p:nvPr/>
        </p:nvSpPr>
        <p:spPr>
          <a:xfrm>
            <a:off x="1487978" y="3945366"/>
            <a:ext cx="2630974" cy="1175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Co-pilot Tool was used for resolving issues and Python code was availed to develop solution</a:t>
            </a:r>
          </a:p>
        </p:txBody>
      </p:sp>
    </p:spTree>
    <p:extLst>
      <p:ext uri="{BB962C8B-B14F-4D97-AF65-F5344CB8AC3E}">
        <p14:creationId xmlns:p14="http://schemas.microsoft.com/office/powerpoint/2010/main" val="379845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6DDC-4328-0F5F-B1B8-8054FD36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obtained as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F9A7-E2FE-F80F-FE27-81E47DFB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[{"tableName": "Table 1", "tableIndex": 1, "pageNo.": 1,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2,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3,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2", "tableIndex": 2, "pageNo.": 3,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4,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1", "tableIndex": 1, "pageNo.": 5,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0.5}]}, {"tableName": "Table 2", "tableIndex": 2, "pageNo.": 5, "totalRows": 4, "totalColumns": 10, "tableData": [{"MONEY MARKET": "INVESTMENT NAME", ": 0": "INCEPTION", ": 1": "INVESTMENT RETURN % (LOAD ADJUSTED)", ": 2": "LOAD", ": 3": "GROSS\rEXP. RATIO", ": 4": "12B-1", ": 5": "", ": 6": "", ": 7": "", ": 8": ""}, {"MONEY MARKET": "", ": 0": "PRODUCT", ": 1": "1 YR", ": 2": "5 YR", ": 3": "10 YR", ": 4": "SINCE INCEPT.", ": 5": "FRONT", ": 6": "DEFERRED", ": 7": "", ": 8": ""}, {"MONEY MARKET": "American Funds US Government MMkt R3W", ": 0": "05/01/2009", ": 1": "1.88", ": 2": "0.79", ": 3": "0.41", ": 4": "0.30", ": 5": "0.00", ": 6": "0.00", ": 7": 0.96, ": 8": 0.5}, {"MONEY MARKET": "Federated Hermes Prime Cash Obl RW", ": 0": "02/08/1993", ": 1": "1.91", ": 2": "0.84", ": 3": "-", ": 4": "0.58", ": 5": "0.00", ": 6": "0.00", ": 7": 1.29, ": 8": 0.5}]}]</a:t>
            </a:r>
          </a:p>
        </p:txBody>
      </p:sp>
    </p:spTree>
    <p:extLst>
      <p:ext uri="{BB962C8B-B14F-4D97-AF65-F5344CB8AC3E}">
        <p14:creationId xmlns:p14="http://schemas.microsoft.com/office/powerpoint/2010/main" val="40764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C7A5-0F61-F903-33E8-1772E55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Explain how Gen AI tools are leveraged to arrive at the solution.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3A76-1538-21A0-B412-36AD336E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: VS Code</a:t>
            </a:r>
          </a:p>
          <a:p>
            <a:r>
              <a:rPr lang="en-US" dirty="0"/>
              <a:t>Language : Python</a:t>
            </a:r>
          </a:p>
          <a:p>
            <a:r>
              <a:rPr lang="en-US" dirty="0"/>
              <a:t>Python libraries : tabula, json, flitz</a:t>
            </a:r>
          </a:p>
          <a:p>
            <a:r>
              <a:rPr lang="en-US" dirty="0"/>
              <a:t> Co-pilot used for issue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AA51-B464-6EDE-A822-53C8603D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Results achieved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F79A-A3D6-DEBE-3942-B730D8BC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generation was fast saving time</a:t>
            </a:r>
          </a:p>
          <a:p>
            <a:r>
              <a:rPr lang="en-US" dirty="0"/>
              <a:t>Table data was as expected lines of requirement</a:t>
            </a:r>
          </a:p>
          <a:p>
            <a:r>
              <a:rPr lang="en-US" dirty="0"/>
              <a:t>Dynamic and handles any number of PDF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1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B083-3816-D243-10C0-C2682F5E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Key takeaways/learnings</a:t>
            </a:r>
            <a:b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BFA9-9288-682C-2116-48587BA6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Co-pilot saved time as problem was solved faster than other exploring search engines. </a:t>
            </a:r>
            <a:r>
              <a:rPr lang="en-US"/>
              <a:t>Co-pilot </a:t>
            </a:r>
            <a:r>
              <a:rPr lang="en-US" dirty="0"/>
              <a:t>used current code for solution</a:t>
            </a:r>
          </a:p>
          <a:p>
            <a:r>
              <a:rPr lang="en-US" dirty="0"/>
              <a:t>Expedited development</a:t>
            </a:r>
          </a:p>
          <a:p>
            <a:r>
              <a:rPr lang="en-US" dirty="0"/>
              <a:t>Enhanced skills in Python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9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985A-60A2-ABC8-FA7F-D0631320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B9B2-F1D8-D352-2CDE-04E73FE7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component for usage across projects.</a:t>
            </a:r>
          </a:p>
          <a:p>
            <a:r>
              <a:rPr lang="en-US" dirty="0"/>
              <a:t>Quick resolution if any issues are encountered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2225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Hackathon Use Case 12</vt:lpstr>
      <vt:lpstr>Problem statement</vt:lpstr>
      <vt:lpstr>Solution/Approach </vt:lpstr>
      <vt:lpstr>Demo of Solution Developed </vt:lpstr>
      <vt:lpstr>JSON Data obtained as output</vt:lpstr>
      <vt:lpstr>Explain how Gen AI tools are leveraged to arrive at the solution.</vt:lpstr>
      <vt:lpstr>Results achieved </vt:lpstr>
      <vt:lpstr>Key takeaways/learnings </vt:lpstr>
      <vt:lpstr>Next Steps</vt:lpstr>
      <vt:lpstr>Feedback</vt:lpstr>
    </vt:vector>
  </TitlesOfParts>
  <Company>Broadridge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Use Case 12</dc:title>
  <dc:creator>Akella, Sridhar</dc:creator>
  <cp:lastModifiedBy>Akella, Sridhar</cp:lastModifiedBy>
  <cp:revision>29</cp:revision>
  <dcterms:created xsi:type="dcterms:W3CDTF">2024-02-20T13:15:21Z</dcterms:created>
  <dcterms:modified xsi:type="dcterms:W3CDTF">2024-02-20T16:01:27Z</dcterms:modified>
</cp:coreProperties>
</file>