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65"/>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2870AFF-F187-4FA6-908E-CD59BF8D9170}" type="datetimeFigureOut">
              <a:rPr lang="en-US" smtClean="0"/>
              <a:pPr/>
              <a:t>4/2/2024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4279261-418E-426E-80D0-F52F60E38A79}"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A4279261-418E-426E-80D0-F52F60E38A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2870AFF-F187-4FA6-908E-CD59BF8D9170}"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2870AFF-F187-4FA6-908E-CD59BF8D9170}"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70AFF-F187-4FA6-908E-CD59BF8D9170}"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9261-418E-426E-80D0-F52F60E38A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2870AFF-F187-4FA6-908E-CD59BF8D9170}" type="datetimeFigureOut">
              <a:rPr lang="en-US" smtClean="0"/>
              <a:pPr/>
              <a:t>4/2/2024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4279261-418E-426E-80D0-F52F60E38A7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r>
              <a:rPr lang="en-US" b="1" dirty="0">
                <a:solidFill>
                  <a:schemeClr val="accent4"/>
                </a:solidFill>
              </a:rPr>
              <a:t/>
            </a: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xmlns="" id="{D5344435-A963-7728-088A-182F260BDDB9}"/>
              </a:ext>
            </a:extLst>
          </p:cNvPr>
          <p:cNvSpPr>
            <a:spLocks noGrp="1"/>
          </p:cNvSpPr>
          <p:nvPr>
            <p:ph type="subTitle" idx="1"/>
          </p:nvPr>
        </p:nvSpPr>
        <p:spPr>
          <a:xfrm>
            <a:off x="1127183" y="4403785"/>
            <a:ext cx="10734675" cy="2095500"/>
          </a:xfrm>
        </p:spPr>
        <p:txBody>
          <a:bodyPr>
            <a:normAutofit fontScale="47500" lnSpcReduction="20000"/>
          </a:bodyPr>
          <a:lstStyle/>
          <a:p>
            <a:r>
              <a:rPr lang="en-US" sz="5900" dirty="0"/>
              <a:t>                     </a:t>
            </a:r>
            <a:r>
              <a:rPr lang="en-US" sz="5900" dirty="0">
                <a:solidFill>
                  <a:schemeClr val="accent2"/>
                </a:solidFill>
              </a:rPr>
              <a:t>PRESENTED BY </a:t>
            </a:r>
          </a:p>
          <a:p>
            <a:pPr algn="r"/>
            <a:r>
              <a:rPr lang="en-US" sz="4400" dirty="0">
                <a:solidFill>
                  <a:schemeClr val="accent5"/>
                </a:solidFill>
              </a:rPr>
              <a:t> </a:t>
            </a:r>
            <a:r>
              <a:rPr lang="en-US" sz="4400" dirty="0" smtClean="0">
                <a:solidFill>
                  <a:schemeClr val="accent5"/>
                </a:solidFill>
              </a:rPr>
              <a:t> </a:t>
            </a:r>
            <a:r>
              <a:rPr lang="en-US" sz="4400" b="1" dirty="0" smtClean="0">
                <a:solidFill>
                  <a:schemeClr val="accent5"/>
                </a:solidFill>
              </a:rPr>
              <a:t>SRIDHAR R</a:t>
            </a:r>
          </a:p>
          <a:p>
            <a:pPr algn="r"/>
            <a:r>
              <a:rPr lang="en-US" sz="4400" b="1" dirty="0" smtClean="0">
                <a:solidFill>
                  <a:schemeClr val="accent5"/>
                </a:solidFill>
              </a:rPr>
              <a:t>ARUNAI ENGINEERING COLLEGE</a:t>
            </a:r>
          </a:p>
          <a:p>
            <a:pPr algn="r"/>
            <a:r>
              <a:rPr lang="en-US" sz="4400" b="1" dirty="0" smtClean="0">
                <a:solidFill>
                  <a:schemeClr val="accent5"/>
                </a:solidFill>
              </a:rPr>
              <a:t>3</a:t>
            </a:r>
            <a:r>
              <a:rPr lang="en-US" sz="4400" b="1" baseline="30000" dirty="0" smtClean="0">
                <a:solidFill>
                  <a:schemeClr val="accent5"/>
                </a:solidFill>
              </a:rPr>
              <a:t>rd</a:t>
            </a:r>
            <a:r>
              <a:rPr lang="en-US" sz="4400" b="1" dirty="0" smtClean="0">
                <a:solidFill>
                  <a:schemeClr val="accent5"/>
                </a:solidFill>
              </a:rPr>
              <a:t> YEAR MECHANICAL ENGG</a:t>
            </a:r>
            <a:r>
              <a:rPr lang="en-US" dirty="0" smtClean="0">
                <a:solidFill>
                  <a:schemeClr val="accent5"/>
                </a:solidFill>
              </a:rPr>
              <a:t>.</a:t>
            </a:r>
            <a:endParaRPr lang="en-US" dirty="0">
              <a:solidFill>
                <a:schemeClr val="accent5"/>
              </a:solidFill>
            </a:endParaRPr>
          </a:p>
          <a:p>
            <a:pPr algn="l"/>
            <a:r>
              <a:rPr lang="en-US" dirty="0" smtClean="0">
                <a:solidFill>
                  <a:schemeClr val="accent5"/>
                </a:solidFill>
              </a:rPr>
              <a:t>                                                                  </a:t>
            </a:r>
            <a:endParaRPr lang="en-US" dirty="0">
              <a:solidFill>
                <a:schemeClr val="accent5"/>
              </a:solidFill>
            </a:endParaRPr>
          </a:p>
          <a:p>
            <a:pPr algn="r"/>
            <a:r>
              <a:rPr lang="en-US" dirty="0">
                <a:solidFill>
                  <a:schemeClr val="accent5"/>
                </a:solidFill>
              </a:rPr>
              <a:t>                                                                   </a:t>
            </a:r>
            <a:r>
              <a:rPr lang="en-US" dirty="0" smtClean="0">
                <a:solidFill>
                  <a:schemeClr val="accent5"/>
                </a:solidFill>
              </a:rPr>
              <a:t>           </a:t>
            </a:r>
            <a:r>
              <a:rPr lang="en-US" sz="2000" dirty="0" smtClean="0">
                <a:solidFill>
                  <a:schemeClr val="accent5"/>
                </a:solidFill>
              </a:rPr>
              <a:t> </a:t>
            </a:r>
            <a:r>
              <a:rPr lang="en-US" dirty="0"/>
              <a:t/>
            </a:r>
            <a:br>
              <a:rPr lang="en-US" dirty="0"/>
            </a:br>
            <a:endParaRPr lang="en-US" dirty="0"/>
          </a:p>
        </p:txBody>
      </p:sp>
    </p:spTree>
    <p:extLst>
      <p:ext uri="{BB962C8B-B14F-4D97-AF65-F5344CB8AC3E}">
        <p14:creationId xmlns:p14="http://schemas.microsoft.com/office/powerpoint/2010/main" xmlns=""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xmlns=""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2018E1B-E0B9-4440-AFF3-4112E50A27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4" name="Content Placeholder 3" descr="A graph of a graph&#10;&#10;Description automatically generated with medium confidence">
            <a:extLst>
              <a:ext uri="{FF2B5EF4-FFF2-40B4-BE49-F238E27FC236}">
                <a16:creationId xmlns:a16="http://schemas.microsoft.com/office/drawing/2014/main" xmlns="" id="{C551E08F-E7C3-3F58-0674-BE56FD491D03}"/>
              </a:ext>
            </a:extLst>
          </p:cNvPr>
          <p:cNvPicPr>
            <a:picLocks noGrp="1" noChangeAspect="1"/>
          </p:cNvPicPr>
          <p:nvPr>
            <p:ph idx="1"/>
          </p:nvPr>
        </p:nvPicPr>
        <p:blipFill rotWithShape="1">
          <a:blip r:embed="rId2" cstate="print"/>
          <a:stretch/>
        </p:blipFill>
        <p:spPr>
          <a:xfrm>
            <a:off x="4424186" y="1544320"/>
            <a:ext cx="7564614" cy="3077595"/>
          </a:xfrm>
          <a:prstGeom prst="rect">
            <a:avLst/>
          </a:prstGeom>
        </p:spPr>
      </p:pic>
      <p:pic>
        <p:nvPicPr>
          <p:cNvPr id="6" name="Picture 5" descr="A graph with different colored bars&#10;&#10;Description automatically generated">
            <a:extLst>
              <a:ext uri="{FF2B5EF4-FFF2-40B4-BE49-F238E27FC236}">
                <a16:creationId xmlns:a16="http://schemas.microsoft.com/office/drawing/2014/main" xmlns="" id="{5535B8B9-C78F-73A9-1451-50FD47751D49}"/>
              </a:ext>
            </a:extLst>
          </p:cNvPr>
          <p:cNvPicPr>
            <a:picLocks noChangeAspect="1"/>
          </p:cNvPicPr>
          <p:nvPr/>
        </p:nvPicPr>
        <p:blipFill rotWithShape="1">
          <a:blip r:embed="rId3" cstate="print"/>
          <a:srcRect t="26881" r="2" b="2"/>
          <a:stretch/>
        </p:blipFill>
        <p:spPr>
          <a:xfrm>
            <a:off x="147942" y="314960"/>
            <a:ext cx="2756189" cy="1481243"/>
          </a:xfrm>
          <a:prstGeom prst="rect">
            <a:avLst/>
          </a:prstGeom>
        </p:spPr>
      </p:pic>
      <p:pic>
        <p:nvPicPr>
          <p:cNvPr id="5" name="Picture 4" descr="A screenshot of a graph&#10;&#10;Description automatically generated">
            <a:extLst>
              <a:ext uri="{FF2B5EF4-FFF2-40B4-BE49-F238E27FC236}">
                <a16:creationId xmlns:a16="http://schemas.microsoft.com/office/drawing/2014/main" xmlns="" id="{D3E666BF-1171-66C4-D354-E094ECF61662}"/>
              </a:ext>
            </a:extLst>
          </p:cNvPr>
          <p:cNvPicPr>
            <a:picLocks noChangeAspect="1"/>
          </p:cNvPicPr>
          <p:nvPr/>
        </p:nvPicPr>
        <p:blipFill rotWithShape="1">
          <a:blip r:embed="rId4" cstate="print"/>
          <a:srcRect t="28237" r="2" b="18022"/>
          <a:stretch/>
        </p:blipFill>
        <p:spPr>
          <a:xfrm>
            <a:off x="175328" y="454825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xmlns="" id="{4BEF31E3-F45E-EEDD-833B-DD97AA7A6183}"/>
              </a:ext>
            </a:extLst>
          </p:cNvPr>
          <p:cNvPicPr>
            <a:picLocks noChangeAspect="1"/>
          </p:cNvPicPr>
          <p:nvPr/>
        </p:nvPicPr>
        <p:blipFill rotWithShape="1">
          <a:blip r:embed="rId5" cstate="print"/>
          <a:srcRect t="3601" r="2" b="2"/>
          <a:stretch/>
        </p:blipFill>
        <p:spPr>
          <a:xfrm>
            <a:off x="16800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xmlns="" id="{124C1AAD-4C3C-8CD0-9F04-ECC8C4F39E10}"/>
              </a:ext>
            </a:extLst>
          </p:cNvPr>
          <p:cNvPicPr>
            <a:picLocks noChangeAspect="1"/>
          </p:cNvPicPr>
          <p:nvPr/>
        </p:nvPicPr>
        <p:blipFill rotWithShape="1">
          <a:blip r:embed="rId6" cstate="print"/>
          <a:srcRect l="22270" r="1908" b="3"/>
          <a:stretch/>
        </p:blipFill>
        <p:spPr>
          <a:xfrm>
            <a:off x="4391634" y="5004689"/>
            <a:ext cx="2903246" cy="1560275"/>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xmlns="" id="{9EEF12F0-A80B-090B-ABC9-1642CC79DBB5}"/>
              </a:ext>
            </a:extLst>
          </p:cNvPr>
          <p:cNvPicPr>
            <a:picLocks noChangeAspect="1"/>
          </p:cNvPicPr>
          <p:nvPr/>
        </p:nvPicPr>
        <p:blipFill rotWithShape="1">
          <a:blip r:embed="rId7" cstate="print"/>
          <a:srcRect l="24175" r="3" b="3"/>
          <a:stretch/>
        </p:blipFill>
        <p:spPr>
          <a:xfrm>
            <a:off x="8239180" y="4915176"/>
            <a:ext cx="3353380" cy="1802188"/>
          </a:xfrm>
          <a:prstGeom prst="rect">
            <a:avLst/>
          </a:prstGeom>
        </p:spPr>
      </p:pic>
    </p:spTree>
    <p:extLst>
      <p:ext uri="{BB962C8B-B14F-4D97-AF65-F5344CB8AC3E}">
        <p14:creationId xmlns:p14="http://schemas.microsoft.com/office/powerpoint/2010/main" xmlns=""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xmlns=""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xmlns=""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xmlns=""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xmlns=""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xmlns="" id="{64030FBE-8179-3C8B-AC27-13D2051576E5}"/>
              </a:ext>
            </a:extLst>
          </p:cNvPr>
          <p:cNvSpPr>
            <a:spLocks noGrp="1"/>
          </p:cNvSpPr>
          <p:nvPr>
            <p:ph idx="1"/>
          </p:nvPr>
        </p:nvSpPr>
        <p:spPr/>
        <p:txBody>
          <a:bodyPr>
            <a:normAutofit/>
          </a:bodyPr>
          <a:lstStyle/>
          <a:p>
            <a:r>
              <a:rPr lang="en-US" sz="2400" u="sng" dirty="0">
                <a:hlinkClick r:id="rId2">
                  <a:extLst>
                    <a:ext uri="{A12FA001-AC4F-418D-AE19-62706E023703}">
                      <ahyp:hlinkClr xmlns:ahyp="http://schemas.microsoft.com/office/drawing/2018/hyperlinkcolor" xmlns="" val="tx"/>
                    </a:ext>
                  </a:extLst>
                </a:hlinkClick>
              </a:rPr>
              <a:t>http://www.kaggle.com/datasets</a:t>
            </a:r>
            <a:endParaRPr lang="en-US" sz="2400" u="sng" dirty="0"/>
          </a:p>
          <a:p>
            <a:r>
              <a:rPr lang="en-US" sz="2400" u="sng" dirty="0"/>
              <a:t>http://pandas.pydata.org/pandas-docs/stable/user_guide/index.html</a:t>
            </a:r>
          </a:p>
          <a:p>
            <a:r>
              <a:rPr lang="en-US" sz="2400" u="sng" dirty="0">
                <a:hlinkClick r:id="rId3">
                  <a:extLst>
                    <a:ext uri="{A12FA001-AC4F-418D-AE19-62706E023703}">
                      <ahyp:hlinkClr xmlns:ahyp="http://schemas.microsoft.com/office/drawing/2018/hyperlinkcolor" xmlns="" val="tx"/>
                    </a:ext>
                  </a:extLst>
                </a:hlinkClick>
              </a:rPr>
              <a:t>http://seaborn.pydata.org/</a:t>
            </a:r>
            <a:endParaRPr lang="en-US" sz="2400" u="sng" dirty="0"/>
          </a:p>
          <a:p>
            <a:r>
              <a:rPr lang="en-US" sz="2400" u="sng" dirty="0"/>
              <a:t>http://matplotlib.org/stable/contents.html</a:t>
            </a:r>
          </a:p>
        </p:txBody>
      </p:sp>
    </p:spTree>
    <p:extLst>
      <p:ext uri="{BB962C8B-B14F-4D97-AF65-F5344CB8AC3E}">
        <p14:creationId xmlns:p14="http://schemas.microsoft.com/office/powerpoint/2010/main" xmlns=""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b="1" dirty="0">
                <a:solidFill>
                  <a:srgbClr val="FF0000"/>
                </a:solidFill>
              </a:rPr>
              <a:t> </a:t>
            </a:r>
            <a:r>
              <a:rPr lang="en-US" sz="9600" b="1" dirty="0" smtClean="0">
                <a:solidFill>
                  <a:srgbClr val="FF0000"/>
                </a:solidFill>
              </a:rPr>
              <a:t>   </a:t>
            </a:r>
            <a:r>
              <a:rPr lang="en-US" sz="9600" b="1" dirty="0">
                <a:solidFill>
                  <a:srgbClr val="FF0000"/>
                </a:solidFill>
              </a:rPr>
              <a:t>THANK YOU</a:t>
            </a:r>
          </a:p>
        </p:txBody>
      </p:sp>
    </p:spTree>
    <p:extLst>
      <p:ext uri="{BB962C8B-B14F-4D97-AF65-F5344CB8AC3E}">
        <p14:creationId xmlns:p14="http://schemas.microsoft.com/office/powerpoint/2010/main" xmlns=""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xmlns=""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xmlns=""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xmlns=""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xmlns=""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xmlns=""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xmlns=""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xmlns="" id="{E674C2B0-213D-187F-D81A-CB87200B4782}"/>
              </a:ext>
            </a:extLst>
          </p:cNvPr>
          <p:cNvSpPr>
            <a:spLocks noGrp="1"/>
          </p:cNvSpPr>
          <p:nvPr>
            <p:ph idx="1"/>
          </p:nvPr>
        </p:nvSpPr>
        <p:spPr/>
        <p:txBody>
          <a:bodyPr>
            <a:normAutofit fontScale="475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xmlns=""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xmlns=""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xmlns=""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smtClean="0">
                <a:effectLst/>
                <a:latin typeface="Söhne"/>
              </a:rPr>
              <a:t>Algorithm </a:t>
            </a:r>
            <a:r>
              <a:rPr lang="en-US" sz="3800" b="1" i="0" dirty="0">
                <a:effectLst/>
                <a:latin typeface="Söhne"/>
              </a:rPr>
              <a:t>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xmlns=""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xmlns="" id="{92BB0D51-C6DD-7714-9A5E-C26567A49F42}"/>
              </a:ext>
            </a:extLst>
          </p:cNvPr>
          <p:cNvSpPr>
            <a:spLocks noGrp="1"/>
          </p:cNvSpPr>
          <p:nvPr>
            <p:ph idx="1"/>
          </p:nvPr>
        </p:nvSpPr>
        <p:spPr/>
        <p:txBody>
          <a:bodyPr>
            <a:normAutofit fontScale="62500" lnSpcReduction="20000"/>
          </a:bodyPr>
          <a:lstStyle/>
          <a:p>
            <a:pPr>
              <a:buNone/>
            </a:pPr>
            <a:r>
              <a:rPr lang="en-US" sz="5100" dirty="0" smtClean="0"/>
              <a:t>Data </a:t>
            </a:r>
            <a:r>
              <a:rPr lang="en-US" sz="5100" dirty="0"/>
              <a:t>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2709275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293</TotalTime>
  <Words>1268</Words>
  <Application>Microsoft Office PowerPoint</Application>
  <PresentationFormat>Custom</PresentationFormat>
  <Paragraphs>119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SRIDHAR</cp:lastModifiedBy>
  <cp:revision>3</cp:revision>
  <dcterms:created xsi:type="dcterms:W3CDTF">2024-03-31T06:22:37Z</dcterms:created>
  <dcterms:modified xsi:type="dcterms:W3CDTF">2024-04-02T09:18:25Z</dcterms:modified>
</cp:coreProperties>
</file>