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Sridhar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Sridhar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outu.be/VqdQbebNOj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Buddy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Willis Hand, Sridhar Rangan, Jose Solorzano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Budget Buddy?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854300"/>
            <a:ext cx="70389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Keeps track of users expenses, and provides a graphical and textual analysis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Designed to help young adults learn basic concepts in budgeting and help them to be more conscious about spending habits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2890350" y="1555800"/>
            <a:ext cx="3363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Simple is better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Keep it local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7272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Budget Buddy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https://youtu.be/VqdQbebNOjM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 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297500" y="1378450"/>
            <a:ext cx="70389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Willis  -  Responsible for  login system and home  fragments.  Integrated app modules and handled bug fixes.  Handled back-end including loaders and adapters.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Sridhar  -  Responsible for tutorial and tips activities.   Worked on building  a user friendly tutorial that explained budget and finance concepts.  Provided links for users to help them think about future spending. Also worked on the UI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Jose  -  Responsible for history and piegraph fragments.  Worked preparing graphing libraries and making preliminary GraphViews. Also worked on the UI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Features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Push notifications to alert user on their saving progress (daily updates or weekly updates)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Longer-term data analysis, rather than only on a monthly basis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Receipt scanning to make entering expenses easier for the user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931950" y="2390400"/>
            <a:ext cx="12801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