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4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2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C03031-F1FA-4D71-9F6E-AF0CE58F4E72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9255-92DC-4508-80F7-933EC0CD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2DA7-E252-4CC1-AA12-534F34DD7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Dataset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75DAF-C501-42D2-AF47-9295FAD1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41181"/>
            <a:ext cx="8825658" cy="1297619"/>
          </a:xfrm>
        </p:spPr>
        <p:txBody>
          <a:bodyPr>
            <a:normAutofit/>
          </a:bodyPr>
          <a:lstStyle/>
          <a:p>
            <a:r>
              <a:rPr lang="en-US"/>
              <a:t>Data Quality</a:t>
            </a:r>
            <a:endParaRPr lang="en-US" dirty="0"/>
          </a:p>
          <a:p>
            <a:r>
              <a:rPr lang="en-US" dirty="0"/>
              <a:t>Sridhar Rangan, Sanjin Hodzic and </a:t>
            </a:r>
            <a:r>
              <a:rPr lang="en-US" dirty="0" err="1"/>
              <a:t>Nitheesh</a:t>
            </a:r>
            <a:r>
              <a:rPr lang="en-US" dirty="0"/>
              <a:t> </a:t>
            </a:r>
            <a:r>
              <a:rPr lang="en-US" dirty="0" err="1"/>
              <a:t>Mallu</a:t>
            </a:r>
            <a:endParaRPr lang="en-US" dirty="0"/>
          </a:p>
          <a:p>
            <a:r>
              <a:rPr lang="en-US" dirty="0"/>
              <a:t>May 1</a:t>
            </a:r>
            <a:r>
              <a:rPr lang="en-US" baseline="30000" dirty="0"/>
              <a:t>st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7445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498463-9383-4A30-9D10-5E3290EC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1059"/>
            <a:ext cx="117062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EAF0F0-60A0-4EBE-A591-57509F19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0109"/>
            <a:ext cx="117538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9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6080-E8E6-4174-9893-D30B5B1D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Facets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06181-877F-4995-88B2-D932E562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800"/>
            <a:ext cx="12192000" cy="76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86502-5FB8-4C7F-B13D-06449BE5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9330"/>
            <a:ext cx="12192000" cy="24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C6CA-7B93-4F76-B15C-DB518D70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77F0-14E1-4623-B853-35E11826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1091"/>
            <a:ext cx="8305800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D1A97-F84C-4098-AD7B-97ED9CD9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429000"/>
            <a:ext cx="4572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5FB9-A769-445E-A842-ED70DC24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D00E-E757-4CBF-B417-C17D45C7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endParaRPr lang="en-US" dirty="0"/>
          </a:p>
          <a:p>
            <a:r>
              <a:rPr lang="en-US" dirty="0"/>
              <a:t>Overview Dataset</a:t>
            </a:r>
          </a:p>
          <a:p>
            <a:r>
              <a:rPr lang="en-US" dirty="0"/>
              <a:t>Around 70 attributes and over 17000+ data points (players)</a:t>
            </a:r>
          </a:p>
        </p:txBody>
      </p:sp>
    </p:spTree>
    <p:extLst>
      <p:ext uri="{BB962C8B-B14F-4D97-AF65-F5344CB8AC3E}">
        <p14:creationId xmlns:p14="http://schemas.microsoft.com/office/powerpoint/2010/main" val="37262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92C7-F4AB-4B4E-AC93-F6CB54A7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C20BD-E67D-458D-A9F6-89FFC311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43" y="452718"/>
            <a:ext cx="2743200" cy="613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2425C-3BBC-471D-B500-ED6119CD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08" y="5095042"/>
            <a:ext cx="17145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471E0-5B44-438A-B6EC-0333789DE414}"/>
              </a:ext>
            </a:extLst>
          </p:cNvPr>
          <p:cNvSpPr txBox="1"/>
          <p:nvPr/>
        </p:nvSpPr>
        <p:spPr>
          <a:xfrm>
            <a:off x="754602" y="1500326"/>
            <a:ext cx="3961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Trouble with mixed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Issues with values with + (50 +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fixed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had high </a:t>
            </a:r>
            <a:r>
              <a:rPr lang="en-US" dirty="0" err="1"/>
              <a:t>vals</a:t>
            </a:r>
            <a:r>
              <a:rPr lang="en-US" dirty="0"/>
              <a:t> (Triple Digit)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mass fixed and read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248 Null Values removed</a:t>
            </a:r>
          </a:p>
        </p:txBody>
      </p:sp>
    </p:spTree>
    <p:extLst>
      <p:ext uri="{BB962C8B-B14F-4D97-AF65-F5344CB8AC3E}">
        <p14:creationId xmlns:p14="http://schemas.microsoft.com/office/powerpoint/2010/main" val="311213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DA31-46EF-40E7-9071-65C309B5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5BA65-BF83-4CCF-99D7-7E40598C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28825"/>
            <a:ext cx="10810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EC53-2E97-4C62-90FB-11167011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7C2D1-B220-437E-B9AA-54750C99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06" y="1601278"/>
            <a:ext cx="8947150" cy="503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1999C-21E8-48C2-BB23-2F682E5F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06" y="2391364"/>
            <a:ext cx="4060054" cy="40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C7E5-D9E0-45FF-B8E1-BA2F9774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Youngest and Oldest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E4619-5792-4A60-8CA0-04532484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3" y="1853248"/>
            <a:ext cx="3590925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7A4B8-FECF-4A6B-AB18-15B38CA7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86" y="1804533"/>
            <a:ext cx="3495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6615-8424-4049-A441-05FFC6F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by Club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CD539-425F-49F3-8A1C-FEE0B7A4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2" y="2347632"/>
            <a:ext cx="1971675" cy="4057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AD2EA-DA14-46E7-9179-30081558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2" y="1853248"/>
            <a:ext cx="8943975" cy="40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878B0-0DF1-4EA5-BB93-D276C634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906" y="2349851"/>
            <a:ext cx="2505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5E3F-1FBF-4AA5-8B75-6E0286A1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Club Rosters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F0DF7-77D7-4F54-BE9B-D343AFC0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78191"/>
            <a:ext cx="9048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54E2-42E0-444D-BADC-667677B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Player Nationality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91710-2884-4567-9657-8F9EFDA3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087"/>
            <a:ext cx="12192000" cy="534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27281C-C3DC-4319-B5B1-D576E8AD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148257"/>
            <a:ext cx="4886325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90982-9F07-46E7-AF50-B742F3E43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532" y="2148257"/>
            <a:ext cx="177165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465F2-54B3-44CA-9343-5DDB4EA82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78" y="2148257"/>
            <a:ext cx="36099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102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FIFA Dataset  </vt:lpstr>
      <vt:lpstr>Libraries Used</vt:lpstr>
      <vt:lpstr>Cleaning Data</vt:lpstr>
      <vt:lpstr>Dataset Overview</vt:lpstr>
      <vt:lpstr>Data Understanding</vt:lpstr>
      <vt:lpstr>Youngest and Oldest Players</vt:lpstr>
      <vt:lpstr>Average Age by Club </vt:lpstr>
      <vt:lpstr>Getting Club Rosters</vt:lpstr>
      <vt:lpstr>Visualization of Player Nationality</vt:lpstr>
      <vt:lpstr>PowerPoint Presentation</vt:lpstr>
      <vt:lpstr>PowerPoint Presentation</vt:lpstr>
      <vt:lpstr>Experimenting with Facets</vt:lpstr>
      <vt:lpstr>Average Rating By 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Analysis</dc:title>
  <dc:creator>Rangan, Sridhar S</dc:creator>
  <cp:lastModifiedBy>Rangan, Sridhar S</cp:lastModifiedBy>
  <cp:revision>10</cp:revision>
  <dcterms:created xsi:type="dcterms:W3CDTF">2019-05-01T01:30:32Z</dcterms:created>
  <dcterms:modified xsi:type="dcterms:W3CDTF">2019-05-02T01:03:29Z</dcterms:modified>
</cp:coreProperties>
</file>