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5"/>
  </p:normalViewPr>
  <p:slideViewPr>
    <p:cSldViewPr snapToGrid="0" snapToObjects="1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CE68-AB25-7D46-AEF2-0A708BA67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193" y="1030778"/>
            <a:ext cx="9466038" cy="2570770"/>
          </a:xfrm>
        </p:spPr>
        <p:txBody>
          <a:bodyPr/>
          <a:lstStyle/>
          <a:p>
            <a:pPr algn="ctr"/>
            <a:r>
              <a:rPr lang="en-US" dirty="0"/>
              <a:t>The database management mist.6030-201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326DE-B6D4-FC4A-BF1D-D76C6F1FF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812" y="4530165"/>
            <a:ext cx="8791575" cy="22474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Professor: Amit V. </a:t>
            </a:r>
            <a:r>
              <a:rPr lang="en-US" dirty="0" err="1"/>
              <a:t>Deokar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Students: </a:t>
            </a:r>
            <a:r>
              <a:rPr lang="en-US" dirty="0" err="1" smtClean="0"/>
              <a:t>Sanjin</a:t>
            </a:r>
            <a:r>
              <a:rPr lang="en-US" dirty="0" smtClean="0"/>
              <a:t> </a:t>
            </a:r>
            <a:r>
              <a:rPr lang="en-US" dirty="0" err="1" smtClean="0"/>
              <a:t>Hodzic</a:t>
            </a:r>
            <a:r>
              <a:rPr lang="en-US" dirty="0" smtClean="0"/>
              <a:t> and Sridhar Rangan</a:t>
            </a:r>
            <a:endParaRPr lang="en-US" dirty="0"/>
          </a:p>
          <a:p>
            <a:r>
              <a:rPr lang="en-US" dirty="0"/>
              <a:t>The final Project: MIST.6030.201-FL-2018-Term-Project</a:t>
            </a:r>
          </a:p>
          <a:p>
            <a:r>
              <a:rPr lang="en-US" dirty="0"/>
              <a:t>Name of the project: “Global Computer Solutions (GCS)” </a:t>
            </a:r>
          </a:p>
          <a:p>
            <a:r>
              <a:rPr lang="en-US" dirty="0"/>
              <a:t>Date: December, 11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8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7856-5753-8D40-81C3-F5FEA0703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789" y="328986"/>
            <a:ext cx="8791575" cy="5047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entities in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DD62E-AB63-8E41-98A5-F7F1CA46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789" y="1277471"/>
            <a:ext cx="9768729" cy="51098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entities in this database are as follows: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 – 6 records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EMPLOYEE – 30 records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REGION – 6 records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SKILL – 23 records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EMPSKILL (employee-skill associative entity) – 58 records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 – 1 record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PS (for project schedule/tasks) – 9 records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ASN (for assignment of an employee) – 13 records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WORKLOG (for work log) – 27 records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BILL – 1 record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TS (for task-skill associative entity) – 20 records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4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C539-EAB0-264D-ACB0-F652C840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2214477"/>
            <a:ext cx="2790140" cy="15658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The screenshot of the tables in the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A0E14F-61C4-6141-B28D-E3E243A4D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673" y="122005"/>
            <a:ext cx="9180233" cy="661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8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19F-5DBE-9942-9316-83E4FA9A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9488"/>
            <a:ext cx="2980266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Entity-relational model in Crow’s foot notation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6BBAB6-0A7E-EF4D-8D8E-1EE6F4896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266" y="76115"/>
            <a:ext cx="9095193" cy="66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4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686" y="748145"/>
            <a:ext cx="8791575" cy="434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queries from Q. 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370" y="1456718"/>
            <a:ext cx="8791575" cy="4838007"/>
          </a:xfrm>
        </p:spPr>
        <p:txBody>
          <a:bodyPr>
            <a:normAutofit fontScale="55000" lnSpcReduction="20000"/>
          </a:bodyPr>
          <a:lstStyle/>
          <a:p>
            <a:r>
              <a:rPr lang="en-US" sz="5500" b="1" dirty="0" smtClean="0">
                <a:solidFill>
                  <a:schemeClr val="bg1"/>
                </a:solidFill>
              </a:rPr>
              <a:t>Question </a:t>
            </a:r>
            <a:r>
              <a:rPr lang="en-US" sz="5500" b="1" dirty="0">
                <a:solidFill>
                  <a:schemeClr val="bg1"/>
                </a:solidFill>
              </a:rPr>
              <a:t>9</a:t>
            </a:r>
            <a:endParaRPr lang="en-US" sz="5500" dirty="0">
              <a:solidFill>
                <a:schemeClr val="bg1"/>
              </a:solidFill>
            </a:endParaRPr>
          </a:p>
          <a:p>
            <a:r>
              <a:rPr lang="en-US" sz="5500" b="1" dirty="0"/>
              <a:t> </a:t>
            </a:r>
            <a:endParaRPr lang="en-US" sz="5500" dirty="0"/>
          </a:p>
          <a:p>
            <a:r>
              <a:rPr lang="en-US" sz="5500" b="1" dirty="0"/>
              <a:t>SELECT S.SKILL_ID,S.SKILL_DESCRIPTION,E.EMP_LNAME,E.EMP_FNAMEFROM SKILL AS S INNER JOIN EMPSKILL AS ES ON S.SKILL_ID = ES.SKILL_IDINNER JOIN EMPLOYEE AS E ON E.EMP_ID = ES.EMP_IDORDER BY S.SKILL_ID , E.EMP_LNAME ASC;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2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447" y="160610"/>
            <a:ext cx="5381106" cy="653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686" y="748145"/>
            <a:ext cx="8791575" cy="434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queries from Q.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370" y="1456718"/>
            <a:ext cx="9536950" cy="4838007"/>
          </a:xfrm>
        </p:spPr>
        <p:txBody>
          <a:bodyPr>
            <a:normAutofit/>
          </a:bodyPr>
          <a:lstStyle/>
          <a:p>
            <a:r>
              <a:rPr lang="en-US" sz="2300" b="1" dirty="0" smtClean="0">
                <a:solidFill>
                  <a:schemeClr val="bg1"/>
                </a:solidFill>
              </a:rPr>
              <a:t>Question 3</a:t>
            </a:r>
          </a:p>
          <a:p>
            <a:r>
              <a:rPr lang="en-US" sz="2300" b="1" dirty="0" smtClean="0"/>
              <a:t>SELECT REGION_NAME,SKILL_DESCRIPTION,ES.EMP_LNAME,ES.EMP_FNAME,EMP_HIREDATE</a:t>
            </a:r>
            <a:endParaRPr lang="en-US" sz="2300" b="1" dirty="0"/>
          </a:p>
          <a:p>
            <a:r>
              <a:rPr lang="en-US" sz="2300" b="1" dirty="0"/>
              <a:t>FROM EMPSKILL AS ES JOIN EMPLOYEE AS E ON ES.EMP_ID = E.EMP_ID</a:t>
            </a:r>
          </a:p>
          <a:p>
            <a:r>
              <a:rPr lang="en-US" sz="2300" b="1" dirty="0"/>
              <a:t>JOIN REGION AS R ON R.REGION_ID = E.REGION_ID</a:t>
            </a:r>
          </a:p>
          <a:p>
            <a:r>
              <a:rPr lang="en-US" sz="2300" b="1" dirty="0"/>
              <a:t>ORDER BY REGION_NAME, SKILL_DESCRIPTION, EMP_HIREDATE;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0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" y="2361473"/>
            <a:ext cx="5082198" cy="22274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277" y="201149"/>
            <a:ext cx="6764489" cy="63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0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39</TotalTime>
  <Words>186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The database management mist.6030-201</vt:lpstr>
      <vt:lpstr>The entities in the database</vt:lpstr>
      <vt:lpstr>The screenshot of the tables in the database</vt:lpstr>
      <vt:lpstr>Entity-relational model in Crow’s foot notation </vt:lpstr>
      <vt:lpstr>SQL queries from Q. 9</vt:lpstr>
      <vt:lpstr>PowerPoint Presentation</vt:lpstr>
      <vt:lpstr>SQL queries from Q.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database management mist.6030-201</dc:title>
  <dc:creator>sanjin.usa@gmail.com</dc:creator>
  <cp:lastModifiedBy>Rangan, Sridhar S</cp:lastModifiedBy>
  <cp:revision>8</cp:revision>
  <dcterms:created xsi:type="dcterms:W3CDTF">2018-12-11T17:17:11Z</dcterms:created>
  <dcterms:modified xsi:type="dcterms:W3CDTF">2018-12-12T00:08:44Z</dcterms:modified>
</cp:coreProperties>
</file>