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2022-1CC4-46FB-8A54-CBB5C84924F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EAE7-354A-4295-BA8C-03EA9CCE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2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2022-1CC4-46FB-8A54-CBB5C84924F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EAE7-354A-4295-BA8C-03EA9CCE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2022-1CC4-46FB-8A54-CBB5C84924F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EAE7-354A-4295-BA8C-03EA9CCE530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229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2022-1CC4-46FB-8A54-CBB5C84924F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EAE7-354A-4295-BA8C-03EA9CCE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32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2022-1CC4-46FB-8A54-CBB5C84924F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EAE7-354A-4295-BA8C-03EA9CCE53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393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2022-1CC4-46FB-8A54-CBB5C84924F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EAE7-354A-4295-BA8C-03EA9CCE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76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2022-1CC4-46FB-8A54-CBB5C84924F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EAE7-354A-4295-BA8C-03EA9CCE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09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2022-1CC4-46FB-8A54-CBB5C84924F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EAE7-354A-4295-BA8C-03EA9CCE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8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2022-1CC4-46FB-8A54-CBB5C84924F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EAE7-354A-4295-BA8C-03EA9CCE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7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2022-1CC4-46FB-8A54-CBB5C84924F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EAE7-354A-4295-BA8C-03EA9CCE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2022-1CC4-46FB-8A54-CBB5C84924F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EAE7-354A-4295-BA8C-03EA9CCE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2022-1CC4-46FB-8A54-CBB5C84924F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EAE7-354A-4295-BA8C-03EA9CCE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9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2022-1CC4-46FB-8A54-CBB5C84924F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EAE7-354A-4295-BA8C-03EA9CCE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9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2022-1CC4-46FB-8A54-CBB5C84924F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EAE7-354A-4295-BA8C-03EA9CCE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3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2022-1CC4-46FB-8A54-CBB5C84924F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EAE7-354A-4295-BA8C-03EA9CCE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4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2022-1CC4-46FB-8A54-CBB5C84924F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EAE7-354A-4295-BA8C-03EA9CCE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7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72022-1CC4-46FB-8A54-CBB5C84924F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D7EAE7-354A-4295-BA8C-03EA9CCE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3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98E4-15C9-4BF2-BC3D-B71017776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90880" y="359739"/>
            <a:ext cx="11507788" cy="1207169"/>
          </a:xfrm>
        </p:spPr>
        <p:txBody>
          <a:bodyPr>
            <a:normAutofit/>
          </a:bodyPr>
          <a:lstStyle/>
          <a:p>
            <a:r>
              <a:rPr lang="en-US" dirty="0"/>
              <a:t>POMS.6220 Decision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99EBA-C79C-4E0A-B544-B8BD5AE2D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0592" y="2674976"/>
            <a:ext cx="8599056" cy="261611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/>
              <a:t>Human Resources Predictive Analysis: Understanding Factors of Employee Attrition</a:t>
            </a:r>
          </a:p>
          <a:p>
            <a:endParaRPr lang="en-US" sz="2400" dirty="0"/>
          </a:p>
          <a:p>
            <a:r>
              <a:rPr lang="en-US" dirty="0"/>
              <a:t>Sridhar Rangan And Jason Tran</a:t>
            </a:r>
          </a:p>
        </p:txBody>
      </p:sp>
    </p:spTree>
    <p:extLst>
      <p:ext uri="{BB962C8B-B14F-4D97-AF65-F5344CB8AC3E}">
        <p14:creationId xmlns:p14="http://schemas.microsoft.com/office/powerpoint/2010/main" val="233613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FDD8-CEB1-41A2-991D-E47D060C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C970-9598-423A-AEDE-F8298AF9A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predictors are Age, Job Level, Overtime, Monthly Income and Years at Company</a:t>
            </a:r>
          </a:p>
          <a:p>
            <a:endParaRPr lang="en-US" dirty="0"/>
          </a:p>
          <a:p>
            <a:r>
              <a:rPr lang="en-US" dirty="0"/>
              <a:t>Predictive Analytics can support managerial decisions</a:t>
            </a:r>
          </a:p>
          <a:p>
            <a:endParaRPr lang="en-US" dirty="0"/>
          </a:p>
          <a:p>
            <a:r>
              <a:rPr lang="en-US" dirty="0"/>
              <a:t>Can improve Human Resources and attain company goals of lowering attrition</a:t>
            </a:r>
          </a:p>
          <a:p>
            <a:endParaRPr lang="en-US" dirty="0"/>
          </a:p>
          <a:p>
            <a:r>
              <a:rPr lang="en-US" dirty="0"/>
              <a:t>Recommendation is to incorporate modeling to benefit both Employees and attain HR Goals</a:t>
            </a:r>
          </a:p>
        </p:txBody>
      </p:sp>
    </p:spTree>
    <p:extLst>
      <p:ext uri="{BB962C8B-B14F-4D97-AF65-F5344CB8AC3E}">
        <p14:creationId xmlns:p14="http://schemas.microsoft.com/office/powerpoint/2010/main" val="1120455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2356-D384-46C7-A40F-E3A8B31A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C35CC-149F-4BF5-B79B-64A4F77E2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Performed an analysis on fiction HR Dataset </a:t>
            </a:r>
          </a:p>
          <a:p>
            <a:endParaRPr lang="en-US" dirty="0"/>
          </a:p>
          <a:p>
            <a:r>
              <a:rPr lang="en-US" dirty="0"/>
              <a:t>Applied CRISP-DM Prior to analysis</a:t>
            </a:r>
          </a:p>
          <a:p>
            <a:endParaRPr lang="en-US" dirty="0"/>
          </a:p>
          <a:p>
            <a:r>
              <a:rPr lang="en-US" dirty="0"/>
              <a:t>Used several Classification methods to predict Attrition</a:t>
            </a:r>
          </a:p>
          <a:p>
            <a:endParaRPr lang="en-US" dirty="0"/>
          </a:p>
          <a:p>
            <a:r>
              <a:rPr lang="en-US" dirty="0"/>
              <a:t>Performed Sensitivity Analysis</a:t>
            </a:r>
          </a:p>
          <a:p>
            <a:endParaRPr lang="en-US" dirty="0"/>
          </a:p>
          <a:p>
            <a:r>
              <a:rPr lang="en-US" dirty="0"/>
              <a:t>Determined Top 5 Most Significant Predictors</a:t>
            </a:r>
          </a:p>
        </p:txBody>
      </p:sp>
    </p:spTree>
    <p:extLst>
      <p:ext uri="{BB962C8B-B14F-4D97-AF65-F5344CB8AC3E}">
        <p14:creationId xmlns:p14="http://schemas.microsoft.com/office/powerpoint/2010/main" val="413967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6C13-519B-46BD-8454-9EEC4679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CRISP-DM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3737B-22B6-472E-A10E-0DC981FB7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14" y="1450960"/>
            <a:ext cx="5944115" cy="48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7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FE8E5-55BD-4585-B5BC-AD1B3943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Preparation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23556-D74D-4298-8030-38849E15C7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609600"/>
            <a:ext cx="4403482" cy="59525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24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6191-0299-4166-967B-B28A2BC1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IBM SPSS Modeler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D0A0B-BB0A-4337-B9E4-12465FFA8B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03868" y="1646564"/>
            <a:ext cx="5943600" cy="400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9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F97B-AC0E-4119-8C24-AFE40E98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Accuracies of Model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D12AF-BEB6-44A3-9819-67F064F242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52" y="1619656"/>
            <a:ext cx="3825240" cy="1203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B74E68-7EA5-4FD7-ACF2-6C113BFBAB8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52" y="3429000"/>
            <a:ext cx="4907280" cy="2423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46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57A8-717D-44AB-878A-973FBF15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Key Predictors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B0749-EBF2-450B-A35C-DA997AFACC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42550"/>
            <a:ext cx="7599250" cy="4574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620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9DE1-85C5-4722-8FF4-ADC89201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Fusion-Based Sensitivity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4ECCB-3C20-464D-B2CC-1AC5CFB9ED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05" y="1930400"/>
            <a:ext cx="5943600" cy="4077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153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69AD-7BB1-4D15-A608-07DCD0D2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Strongest Predictors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02091-DA2E-4131-8FEA-7BE5C5C24F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57" y="1487009"/>
            <a:ext cx="6467324" cy="3883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98929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120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POMS.6220 Decision Analytics</vt:lpstr>
      <vt:lpstr>Agenda</vt:lpstr>
      <vt:lpstr>CRISP-DM Diagram</vt:lpstr>
      <vt:lpstr>Dataset Preparation</vt:lpstr>
      <vt:lpstr>Visualization of IBM SPSS Modeler</vt:lpstr>
      <vt:lpstr>Measuring Accuracies of Model Results</vt:lpstr>
      <vt:lpstr>Understanding Key Predictors</vt:lpstr>
      <vt:lpstr>Information Fusion-Based Sensitivity Analysis</vt:lpstr>
      <vt:lpstr>Overall Strongest Predictors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POMS.6220 Decision Analytics  POMS.6220 Decision Analytics</dc:title>
  <dc:creator>Rangan, Sridhar S</dc:creator>
  <cp:lastModifiedBy>Rangan, Sridhar S</cp:lastModifiedBy>
  <cp:revision>6</cp:revision>
  <dcterms:created xsi:type="dcterms:W3CDTF">2019-04-07T21:15:59Z</dcterms:created>
  <dcterms:modified xsi:type="dcterms:W3CDTF">2019-04-07T22:29:29Z</dcterms:modified>
</cp:coreProperties>
</file>