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5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96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682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23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06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3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9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5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FAF868-A8D0-4E85-8AAB-AAFFEFA63B4D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78440-DE89-4824-BF88-0AA6FB29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2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7399-8778-4023-BC16-BFB05C93C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 Study Buddy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9CC7-D5D0-478C-B233-65728FD58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Hussain Dar and Sridhar Rangan</a:t>
            </a:r>
          </a:p>
        </p:txBody>
      </p:sp>
    </p:spTree>
    <p:extLst>
      <p:ext uri="{BB962C8B-B14F-4D97-AF65-F5344CB8AC3E}">
        <p14:creationId xmlns:p14="http://schemas.microsoft.com/office/powerpoint/2010/main" val="389510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29D-49C0-44E1-8B55-AEAFB0C0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app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4595-D134-45D4-9B3C-2942A0DF2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Study Buddy App is designed to help students get to know other students in specific classes</a:t>
            </a:r>
          </a:p>
          <a:p>
            <a:r>
              <a:rPr lang="en-US" dirty="0"/>
              <a:t>This is so that these students can meet up to work together on homework, study for quizzes and exams, and do group projects together.</a:t>
            </a:r>
          </a:p>
          <a:p>
            <a:r>
              <a:rPr lang="en-US" dirty="0"/>
              <a:t>The app will be available for all students and will help introverted students and those who need help in their classes find additional help with peers.</a:t>
            </a:r>
          </a:p>
        </p:txBody>
      </p:sp>
    </p:spTree>
    <p:extLst>
      <p:ext uri="{BB962C8B-B14F-4D97-AF65-F5344CB8AC3E}">
        <p14:creationId xmlns:p14="http://schemas.microsoft.com/office/powerpoint/2010/main" val="268642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7BC5-252C-424C-A25C-A7F5D78F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motivation for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24BF-3FD6-40DB-BB01-3018F899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motivation for this app is that we believe that we can help get students together and better prepare for class material</a:t>
            </a:r>
          </a:p>
          <a:p>
            <a:r>
              <a:rPr lang="en-US" dirty="0"/>
              <a:t>This will help different types of students because it is difficult to find peers in the same class</a:t>
            </a:r>
          </a:p>
          <a:p>
            <a:r>
              <a:rPr lang="en-US" dirty="0"/>
              <a:t>We believe that this type of app would have been helpful in our time here at UML for better understanding some classes</a:t>
            </a:r>
          </a:p>
          <a:p>
            <a:endParaRPr lang="en-US" dirty="0"/>
          </a:p>
          <a:p>
            <a:r>
              <a:rPr lang="en-US" dirty="0"/>
              <a:t>No other app exists like this for UML specifically and we want to be the first to create one</a:t>
            </a:r>
          </a:p>
          <a:p>
            <a:r>
              <a:rPr lang="en-US" dirty="0"/>
              <a:t>After all, two heads are better than one!</a:t>
            </a:r>
          </a:p>
        </p:txBody>
      </p:sp>
    </p:spTree>
    <p:extLst>
      <p:ext uri="{BB962C8B-B14F-4D97-AF65-F5344CB8AC3E}">
        <p14:creationId xmlns:p14="http://schemas.microsoft.com/office/powerpoint/2010/main" val="208407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3E1E-DB7C-464B-AA42-C1EC1E4F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similar apps and why they are not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9CA6-8932-49B4-8593-8B4525E8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came up with this app idea due to other apps such as </a:t>
            </a:r>
            <a:r>
              <a:rPr lang="en-US" dirty="0" err="1"/>
              <a:t>YikYak</a:t>
            </a:r>
            <a:r>
              <a:rPr lang="en-US" dirty="0"/>
              <a:t> and </a:t>
            </a:r>
            <a:r>
              <a:rPr lang="en-US" dirty="0" err="1"/>
              <a:t>Jodel</a:t>
            </a:r>
            <a:r>
              <a:rPr lang="en-US" dirty="0"/>
              <a:t> </a:t>
            </a:r>
          </a:p>
          <a:p>
            <a:r>
              <a:rPr lang="en-US" dirty="0"/>
              <a:t>These apps allow social interactions within communities</a:t>
            </a:r>
          </a:p>
          <a:p>
            <a:r>
              <a:rPr lang="en-US" dirty="0"/>
              <a:t>The downside was that all communication was anonymous</a:t>
            </a:r>
          </a:p>
          <a:p>
            <a:r>
              <a:rPr lang="en-US" dirty="0"/>
              <a:t>These apps were meant purely for entertainment and fun</a:t>
            </a:r>
          </a:p>
          <a:p>
            <a:endParaRPr lang="en-US" dirty="0"/>
          </a:p>
          <a:p>
            <a:r>
              <a:rPr lang="en-US" dirty="0"/>
              <a:t>We believe that there needs to be an app which is both interactive as well as helpful for college students</a:t>
            </a:r>
          </a:p>
        </p:txBody>
      </p:sp>
    </p:spTree>
    <p:extLst>
      <p:ext uri="{BB962C8B-B14F-4D97-AF65-F5344CB8AC3E}">
        <p14:creationId xmlns:p14="http://schemas.microsoft.com/office/powerpoint/2010/main" val="255216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1A9C-0247-4DCC-9FFD-3A8042FD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features of UML Study Buddy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1839-48A8-4776-8552-17374BA0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can register with their student email address and can provide a phone number which is optional</a:t>
            </a:r>
          </a:p>
          <a:p>
            <a:r>
              <a:rPr lang="en-US" dirty="0"/>
              <a:t>There will be a list of classes for each semester and will be organized by professor’s name</a:t>
            </a:r>
          </a:p>
          <a:p>
            <a:r>
              <a:rPr lang="en-US" dirty="0"/>
              <a:t>Students can then find other students by simply finding their class with their professor and then viewing a list of peers</a:t>
            </a:r>
          </a:p>
          <a:p>
            <a:r>
              <a:rPr lang="en-US" dirty="0"/>
              <a:t>Through the app students will have the ability to contact other students to meet up and study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0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6927-7A36-4E89-BE3C-A535A3F9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F680-C83D-4314-827E-F68DC2CF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Sridhar Rangan – Will work on student database for storing student emails and phone numbers. </a:t>
            </a:r>
          </a:p>
          <a:p>
            <a:endParaRPr lang="en-US" dirty="0"/>
          </a:p>
          <a:p>
            <a:r>
              <a:rPr lang="en-US" dirty="0"/>
              <a:t>Hussain Dar – Will work on UI and adding in classes. </a:t>
            </a:r>
          </a:p>
          <a:p>
            <a:endParaRPr lang="en-US" dirty="0"/>
          </a:p>
          <a:p>
            <a:r>
              <a:rPr lang="en-US" dirty="0"/>
              <a:t>Both of us will work on networking and allowing students to communicate with each other through </a:t>
            </a:r>
            <a:r>
              <a:rPr lang="en-US"/>
              <a:t>the app</a:t>
            </a:r>
          </a:p>
        </p:txBody>
      </p:sp>
    </p:spTree>
    <p:extLst>
      <p:ext uri="{BB962C8B-B14F-4D97-AF65-F5344CB8AC3E}">
        <p14:creationId xmlns:p14="http://schemas.microsoft.com/office/powerpoint/2010/main" val="3123906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383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UML Study Buddy App</vt:lpstr>
      <vt:lpstr>What will the app do?</vt:lpstr>
      <vt:lpstr>What is the motivation for this project?</vt:lpstr>
      <vt:lpstr>Are there similar apps and why they are not enough</vt:lpstr>
      <vt:lpstr>Planned features of UML Study Buddy</vt:lpstr>
      <vt:lpstr>Team members 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Study Buddy App</dc:title>
  <dc:creator>Sridhar Rangan</dc:creator>
  <cp:lastModifiedBy>Rangan, Sridhar S</cp:lastModifiedBy>
  <cp:revision>4</cp:revision>
  <dcterms:created xsi:type="dcterms:W3CDTF">2017-11-02T02:03:59Z</dcterms:created>
  <dcterms:modified xsi:type="dcterms:W3CDTF">2017-11-02T02:30:21Z</dcterms:modified>
</cp:coreProperties>
</file>