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59C745-7A03-0E47-8FBC-A2C33437D10F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0" y="1392605"/>
            <a:ext cx="6498158" cy="1724867"/>
          </a:xfrm>
        </p:spPr>
        <p:txBody>
          <a:bodyPr/>
          <a:lstStyle/>
          <a:p>
            <a:r>
              <a:rPr lang="en-US" dirty="0"/>
              <a:t>UML Study Buddy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0" y="4925272"/>
            <a:ext cx="6498159" cy="916641"/>
          </a:xfrm>
        </p:spPr>
        <p:txBody>
          <a:bodyPr/>
          <a:lstStyle/>
          <a:p>
            <a:r>
              <a:rPr lang="en-US" dirty="0"/>
              <a:t>Hussain Dar and Sridhar Rangan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1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Study Buddy App is designed to help students get to know other students in specific classes</a:t>
            </a:r>
          </a:p>
          <a:p>
            <a:r>
              <a:rPr lang="en-US" dirty="0"/>
              <a:t>This is so that these students can meet up to work together on homework, study for quizzes and exams, and do group projects together.</a:t>
            </a:r>
          </a:p>
          <a:p>
            <a:r>
              <a:rPr lang="en-US" dirty="0"/>
              <a:t>The app will be available for all students and will help introverted students and those who need help in their classes find additional help with peers.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3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tudy Buddy Ap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46" r="-48746"/>
          <a:stretch>
            <a:fillRect/>
          </a:stretch>
        </p:blipFill>
        <p:spPr>
          <a:xfrm>
            <a:off x="897776" y="175191"/>
            <a:ext cx="7289361" cy="6467469"/>
          </a:xfrm>
        </p:spPr>
      </p:pic>
    </p:spTree>
    <p:extLst>
      <p:ext uri="{BB962C8B-B14F-4D97-AF65-F5344CB8AC3E}">
        <p14:creationId xmlns:p14="http://schemas.microsoft.com/office/powerpoint/2010/main" val="288541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each person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Hussain Dar:</a:t>
            </a:r>
          </a:p>
          <a:p>
            <a:pPr marL="0" indent="0">
              <a:buNone/>
            </a:pPr>
            <a:r>
              <a:rPr lang="en-US" dirty="0" smtClean="0"/>
              <a:t>Worked on the UI and working on adding classes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Sridhar Rangan:</a:t>
            </a:r>
          </a:p>
          <a:p>
            <a:pPr marL="0" indent="0">
              <a:buNone/>
            </a:pPr>
            <a:r>
              <a:rPr lang="en-US" dirty="0" smtClean="0"/>
              <a:t>Worked on </a:t>
            </a:r>
            <a:r>
              <a:rPr lang="en-US" dirty="0" err="1" smtClean="0"/>
              <a:t>DataBase</a:t>
            </a:r>
            <a:r>
              <a:rPr lang="en-US" dirty="0" smtClean="0"/>
              <a:t> for user accounts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Both teammates will work merging the portions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6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two databases</a:t>
            </a:r>
          </a:p>
          <a:p>
            <a:pPr lvl="1"/>
            <a:r>
              <a:rPr lang="en-US" dirty="0" smtClean="0"/>
              <a:t>One for accounts</a:t>
            </a:r>
          </a:p>
          <a:p>
            <a:pPr lvl="1"/>
            <a:r>
              <a:rPr lang="en-US" dirty="0" smtClean="0"/>
              <a:t>One for class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Hopefully this will be figured out during the break!!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0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</TotalTime>
  <Words>136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UML Study Buddy App</vt:lpstr>
      <vt:lpstr>Goal</vt:lpstr>
      <vt:lpstr>PowerPoint Presentation</vt:lpstr>
      <vt:lpstr>What has each person done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Dar</dc:creator>
  <cp:lastModifiedBy>Hussain Dar</cp:lastModifiedBy>
  <cp:revision>5</cp:revision>
  <dcterms:created xsi:type="dcterms:W3CDTF">2017-11-16T17:42:14Z</dcterms:created>
  <dcterms:modified xsi:type="dcterms:W3CDTF">2017-11-16T17:56:46Z</dcterms:modified>
</cp:coreProperties>
</file>