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59C745-7A03-0E47-8FBC-A2C33437D10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1392605"/>
            <a:ext cx="6498158" cy="1724867"/>
          </a:xfrm>
        </p:spPr>
        <p:txBody>
          <a:bodyPr/>
          <a:lstStyle/>
          <a:p>
            <a:r>
              <a:rPr lang="en-US" dirty="0"/>
              <a:t>UML Study Buddy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0" y="4925272"/>
            <a:ext cx="6498159" cy="916641"/>
          </a:xfrm>
        </p:spPr>
        <p:txBody>
          <a:bodyPr/>
          <a:lstStyle/>
          <a:p>
            <a:r>
              <a:rPr lang="en-US" dirty="0"/>
              <a:t>Hussain Dar and Sridhar Rangan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Study Buddy App is designed to help students get to know other students in specific classes</a:t>
            </a:r>
          </a:p>
          <a:p>
            <a:r>
              <a:rPr lang="en-US" dirty="0"/>
              <a:t>This is so that these students can meet up to work together on homework, study for quizzes and exams, and do group projects together.</a:t>
            </a:r>
          </a:p>
          <a:p>
            <a:r>
              <a:rPr lang="en-US" dirty="0"/>
              <a:t>The app will be available for all students and will help introverted students and those who need help in their classes find additional help with peers.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6D1C6-C63A-4E23-BB61-BF3E32516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848" y="221031"/>
            <a:ext cx="3650490" cy="59440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8F07F-3985-4522-9702-1D6719C2DBFA}"/>
              </a:ext>
            </a:extLst>
          </p:cNvPr>
          <p:cNvSpPr txBox="1"/>
          <p:nvPr/>
        </p:nvSpPr>
        <p:spPr>
          <a:xfrm>
            <a:off x="5307291" y="1046374"/>
            <a:ext cx="3007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basic UI for the Database.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prompts the user to register an email for the Study Buddy Application.</a:t>
            </a:r>
          </a:p>
          <a:p>
            <a:endParaRPr lang="en-US" dirty="0"/>
          </a:p>
          <a:p>
            <a:r>
              <a:rPr lang="en-US" dirty="0"/>
              <a:t>If the User already has an account, they can click the button at the bottom which will bring them to a user sign on page.</a:t>
            </a:r>
          </a:p>
          <a:p>
            <a:endParaRPr lang="en-US" dirty="0"/>
          </a:p>
          <a:p>
            <a:r>
              <a:rPr lang="en-US" dirty="0"/>
              <a:t>Should the account exist the database, it will welcome the user</a:t>
            </a:r>
          </a:p>
        </p:txBody>
      </p:sp>
    </p:spTree>
    <p:extLst>
      <p:ext uri="{BB962C8B-B14F-4D97-AF65-F5344CB8AC3E}">
        <p14:creationId xmlns:p14="http://schemas.microsoft.com/office/powerpoint/2010/main" val="288541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2228-5CCF-4609-8795-4980BE7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User into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C1FD7-663E-4CE9-8B63-252BBEF6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6" y="1902985"/>
            <a:ext cx="8042275" cy="2644320"/>
          </a:xfrm>
        </p:spPr>
      </p:pic>
    </p:spTree>
    <p:extLst>
      <p:ext uri="{BB962C8B-B14F-4D97-AF65-F5344CB8AC3E}">
        <p14:creationId xmlns:p14="http://schemas.microsoft.com/office/powerpoint/2010/main" val="257771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each person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Sridhar Rangan – Worked on Firebase and the implementation of accounts.  Now have a working database with the ability to add accounts through emails as well as log in if an email has been registered.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Hussain Dar – Working on creating an list of classes for students to choose from and customizing the UI.</a:t>
            </a:r>
          </a:p>
          <a:p>
            <a:pPr marL="0" indent="0">
              <a:buNone/>
            </a:pPr>
            <a:r>
              <a:rPr lang="en-US" dirty="0"/>
              <a:t>Both – Will need to work on merging the database/accounts to the be able to view the list of classes.</a:t>
            </a:r>
          </a:p>
        </p:txBody>
      </p:sp>
    </p:spTree>
    <p:extLst>
      <p:ext uri="{BB962C8B-B14F-4D97-AF65-F5344CB8AC3E}">
        <p14:creationId xmlns:p14="http://schemas.microsoft.com/office/powerpoint/2010/main" val="5863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into some difficulty implementing the firebase database and having users be able to login but problems were resolved over break.</a:t>
            </a:r>
          </a:p>
          <a:p>
            <a:r>
              <a:rPr lang="en-US" dirty="0"/>
              <a:t>Hopefully we will be able to now merge both components and have a complete app by next week’s checkpoint.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0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24</TotalTime>
  <Words>275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News Gothic MT</vt:lpstr>
      <vt:lpstr>Wingdings 2</vt:lpstr>
      <vt:lpstr>Breeze</vt:lpstr>
      <vt:lpstr>UML Study Buddy App</vt:lpstr>
      <vt:lpstr>Goal</vt:lpstr>
      <vt:lpstr>PowerPoint Presentation</vt:lpstr>
      <vt:lpstr>Added User into Database</vt:lpstr>
      <vt:lpstr>What has each person done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Dar</dc:creator>
  <cp:lastModifiedBy>Rangan, Sridhar S</cp:lastModifiedBy>
  <cp:revision>7</cp:revision>
  <dcterms:created xsi:type="dcterms:W3CDTF">2017-11-16T17:42:14Z</dcterms:created>
  <dcterms:modified xsi:type="dcterms:W3CDTF">2017-11-25T23:34:50Z</dcterms:modified>
</cp:coreProperties>
</file>