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889B1-8CDC-6B40-A6FA-ABA9C33A5777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BBC33-D59C-F442-8B14-8AB19595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Clicking on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BBC33-D59C-F442-8B14-8AB195958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59C745-7A03-0E47-8FBC-A2C33437D10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DFB9F6E-DF18-5843-9B4D-A91D5298A3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0" y="694105"/>
            <a:ext cx="6498158" cy="1724867"/>
          </a:xfrm>
        </p:spPr>
        <p:txBody>
          <a:bodyPr/>
          <a:lstStyle/>
          <a:p>
            <a:r>
              <a:rPr lang="en-US" dirty="0"/>
              <a:t>UML Study Buddy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19" y="3522582"/>
            <a:ext cx="6498159" cy="916641"/>
          </a:xfrm>
        </p:spPr>
        <p:txBody>
          <a:bodyPr/>
          <a:lstStyle/>
          <a:p>
            <a:r>
              <a:rPr lang="en-US" dirty="0"/>
              <a:t>Hussain Dar and Sridhar Rangan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Study Buddy App is designed to help students get to know other students in specific classes</a:t>
            </a:r>
          </a:p>
          <a:p>
            <a:r>
              <a:rPr lang="en-US" dirty="0"/>
              <a:t>This is so that these students can meet up to work together on homework, study for quizzes and exams, and do group projects together.</a:t>
            </a:r>
          </a:p>
          <a:p>
            <a:r>
              <a:rPr lang="en-US" dirty="0"/>
              <a:t>The app will be available for all students and will help introverted students and those who need help in their classes find additional help with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6406D1C6-C63A-4E23-BB61-BF3E32516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0749" r="-100749"/>
          <a:stretch>
            <a:fillRect/>
          </a:stretch>
        </p:blipFill>
        <p:spPr>
          <a:xfrm>
            <a:off x="-1875379" y="1864268"/>
            <a:ext cx="8042276" cy="4343400"/>
          </a:xfrm>
        </p:spPr>
      </p:pic>
      <p:sp>
        <p:nvSpPr>
          <p:cNvPr id="5" name="Rectangle 4"/>
          <p:cNvSpPr/>
          <p:nvPr/>
        </p:nvSpPr>
        <p:spPr>
          <a:xfrm>
            <a:off x="4019551" y="1864268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This prompts the user to register an email for the Study Buddy Application.</a:t>
            </a:r>
          </a:p>
          <a:p>
            <a:endParaRPr lang="en-US" sz="2400" dirty="0"/>
          </a:p>
          <a:p>
            <a:r>
              <a:rPr lang="en-US" sz="2400" dirty="0"/>
              <a:t>If the User already has an account, they can click the button at the bottom which will bring them to a user sign on page.</a:t>
            </a:r>
          </a:p>
          <a:p>
            <a:endParaRPr lang="en-US" sz="2400" dirty="0"/>
          </a:p>
          <a:p>
            <a:r>
              <a:rPr lang="en-US" sz="2400" dirty="0"/>
              <a:t>Should the account exist the database, it will welcome the 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14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82228-5CCF-4609-8795-4980BE7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User into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13C1FD7-663E-4CE9-8B63-252BBEF6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6" y="1902985"/>
            <a:ext cx="8042275" cy="2644320"/>
          </a:xfrm>
        </p:spPr>
      </p:pic>
    </p:spTree>
    <p:extLst>
      <p:ext uri="{BB962C8B-B14F-4D97-AF65-F5344CB8AC3E}">
        <p14:creationId xmlns:p14="http://schemas.microsoft.com/office/powerpoint/2010/main" val="257771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Content Placeholder 3" descr="Screen Shot 2017-12-07 at 6.15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73" r="-92873"/>
          <a:stretch>
            <a:fillRect/>
          </a:stretch>
        </p:blipFill>
        <p:spPr>
          <a:xfrm>
            <a:off x="-1974345" y="1600201"/>
            <a:ext cx="8042276" cy="4343400"/>
          </a:xfrm>
        </p:spPr>
      </p:pic>
      <p:sp>
        <p:nvSpPr>
          <p:cNvPr id="5" name="Rectangle 4"/>
          <p:cNvSpPr/>
          <p:nvPr/>
        </p:nvSpPr>
        <p:spPr>
          <a:xfrm>
            <a:off x="4019551" y="1871743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Here we have the main page that allows the user to decide whether they want to search for a tutor or asking someone for help in a specific class</a:t>
            </a:r>
          </a:p>
          <a:p>
            <a:endParaRPr lang="en-US" dirty="0" smtClean="0"/>
          </a:p>
          <a:p>
            <a:r>
              <a:rPr lang="en-US" dirty="0" smtClean="0"/>
              <a:t>Clicking </a:t>
            </a:r>
            <a:r>
              <a:rPr lang="en-US" dirty="0"/>
              <a:t>on the looking for help option shows you a list of class with their course number you can get help with. Your request will displayed on the main page along with your email</a:t>
            </a:r>
          </a:p>
        </p:txBody>
      </p:sp>
    </p:spTree>
    <p:extLst>
      <p:ext uri="{BB962C8B-B14F-4D97-AF65-F5344CB8AC3E}">
        <p14:creationId xmlns:p14="http://schemas.microsoft.com/office/powerpoint/2010/main" val="41461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music because everyone loves music</a:t>
            </a:r>
          </a:p>
          <a:p>
            <a:r>
              <a:rPr lang="en-US" dirty="0" smtClean="0"/>
              <a:t>Make the app parse the </a:t>
            </a:r>
            <a:r>
              <a:rPr lang="en-US" dirty="0" err="1" smtClean="0"/>
              <a:t>Uml</a:t>
            </a:r>
            <a:r>
              <a:rPr lang="en-US" dirty="0" smtClean="0"/>
              <a:t> tutor website to get the list of tutors available instead of making the app just redirect the user to the </a:t>
            </a:r>
            <a:r>
              <a:rPr lang="en-US" dirty="0" err="1"/>
              <a:t>U</a:t>
            </a:r>
            <a:r>
              <a:rPr lang="en-US" dirty="0" err="1" smtClean="0"/>
              <a:t>ml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If there’s a certain class that is not listed on the app then the user should hav</a:t>
            </a:r>
            <a:r>
              <a:rPr lang="en-US" dirty="0" smtClean="0"/>
              <a:t>e ability to request to have that app added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90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56</TotalTime>
  <Words>271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UML Study Buddy App</vt:lpstr>
      <vt:lpstr>Goal</vt:lpstr>
      <vt:lpstr>Login Page</vt:lpstr>
      <vt:lpstr>Added User into Database</vt:lpstr>
      <vt:lpstr>Main Page</vt:lpstr>
      <vt:lpstr>Future Implementations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Dar</dc:creator>
  <cp:lastModifiedBy>Hussain Dar</cp:lastModifiedBy>
  <cp:revision>11</cp:revision>
  <dcterms:created xsi:type="dcterms:W3CDTF">2017-11-16T17:42:14Z</dcterms:created>
  <dcterms:modified xsi:type="dcterms:W3CDTF">2017-12-07T23:28:35Z</dcterms:modified>
</cp:coreProperties>
</file>