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59C745-7A03-0E47-8FBC-A2C33437D10F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92605"/>
            <a:ext cx="6498158" cy="1724867"/>
          </a:xfrm>
        </p:spPr>
        <p:txBody>
          <a:bodyPr/>
          <a:lstStyle/>
          <a:p>
            <a:r>
              <a:rPr lang="en-US" dirty="0"/>
              <a:t>UML Study Buddy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4925272"/>
            <a:ext cx="6498159" cy="916641"/>
          </a:xfrm>
        </p:spPr>
        <p:txBody>
          <a:bodyPr/>
          <a:lstStyle/>
          <a:p>
            <a:r>
              <a:rPr lang="en-US" dirty="0"/>
              <a:t>Hussain Dar and Sridhar Rangan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Study Buddy App is designed to help students get to know other students in specific classes</a:t>
            </a:r>
          </a:p>
          <a:p>
            <a:r>
              <a:rPr lang="en-US" dirty="0"/>
              <a:t>This is so that these students can meet up to work together on homework, study for quizzes and exams, and do group projects together.</a:t>
            </a:r>
          </a:p>
          <a:p>
            <a:r>
              <a:rPr lang="en-US" dirty="0"/>
              <a:t>The app will be available for all students and will help introverted students and those who need help in their classes find additional help with peers.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48F07F-3985-4522-9702-1D6719C2DBFA}"/>
              </a:ext>
            </a:extLst>
          </p:cNvPr>
          <p:cNvSpPr txBox="1"/>
          <p:nvPr/>
        </p:nvSpPr>
        <p:spPr>
          <a:xfrm>
            <a:off x="5307291" y="2339035"/>
            <a:ext cx="3007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basic UI </a:t>
            </a:r>
            <a:r>
              <a:rPr lang="en-US" dirty="0" smtClean="0"/>
              <a:t>for searching for classes you would like help in</a:t>
            </a:r>
          </a:p>
          <a:p>
            <a:endParaRPr lang="en-US" dirty="0"/>
          </a:p>
          <a:p>
            <a:r>
              <a:rPr lang="en-US" dirty="0" smtClean="0"/>
              <a:t>Provides tutoring schedules for classes that students need help in</a:t>
            </a:r>
            <a:endParaRPr lang="en-US" dirty="0"/>
          </a:p>
          <a:p>
            <a:endParaRPr lang="en-US" dirty="0"/>
          </a:p>
        </p:txBody>
      </p:sp>
      <p:pic>
        <p:nvPicPr>
          <p:cNvPr id="3" name="Content Placeholder 2" descr="Screen Shot 2017-12-02 at 5.37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88" r="-123588"/>
          <a:stretch>
            <a:fillRect/>
          </a:stretch>
        </p:blipFill>
        <p:spPr>
          <a:xfrm>
            <a:off x="-1467681" y="1459997"/>
            <a:ext cx="8042276" cy="4343400"/>
          </a:xfrm>
        </p:spPr>
      </p:pic>
      <p:sp>
        <p:nvSpPr>
          <p:cNvPr id="6" name="TextBox 5"/>
          <p:cNvSpPr txBox="1"/>
          <p:nvPr/>
        </p:nvSpPr>
        <p:spPr>
          <a:xfrm>
            <a:off x="2110334" y="380531"/>
            <a:ext cx="4112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Added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classes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41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82228-5CCF-4609-8795-4980BE7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User into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13C1FD7-663E-4CE9-8B63-252BBEF6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6" y="1902985"/>
            <a:ext cx="8042275" cy="2644320"/>
          </a:xfrm>
        </p:spPr>
      </p:pic>
    </p:spTree>
    <p:extLst>
      <p:ext uri="{BB962C8B-B14F-4D97-AF65-F5344CB8AC3E}">
        <p14:creationId xmlns:p14="http://schemas.microsoft.com/office/powerpoint/2010/main" val="257771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each person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Sridhar Rangan – Worked on Firebase and the implementation of accounts.  Now have a working database with the ability to add accounts through emails as well as log in if an email has been registered.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Hussain Dar – Working on creating an list of classes for students to choose from and customizing the UI.</a:t>
            </a:r>
          </a:p>
          <a:p>
            <a:pPr marL="0" indent="0">
              <a:buNone/>
            </a:pPr>
            <a:r>
              <a:rPr lang="en-US" dirty="0"/>
              <a:t>Both – Will need to work on merging the database/accounts to the be able to view the list of classes.</a:t>
            </a:r>
          </a:p>
        </p:txBody>
      </p:sp>
    </p:spTree>
    <p:extLst>
      <p:ext uri="{BB962C8B-B14F-4D97-AF65-F5344CB8AC3E}">
        <p14:creationId xmlns:p14="http://schemas.microsoft.com/office/powerpoint/2010/main" val="5863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into some difficulty merging the firebase database with the classes</a:t>
            </a:r>
          </a:p>
          <a:p>
            <a:r>
              <a:rPr lang="en-US" dirty="0" smtClean="0"/>
              <a:t>We</a:t>
            </a:r>
            <a:r>
              <a:rPr lang="en-US" dirty="0" smtClean="0"/>
              <a:t> should be able to now merge both components and have a complete app by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0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</TotalTime>
  <Words>225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UML Study Buddy App</vt:lpstr>
      <vt:lpstr>Goal</vt:lpstr>
      <vt:lpstr>PowerPoint Presentation</vt:lpstr>
      <vt:lpstr>Added User into Database</vt:lpstr>
      <vt:lpstr>What has each person done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Dar</dc:creator>
  <cp:lastModifiedBy>Hussain Dar</cp:lastModifiedBy>
  <cp:revision>9</cp:revision>
  <dcterms:created xsi:type="dcterms:W3CDTF">2017-11-16T17:42:14Z</dcterms:created>
  <dcterms:modified xsi:type="dcterms:W3CDTF">2017-12-02T22:47:44Z</dcterms:modified>
</cp:coreProperties>
</file>