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9A29-3F6A-F8B3-373E-B0FBBCC74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CFAED-9A9E-08D1-8B13-A4B921578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8B26C-549E-B083-C448-420DABB1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6C8F-EF11-4E77-B5DD-299D05AB4B8E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85F6B-EB48-F8BA-F01F-D51EC6CD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931E0-B155-E793-E1CB-DD77EA24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5DC-F0C1-408C-9C82-027DF2B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BA4E-04B9-11F1-AB4C-057F7731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9F05-E3D3-C083-BE66-7221E5D69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920A3-F0DF-047D-D1F6-A1D14E58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6C8F-EF11-4E77-B5DD-299D05AB4B8E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83E5-1943-768E-36E1-B530D4CA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B11C1-E49E-10BC-5820-A4ACA142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5DC-F0C1-408C-9C82-027DF2B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51DF7-9C87-9BDD-CBC5-15FB99EB1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28620-0951-DD54-C8F9-B0BEFE76A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AA26E-4475-F6BA-04BA-3AB1872E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6C8F-EF11-4E77-B5DD-299D05AB4B8E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1449-67FC-DAFA-12E1-F5E988C6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7FC5B-5DDB-2418-9F77-2414DA19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5DC-F0C1-408C-9C82-027DF2B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0A01-FFE6-2BD1-117C-2DC54788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E373-BCC2-BCB4-35BC-00D07D9A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2FB3-53FC-A07A-B5D8-8D2211DE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6C8F-EF11-4E77-B5DD-299D05AB4B8E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F2D5-0DA7-E85C-71A0-2F8295F8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F3C6C-51A5-B864-45D0-DD455CA9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5DC-F0C1-408C-9C82-027DF2B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09A0-2091-3807-A77F-666E28FF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DE7EA-4954-B692-D1C7-22EEE4385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92974-3159-ED88-9BE4-787AC753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6C8F-EF11-4E77-B5DD-299D05AB4B8E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D808-DEA5-70A8-D8AB-3B923EBF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3169-C7D3-000A-B209-D800A3C7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5DC-F0C1-408C-9C82-027DF2B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807B-2321-B5B8-4944-AA0030F2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E967-59CE-89A8-AFC5-5B62A1D60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1C245-4C5F-BF2A-5A50-79533116F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2E46-AB56-2CB6-7A3D-ECAF9883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6C8F-EF11-4E77-B5DD-299D05AB4B8E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F3860-08CF-5A43-001C-ACED321D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88533-B0F9-864C-B268-CF3FED69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5DC-F0C1-408C-9C82-027DF2B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362D-7ACC-AF4C-349E-702D7BBF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82D9C-8B78-E856-0665-EBD79863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04190-805F-B5C6-E706-7C52B4185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E4B11-0533-7E5C-3A0D-9FAB3459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60662-FB2E-55F3-78FF-493EAA350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50C7C-7FD6-99C3-EFB1-0B80DCA5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6C8F-EF11-4E77-B5DD-299D05AB4B8E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5BB06-F356-52A1-6F0E-70C92720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A26DC-CB18-8E6A-E29D-F81B131E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5DC-F0C1-408C-9C82-027DF2B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8B69-382D-7A29-BAF0-E52A91D2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0140D-ED1B-2ABD-2F17-ED0A6059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6C8F-EF11-4E77-B5DD-299D05AB4B8E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EFD48-9289-2D72-7E88-CAE661EE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A464F-5400-90AF-2F48-AAC26AC4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5DC-F0C1-408C-9C82-027DF2B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3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3961A-1EBF-C57C-CEAC-01D67FF0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6C8F-EF11-4E77-B5DD-299D05AB4B8E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F7184-CD16-17D1-6D30-AFF77D47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0A6CE-9C31-8F1B-0B2B-DE289815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5DC-F0C1-408C-9C82-027DF2B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6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2082-9B6C-060A-0642-CA7E953D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2780-29E7-A76A-6996-526A3FE04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DD86C-50A6-1D19-6424-88C10C09B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14F46-0D55-29F1-094C-BAB2EF0D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6C8F-EF11-4E77-B5DD-299D05AB4B8E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6DCC9-2906-698D-E46C-F3A06CA3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328A2-0BAC-44D8-82A8-04C52CFA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5DC-F0C1-408C-9C82-027DF2B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3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F503-2D17-8279-B276-45CB47E0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163BF-C627-FC66-356D-F71A5F0A7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E63A5-9623-D9C1-8D69-23577EA60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B59A8-2D76-498A-A0BB-980CF985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6C8F-EF11-4E77-B5DD-299D05AB4B8E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67A43-A129-0435-C8F7-6D32DA6B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ACB13-6CC9-F684-4CFC-C2FE0469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E5DC-F0C1-408C-9C82-027DF2B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A3971-DDC5-A70D-B256-035E1E59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02C0-D761-8BCF-A5FC-CF6AB2AB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A591-4BF9-35D4-F17B-F436CF0E0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6C8F-EF11-4E77-B5DD-299D05AB4B8E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9873-00EB-43D8-DF07-C85EB4B64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B5CC-38F6-DBBC-25C2-E41AF5381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E5DC-F0C1-408C-9C82-027DF2B0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9CF6-F4F0-A808-1451-7C2A9A11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3A87-4960-47E6-737F-E51FDB6F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260A-F301-9BAA-4B00-D54781AF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Kubernetes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95DDA-E736-9B35-547E-F9680669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921" y="1825625"/>
            <a:ext cx="897215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78282E-7064-58B3-44D6-D2A6B79F8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758" y="1898479"/>
            <a:ext cx="4315427" cy="371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E0FA82-9B6D-9DD3-37FB-150465F54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346" y="5837602"/>
            <a:ext cx="771633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7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214-2066-FC00-4243-62AB4570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Kubelet?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3EC13A-55CE-B72B-F855-75D04DDC6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572" y="2691423"/>
            <a:ext cx="8992855" cy="2619741"/>
          </a:xfrm>
        </p:spPr>
      </p:pic>
    </p:spTree>
    <p:extLst>
      <p:ext uri="{BB962C8B-B14F-4D97-AF65-F5344CB8AC3E}">
        <p14:creationId xmlns:p14="http://schemas.microsoft.com/office/powerpoint/2010/main" val="142721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F09E-C28E-3C61-26BB-DA01246E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</a:t>
            </a:r>
            <a:r>
              <a:rPr lang="en-US" b="1" dirty="0" err="1">
                <a:solidFill>
                  <a:srgbClr val="FF0000"/>
                </a:solidFill>
              </a:rPr>
              <a:t>Kubectl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4B472-6212-981E-9367-5A0166C4D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86776"/>
            <a:ext cx="11092560" cy="3400900"/>
          </a:xfrm>
        </p:spPr>
      </p:pic>
    </p:spTree>
    <p:extLst>
      <p:ext uri="{BB962C8B-B14F-4D97-AF65-F5344CB8AC3E}">
        <p14:creationId xmlns:p14="http://schemas.microsoft.com/office/powerpoint/2010/main" val="307006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FD6F-8427-223E-2F25-DB084EFD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</a:t>
            </a:r>
            <a:r>
              <a:rPr lang="en-US" b="1" dirty="0" err="1">
                <a:solidFill>
                  <a:srgbClr val="FF0000"/>
                </a:solidFill>
              </a:rPr>
              <a:t>Kubeadm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93EC81-DFDD-8918-3C1F-4DC3C7F23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31" y="2005746"/>
            <a:ext cx="8849960" cy="3439005"/>
          </a:xfrm>
        </p:spPr>
      </p:pic>
    </p:spTree>
    <p:extLst>
      <p:ext uri="{BB962C8B-B14F-4D97-AF65-F5344CB8AC3E}">
        <p14:creationId xmlns:p14="http://schemas.microsoft.com/office/powerpoint/2010/main" val="3396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E03C-FA45-82D0-078B-0C5EE0EB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a Node in Kubernetes?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553B7-0E23-0295-E8A6-4BAA9B87B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073" y="1825625"/>
            <a:ext cx="906385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02060-620B-93CA-715D-AE9FFB2C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715" y="5880362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5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C7A67-D804-911E-EC22-3C8BD9A84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763" y="1844675"/>
            <a:ext cx="6904038" cy="4449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837AE-920F-60DB-8E57-4915CE14C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888" y="1844675"/>
            <a:ext cx="2417763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2AFB51-6E13-E5E5-2AD1-50290637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Master Node in Kubernetes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2689B9-50E5-D9B2-04CB-A6B0B838E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519" y="1844675"/>
            <a:ext cx="31436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523B-C09E-4797-CCBC-63E0478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Worker/Slave Node in Kubernetes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8141D-2CEB-2FE2-A2F6-911A3560D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296" y="1961963"/>
            <a:ext cx="5563376" cy="4134427"/>
          </a:xfrm>
        </p:spPr>
      </p:pic>
    </p:spTree>
    <p:extLst>
      <p:ext uri="{BB962C8B-B14F-4D97-AF65-F5344CB8AC3E}">
        <p14:creationId xmlns:p14="http://schemas.microsoft.com/office/powerpoint/2010/main" val="50212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2EFB-052C-7E4D-C6FD-4FFE8955F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AA7E4-5177-107D-DFE0-A727B54DA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11763-B903-23A3-69CC-446196496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909286"/>
            <a:ext cx="11526859" cy="5039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263098-E8DC-96E6-A10D-77174A14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14" y="1773162"/>
            <a:ext cx="3274277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5796-EEAA-AEB1-0C75-7BE1234C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Benefits of Containers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EA9BAC-CF6C-D47B-1C98-853017570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519" y="1825625"/>
            <a:ext cx="10042961" cy="4351338"/>
          </a:xfrm>
        </p:spPr>
      </p:pic>
    </p:spTree>
    <p:extLst>
      <p:ext uri="{BB962C8B-B14F-4D97-AF65-F5344CB8AC3E}">
        <p14:creationId xmlns:p14="http://schemas.microsoft.com/office/powerpoint/2010/main" val="262840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CA30-2D08-D70A-84DA-FDE36660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What is Kubernetes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72F9D-1719-8080-BB2F-C196769CF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390" y="1825625"/>
            <a:ext cx="9513219" cy="4351338"/>
          </a:xfrm>
        </p:spPr>
      </p:pic>
    </p:spTree>
    <p:extLst>
      <p:ext uri="{BB962C8B-B14F-4D97-AF65-F5344CB8AC3E}">
        <p14:creationId xmlns:p14="http://schemas.microsoft.com/office/powerpoint/2010/main" val="291384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B9FB-5932-8AC8-EBF0-3AA655AA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Why should Organization  use Kubernetes?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088031-F5AA-D4AF-A878-10D4EEFC9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49" y="1881480"/>
            <a:ext cx="10515600" cy="4222376"/>
          </a:xfrm>
        </p:spPr>
      </p:pic>
    </p:spTree>
    <p:extLst>
      <p:ext uri="{BB962C8B-B14F-4D97-AF65-F5344CB8AC3E}">
        <p14:creationId xmlns:p14="http://schemas.microsoft.com/office/powerpoint/2010/main" val="230666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0C9F-E24C-D41D-4DD8-EFCFBB50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Kubernetes  Can do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9EDB-3E93-839C-99BE-CA3ADB0B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discovery and load balancing</a:t>
            </a:r>
          </a:p>
          <a:p>
            <a:r>
              <a:rPr lang="en-US" dirty="0"/>
              <a:t>Storage orchestration</a:t>
            </a:r>
          </a:p>
          <a:p>
            <a:r>
              <a:rPr lang="en-US" dirty="0"/>
              <a:t>Automated rollouts and rollbacks</a:t>
            </a:r>
          </a:p>
          <a:p>
            <a:r>
              <a:rPr lang="en-US" dirty="0"/>
              <a:t>Automatic bin packing</a:t>
            </a:r>
          </a:p>
          <a:p>
            <a:r>
              <a:rPr lang="en-US" dirty="0"/>
              <a:t>Self-healing</a:t>
            </a:r>
          </a:p>
          <a:p>
            <a:r>
              <a:rPr lang="en-US" dirty="0"/>
              <a:t>Secret and configuration management</a:t>
            </a:r>
          </a:p>
          <a:p>
            <a:r>
              <a:rPr lang="en-US" dirty="0"/>
              <a:t>Batch Execution</a:t>
            </a:r>
          </a:p>
          <a:p>
            <a:r>
              <a:rPr lang="en-US" dirty="0"/>
              <a:t>Horizontal Scaling </a:t>
            </a:r>
          </a:p>
        </p:txBody>
      </p:sp>
    </p:spTree>
    <p:extLst>
      <p:ext uri="{BB962C8B-B14F-4D97-AF65-F5344CB8AC3E}">
        <p14:creationId xmlns:p14="http://schemas.microsoft.com/office/powerpoint/2010/main" val="180241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F025-434B-E3A7-9842-EE7699AD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Kubernetes Can’t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D6E63-2F6F-60E8-90A3-FD524927E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Containers runtime </a:t>
            </a:r>
          </a:p>
          <a:p>
            <a:r>
              <a:rPr lang="en-US" dirty="0"/>
              <a:t>Containerizing applications</a:t>
            </a:r>
          </a:p>
          <a:p>
            <a:r>
              <a:rPr lang="en-US" dirty="0"/>
              <a:t>Container image management</a:t>
            </a:r>
          </a:p>
          <a:p>
            <a:r>
              <a:rPr lang="en-US" dirty="0"/>
              <a:t>Infrastructure provisioning</a:t>
            </a:r>
          </a:p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00995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1E86-E14A-F455-FEAD-00E0D16F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Kubernetes vs Docker Swarm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C77192-3F30-ED6E-92AD-C7652B721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04" y="1825625"/>
            <a:ext cx="10058591" cy="4351338"/>
          </a:xfrm>
        </p:spPr>
      </p:pic>
    </p:spTree>
    <p:extLst>
      <p:ext uri="{BB962C8B-B14F-4D97-AF65-F5344CB8AC3E}">
        <p14:creationId xmlns:p14="http://schemas.microsoft.com/office/powerpoint/2010/main" val="344545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82AF-D7DE-22FA-5791-9260A0DF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Advantages of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1668-FB05-04E2-6B05-917B88E8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could be a future proof answer </a:t>
            </a:r>
          </a:p>
          <a:p>
            <a:r>
              <a:rPr lang="en-US" dirty="0"/>
              <a:t>Kubernetes helps to form your application run additional stable</a:t>
            </a:r>
          </a:p>
          <a:p>
            <a:r>
              <a:rPr lang="en-US" dirty="0"/>
              <a:t>Kubernetes is cheaper than its alternatives</a:t>
            </a:r>
          </a:p>
          <a:p>
            <a:r>
              <a:rPr lang="en-US" dirty="0"/>
              <a:t>Orchestrate containers on multiple hosts</a:t>
            </a:r>
          </a:p>
          <a:p>
            <a:r>
              <a:rPr lang="en-US" dirty="0"/>
              <a:t>TBD</a:t>
            </a:r>
          </a:p>
          <a:p>
            <a:r>
              <a:rPr lang="en-US" dirty="0"/>
              <a:t>TBD</a:t>
            </a:r>
          </a:p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44775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124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Benefits of Containers</vt:lpstr>
      <vt:lpstr>What is Kubernetes ?</vt:lpstr>
      <vt:lpstr>Why should Organization  use Kubernetes?</vt:lpstr>
      <vt:lpstr>What Kubernetes  Can do ?</vt:lpstr>
      <vt:lpstr>What Kubernetes Can’t do?</vt:lpstr>
      <vt:lpstr>Kubernetes vs Docker Swarm</vt:lpstr>
      <vt:lpstr>Advantages of Kubernetes</vt:lpstr>
      <vt:lpstr>Kubernetes Components</vt:lpstr>
      <vt:lpstr>What is Kubelet?</vt:lpstr>
      <vt:lpstr>What is Kubectl?</vt:lpstr>
      <vt:lpstr>What is Kubeadm?</vt:lpstr>
      <vt:lpstr>What is a Node in Kubernetes?</vt:lpstr>
      <vt:lpstr>Master Node in Kubernetes</vt:lpstr>
      <vt:lpstr>Worker/Slave Node in Kubernetes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 sambu</dc:creator>
  <cp:lastModifiedBy>sridhar sambu</cp:lastModifiedBy>
  <cp:revision>13</cp:revision>
  <dcterms:created xsi:type="dcterms:W3CDTF">2023-04-02T20:55:49Z</dcterms:created>
  <dcterms:modified xsi:type="dcterms:W3CDTF">2023-04-02T22:11:35Z</dcterms:modified>
</cp:coreProperties>
</file>