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8e796ed5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8e796ed5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8e796ed5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8e796ed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8e796ed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8e796ed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8e796ed5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8e796ed5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8e796ed5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8e796ed5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8e796ed5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8e796ed5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8e796ed5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8e796ed5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8e796ed5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8e796ed5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8e796ed5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8e796ed5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4180"/>
              <a:t>Cluster detection using unsupervised </a:t>
            </a:r>
            <a:endParaRPr b="1" sz="4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4180"/>
              <a:t>machine learning</a:t>
            </a:r>
            <a:endParaRPr b="1" sz="4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261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CMS ML: 20/01/2023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1850275"/>
            <a:ext cx="76887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Issues with Edge Cases to be resolved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Ep of cluster by algorithm is greater than Et of MC Truth in very few cases. This happens when two clusters are overlapping and hence seem like a single large cluster for the pixel-pixel join operation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Thresholding Strategy</a:t>
            </a:r>
            <a:endParaRPr sz="1395"/>
          </a:p>
          <a:p>
            <a:pPr indent="-305435" lvl="1" marL="914400" rtl="0" algn="l">
              <a:spcBef>
                <a:spcPts val="0"/>
              </a:spcBef>
              <a:spcAft>
                <a:spcPts val="0"/>
              </a:spcAft>
              <a:buSzPts val="1210"/>
              <a:buAutoNum type="alphaLcPeriod"/>
            </a:pPr>
            <a:r>
              <a:rPr lang="en" sz="1210"/>
              <a:t>Displacement not considered</a:t>
            </a:r>
            <a:endParaRPr sz="1210"/>
          </a:p>
          <a:p>
            <a:pPr indent="-305435" lvl="1" marL="914400" rtl="0" algn="l">
              <a:spcBef>
                <a:spcPts val="0"/>
              </a:spcBef>
              <a:spcAft>
                <a:spcPts val="0"/>
              </a:spcAft>
              <a:buSzPts val="1210"/>
              <a:buAutoNum type="alphaLcPeriod"/>
            </a:pPr>
            <a:r>
              <a:rPr lang="en" sz="1210"/>
              <a:t>Hadron deposits need to </a:t>
            </a:r>
            <a:r>
              <a:rPr lang="en" sz="1210"/>
              <a:t>calculated</a:t>
            </a:r>
            <a:r>
              <a:rPr lang="en" sz="1210"/>
              <a:t> </a:t>
            </a:r>
            <a:r>
              <a:rPr lang="en" sz="1210"/>
              <a:t>separately</a:t>
            </a:r>
            <a:r>
              <a:rPr lang="en" sz="1210"/>
              <a:t> for resolution (currently considering all as a single unit) </a:t>
            </a:r>
            <a:endParaRPr sz="121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Alternate K Means: </a:t>
            </a:r>
            <a:endParaRPr sz="1395"/>
          </a:p>
          <a:p>
            <a:pPr indent="-305435" lvl="1" marL="914400" rtl="0" algn="l">
              <a:spcBef>
                <a:spcPts val="0"/>
              </a:spcBef>
              <a:spcAft>
                <a:spcPts val="0"/>
              </a:spcAft>
              <a:buSzPts val="1210"/>
              <a:buAutoNum type="alphaLcPeriod"/>
            </a:pPr>
            <a:r>
              <a:rPr lang="en" sz="1210"/>
              <a:t>Distance-wise Algorithm + </a:t>
            </a:r>
            <a:r>
              <a:rPr lang="en" sz="1210"/>
              <a:t>ELBO</a:t>
            </a:r>
            <a:r>
              <a:rPr lang="en" sz="1210"/>
              <a:t> based K search</a:t>
            </a:r>
            <a:endParaRPr sz="1210"/>
          </a:p>
          <a:p>
            <a:pPr indent="-305435" lvl="1" marL="914400" rtl="0" algn="l">
              <a:spcBef>
                <a:spcPts val="0"/>
              </a:spcBef>
              <a:spcAft>
                <a:spcPts val="0"/>
              </a:spcAft>
              <a:buSzPts val="1210"/>
              <a:buAutoNum type="alphaLcPeriod"/>
            </a:pPr>
            <a:r>
              <a:rPr lang="en" sz="1210"/>
              <a:t>Distance-wise Algorithm + </a:t>
            </a:r>
            <a:r>
              <a:rPr lang="en" sz="1210"/>
              <a:t>K estimation based on prior</a:t>
            </a:r>
            <a:endParaRPr sz="12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Content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About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Algorithm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Overall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K-Means</a:t>
            </a:r>
            <a:r>
              <a:rPr lang="en" sz="1800"/>
              <a:t>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Next Steps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9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06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Clusters identification  for </a:t>
            </a:r>
            <a:r>
              <a:rPr lang="en" sz="1700"/>
              <a:t>different types particle </a:t>
            </a:r>
            <a:r>
              <a:rPr lang="en" sz="1700"/>
              <a:t>through their calorimeter measurements is a topic of interest for high energy physicists.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Current algorithm employ knowledge based priors to power their inference.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Does machine learning provide us with significant advantage for this detection task?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31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3988" y="1818550"/>
            <a:ext cx="76887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Generated a script to emulate ECAL and HCAL data given number of events desired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Events = 10000 for the experiment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750" y="2876500"/>
            <a:ext cx="2137700" cy="17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674075" y="4673600"/>
            <a:ext cx="55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Binarized Image Representation of ECAL energy measurement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Design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Algorithm: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Process Energy Snapshot to a grayscale 2D Image and flatten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Implement K-Means over the data </a:t>
            </a:r>
            <a:r>
              <a:rPr lang="en" sz="1600"/>
              <a:t>obtained</a:t>
            </a:r>
            <a:r>
              <a:rPr lang="en" sz="1600"/>
              <a:t> in previous step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Re-label the obtained result to background and signal (Two class)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Iteratively cluster the data based the resulting data based on pixel-pixel connection and form new cluster ids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Unsupervised Algorithm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293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r>
              <a:rPr lang="en"/>
              <a:t> Algorithm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3850"/>
            <a:ext cx="48879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Aggregates</a:t>
            </a:r>
            <a:r>
              <a:rPr lang="en" sz="1600"/>
              <a:t> data into clusters based on similarity based on a property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 our case the property is measured value.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Algorithms: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Select K random centroids (K=4)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Assign points to nearest cluster centroid based on </a:t>
            </a:r>
            <a:r>
              <a:rPr lang="en" sz="1400"/>
              <a:t>Euclidean</a:t>
            </a:r>
            <a:r>
              <a:rPr lang="en" sz="1400"/>
              <a:t> distance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Reinitialize centroids using average if data points for each cluster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Repeat b &amp; c till convergence</a:t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150" y="1853850"/>
            <a:ext cx="3344425" cy="255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853850"/>
            <a:ext cx="7916400" cy="2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Threshold = 3 (if 3 pixels are missing or extra)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Total Clusters = </a:t>
            </a:r>
            <a:r>
              <a:rPr lang="en" sz="1500"/>
              <a:t>19921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Correctly classified = </a:t>
            </a:r>
            <a:r>
              <a:rPr lang="en" sz="1500"/>
              <a:t>12660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Incorrect Detection = </a:t>
            </a:r>
            <a:r>
              <a:rPr lang="en" sz="1500"/>
              <a:t>7269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Threshold Mismatch = 6109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False Negatives = </a:t>
            </a:r>
            <a:r>
              <a:rPr lang="en" sz="1300"/>
              <a:t>1160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False Positives = 0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Incorrect detection mostly pertain to examples with correctly located shorter clusters as false positive are zero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Inference time ~0.012 sec/event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853850"/>
            <a:ext cx="79164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Threshold = 2 (if 2 pixels are missing or extra)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Total Clusters = 19921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Correctly classified = 8356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Incorrect Detection = 11565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Threshold Mismatch = 10409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False Negatives = 1156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False Positives = 0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Incorrect detection mostly pertain to examples with correctly located shorter clusters as false positive are zero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Results</a:t>
            </a:r>
            <a:endParaRPr sz="234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25" y="2013703"/>
            <a:ext cx="2771019" cy="205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440" y="2014074"/>
            <a:ext cx="2784562" cy="205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039" y="1997774"/>
            <a:ext cx="2784562" cy="20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253900" y="4227700"/>
            <a:ext cx="46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Normalized Energy Difference Histogram (thresh=2)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