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4dec7af1c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4dec7af1c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04dec7af1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04dec7af1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04dec7af1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04dec7af1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04dec7af1c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04dec7af1c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04dec7af1c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04dec7af1c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04dec7af1c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04dec7af1c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04dec7af1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04dec7af1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04dec7af1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04dec7af1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scholarworks.calstate.edu/downloads/n009w764c" TargetMode="External"/><Relationship Id="rId4" Type="http://schemas.openxmlformats.org/officeDocument/2006/relationships/hyperlink" Target="https://upcommons.upc.edu/bitstream/handle/2117/180648/2238-3D-vehicle-detection-on-an-FPGA-from-LiDAR-point-clouds%20(1).pdf" TargetMode="External"/><Relationship Id="rId5" Type="http://schemas.openxmlformats.org/officeDocument/2006/relationships/hyperlink" Target="https://iopscience.iop.org/article/10.1088/2632-2153/ac9cb5/meta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592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Cluster Finding</a:t>
            </a:r>
            <a:endParaRPr sz="55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Deep Learning Methods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(7nd feb 2023)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072">
                <a:solidFill>
                  <a:srgbClr val="BDC1C6"/>
                </a:solidFill>
                <a:highlight>
                  <a:srgbClr val="202124"/>
                </a:highlight>
              </a:rPr>
              <a:t>Instance Segmentation is </a:t>
            </a:r>
            <a:r>
              <a:rPr b="1" lang="en" sz="2072">
                <a:solidFill>
                  <a:srgbClr val="BDC1C6"/>
                </a:solidFill>
                <a:highlight>
                  <a:srgbClr val="202124"/>
                </a:highlight>
              </a:rPr>
              <a:t>a special form of image segmentation that deals with detecting instances of objects and demarcating their boundaries</a:t>
            </a:r>
            <a:r>
              <a:rPr lang="en" sz="2072">
                <a:solidFill>
                  <a:srgbClr val="BDC1C6"/>
                </a:solidFill>
                <a:highlight>
                  <a:srgbClr val="202124"/>
                </a:highlight>
              </a:rPr>
              <a:t>.</a:t>
            </a:r>
            <a:endParaRPr sz="2350">
              <a:solidFill>
                <a:srgbClr val="BDC1C6"/>
              </a:solidFill>
              <a:highlight>
                <a:srgbClr val="202124"/>
              </a:highlight>
            </a:endParaRPr>
          </a:p>
          <a:p>
            <a:pPr indent="0" lvl="0" marL="18288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887">
              <a:solidFill>
                <a:srgbClr val="BDC1C6"/>
              </a:solidFill>
              <a:highlight>
                <a:srgbClr val="202124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451800" y="2761150"/>
            <a:ext cx="8380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2"/>
                </a:solidFill>
              </a:rPr>
              <a:t>Semantic Segmentation </a:t>
            </a:r>
            <a:r>
              <a:rPr b="1" lang="en" sz="2300">
                <a:solidFill>
                  <a:schemeClr val="accent2"/>
                </a:solidFill>
              </a:rPr>
              <a:t>+ Individual Instance Separation</a:t>
            </a:r>
            <a:endParaRPr b="1" sz="23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19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051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63"/>
              <a:buAutoNum type="arabicPeriod"/>
            </a:pPr>
            <a:r>
              <a:rPr b="1" lang="en" sz="1762"/>
              <a:t>Task 1: </a:t>
            </a:r>
            <a:r>
              <a:rPr b="1" lang="en" sz="1762"/>
              <a:t>Semantic Segmentation:</a:t>
            </a:r>
            <a:endParaRPr b="1" sz="1762"/>
          </a:p>
          <a:p>
            <a:pPr indent="-340518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63"/>
              <a:buAutoNum type="alphaLcPeriod"/>
            </a:pPr>
            <a:r>
              <a:rPr lang="en" sz="1637">
                <a:highlight>
                  <a:srgbClr val="202124"/>
                </a:highlight>
                <a:latin typeface="Roboto"/>
                <a:ea typeface="Roboto"/>
                <a:cs typeface="Roboto"/>
                <a:sym typeface="Roboto"/>
              </a:rPr>
              <a:t>Clustering parts of an image together which belong to the same object class.</a:t>
            </a:r>
            <a:endParaRPr sz="1637">
              <a:highlight>
                <a:srgbClr val="20212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051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63"/>
              <a:buAutoNum type="arabicPeriod"/>
            </a:pPr>
            <a:r>
              <a:rPr b="1" lang="en" sz="1762">
                <a:highlight>
                  <a:srgbClr val="202124"/>
                </a:highlight>
              </a:rPr>
              <a:t>Task 2: Area to Instance:</a:t>
            </a:r>
            <a:endParaRPr b="1" sz="1762">
              <a:highlight>
                <a:srgbClr val="202124"/>
              </a:highlight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>
                <a:highlight>
                  <a:srgbClr val="202124"/>
                </a:highlight>
              </a:rPr>
              <a:t>Separating detected regions of interest into individual components</a:t>
            </a:r>
            <a:endParaRPr sz="1600">
              <a:highlight>
                <a:srgbClr val="202124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637">
              <a:solidFill>
                <a:srgbClr val="BDC1C6"/>
              </a:solidFill>
              <a:highlight>
                <a:srgbClr val="20212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637">
              <a:solidFill>
                <a:srgbClr val="BDC1C6"/>
              </a:solidFill>
              <a:highlight>
                <a:srgbClr val="202124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5138" y="2761175"/>
            <a:ext cx="6473723" cy="19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Formulating Strategy: Task 1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All viable deep learning techniques for </a:t>
            </a:r>
            <a:r>
              <a:rPr lang="en"/>
              <a:t>similar</a:t>
            </a:r>
            <a:r>
              <a:rPr lang="en"/>
              <a:t> task require labeled data. [1][2][3]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Compressed ENET Model [3] seems promising to help us achieve Task 1.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Trimaps to deal with overlapping clusters.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1711475" y="2590250"/>
            <a:ext cx="5434800" cy="2142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0" l="0" r="0" t="74929"/>
          <a:stretch/>
        </p:blipFill>
        <p:spPr>
          <a:xfrm>
            <a:off x="1875575" y="2710175"/>
            <a:ext cx="4832887" cy="185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Formulating Strategy: Task 2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017725"/>
            <a:ext cx="8520600" cy="37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Classical Approach: MVP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Select Sure Background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Select Sure Foreground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Apply Connected Components (FPGA Alternative) [5]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W/O Border Separation: END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With Border Separation: Assign border to either Cluster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Learning Based: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Train a model to label the predicted segments. Would require Labeled data from Classical Approach above.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Existing direct methods [4] point towards using Mask RCNNs: A computationally expensive way of getting the task done even on a GPU.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Progress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Completed End-End Pipeline iteration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Training performed using 3000 images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Test set with 1000 images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Model </a:t>
            </a:r>
            <a:r>
              <a:rPr lang="en"/>
              <a:t>Architecture</a:t>
            </a:r>
            <a:r>
              <a:rPr lang="en"/>
              <a:t> used: UNET model (Complex Model)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7,760,931 parameters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Visual Inference Results available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Steps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18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Train Model with more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Generate Inference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Optimize Model: Towards ENET and Q-KERAS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Repeat Through 3-5 till optimum model with acceptable params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Face Detection: </a:t>
            </a:r>
            <a:r>
              <a:rPr lang="en" sz="12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https://scholarworks.calstate.edu/downloads/n009w764c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Vehicle Detection: </a:t>
            </a:r>
            <a:r>
              <a:rPr lang="en" sz="12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https://upcommons.upc.edu/bitstream/handle/2117/180648/2238-3D-vehicle-detection-on-an-FPGA-from-LiDAR-point-clouds%20(1).pdf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FPGA semantic segmentation: </a:t>
            </a:r>
            <a:r>
              <a:rPr lang="en" sz="1200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https://iopscience.iop.org/article/10.1088/2632-2153/ac9cb5/meta</a:t>
            </a:r>
            <a:r>
              <a:rPr lang="en" sz="1200">
                <a:solidFill>
                  <a:srgbClr val="000000"/>
                </a:solidFill>
              </a:rPr>
              <a:t> 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FPGA CCL: https://ieeexplore.ieee.org/document/4762381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Extras: Another Way to go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Another Approach: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Do object bounding box detection first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Then perform semantic segmentation on each if the detected object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Might be computationally expensive too!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950" y="2571750"/>
            <a:ext cx="7304324" cy="169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