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167A-D003-4671-AE78-2BD5AB270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8F00C-60FA-4D06-B343-89757A9F9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1399-26DD-420F-831D-CFA432F2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442-EE4D-4F2D-BC2D-55E353180C8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C8173-106C-4E2A-ADF3-165ED990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8DD9C-E2CD-459A-BF4E-52B6C3C9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9C00-37A4-44F0-89BC-F1B63925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DC6E-DDB3-4B69-8D3A-1DDBE757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9B436-3B31-4737-A00E-33C5C1F1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3A6C0-3D0A-444B-B2EF-C5A5A810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442-EE4D-4F2D-BC2D-55E353180C8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2669-C5B6-467D-8783-B90276CC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E964-0746-4020-817C-B95AA043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9C00-37A4-44F0-89BC-F1B63925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C857E-8A5D-4D2F-907E-4B7CCF6CB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23F99-EE9A-4FB3-9EE4-63B17D6D7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94A7-75C3-46E8-B859-489BA8EF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442-EE4D-4F2D-BC2D-55E353180C8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6F242-5D4B-42A3-96CF-9BD1F931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75E5-F7E6-4958-985C-C559EF88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9C00-37A4-44F0-89BC-F1B63925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2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7EDE-EA1D-448C-9131-A5DFF14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EE19-2F81-43F3-9ACF-B42D4640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13E7-C095-4C8D-8EA8-833684FD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442-EE4D-4F2D-BC2D-55E353180C8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9D160-E560-4747-A8FD-E24350F1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7074D-47F5-4874-BC71-1189267E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9C00-37A4-44F0-89BC-F1B63925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9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B2ED-793A-441A-8616-266C1BC9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C6633-9FD8-4726-B3C7-A7791A0A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AC0AC-A5EC-4A8E-8854-7D26DA3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442-EE4D-4F2D-BC2D-55E353180C8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C1E4-F92F-4B77-AEA3-3F8C3F56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8922-089E-4891-835D-F6876AC2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9C00-37A4-44F0-89BC-F1B63925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1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59CE-0D65-4434-9B91-8B5D854B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0CCB-CB4F-49CE-B69D-74BDB245B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F088F-6247-4FDE-825C-F8E944F38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BA44E-0FA2-4BA7-B39E-47D07A62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442-EE4D-4F2D-BC2D-55E353180C8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7C2C8-0250-4D63-A299-D09FD3F1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761D6-2924-4B1B-9D6D-A3D05B39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9C00-37A4-44F0-89BC-F1B63925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AC82-E976-4B2F-91A5-47859E4F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59C69-E908-40D9-8590-7EB9233D0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5BC89-8054-4DF6-B9F2-AB997579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B0DC2-4F6F-4521-AC05-A4C251FD5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2A04A-1AFD-4CF3-B4F4-50C7AAB45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30FCF-0763-4D59-A5E5-D61B562A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442-EE4D-4F2D-BC2D-55E353180C8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8A357-AA71-4BF3-AEA5-76CD795A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66AC9-6FF1-4951-BCDA-878E6F99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9C00-37A4-44F0-89BC-F1B63925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7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DFA1-C3EC-41CB-A343-DEF8C574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50CA0-3323-4287-A6EC-27937382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442-EE4D-4F2D-BC2D-55E353180C8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29576-3946-4753-89F6-D4756EA8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4BC15-657B-4FE2-B9F9-A2003F0B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9C00-37A4-44F0-89BC-F1B63925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4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8B2B8-ABD5-49C8-956D-A38DFE7B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442-EE4D-4F2D-BC2D-55E353180C8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A245C-D796-4B9C-ADBE-E5B5D0BD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B50A9-8118-4E62-BE63-000594CD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9C00-37A4-44F0-89BC-F1B63925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0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363B-AE8B-456F-A4ED-DC58C5C1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F165-412C-41B7-9916-81544538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3B2CD-7444-41DF-9734-598D552D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559E6-223D-4F31-ACA4-EEB35383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442-EE4D-4F2D-BC2D-55E353180C8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75C4D-3E0A-4E0D-8E96-13E27BB1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4A510-32E1-4F75-8CDF-F4696618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9C00-37A4-44F0-89BC-F1B63925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8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14D4-71E5-4F2C-BB34-127C9876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C7121-7B90-4E29-BC01-B33498299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4FB52-5155-4832-9710-5011202C4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4387A-0FBB-4890-8CD0-D1870FAC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442-EE4D-4F2D-BC2D-55E353180C8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B483-3B2A-4556-86E9-F97309C3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C3DAA-FF20-4FB4-B9D7-BE3BEB89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9C00-37A4-44F0-89BC-F1B63925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9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8105C-6492-41B5-8100-3A931D8A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74D3F-6EFB-4CB0-BD17-2FB99857F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ED7F4-ACE6-4EB2-8AE8-BB3430349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F442-EE4D-4F2D-BC2D-55E353180C8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5C9C-694F-405D-84FD-BA750E08A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4893-84E1-433B-98E9-3D67FA99E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C9C00-37A4-44F0-89BC-F1B63925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6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85C4AA-8264-4A7C-9383-8F53AB389BAA}"/>
              </a:ext>
            </a:extLst>
          </p:cNvPr>
          <p:cNvSpPr/>
          <p:nvPr/>
        </p:nvSpPr>
        <p:spPr>
          <a:xfrm>
            <a:off x="1631852" y="-495151"/>
            <a:ext cx="88063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English to Welsh Translation provides the most convenient access to online translation service powered by various machine translation engines. English to Welsh Translation tool includes online translation service, English text-to-speech service, English spell checking tool, on-screen keyboard for major languages, back translation, email client and much more. The most convenient translation environment ever created.</a:t>
            </a:r>
          </a:p>
          <a:p>
            <a:r>
              <a:rPr lang="en-US" dirty="0"/>
              <a:t>English to Welsh Translation provides the most convenient access to online translation service powered by various machine translation engines. English to Welsh Translation tool includes online translation service, English text-to-speech service, English spell checking tool, on-screen keyboard for major languages, back translation, email client and much more. The most convenient translation environment ever created.</a:t>
            </a:r>
          </a:p>
          <a:p>
            <a:r>
              <a:rPr lang="en-US" dirty="0"/>
              <a:t>English to Welsh Translation provides the most convenient access to online translation service powered by various machine translation engines. English to Welsh Translation tool includes online translation service, English text-to-speech service, English spell checking tool, on-screen keyboard for major languages, back translation, email client and much more. The most convenient translation environment ever created.</a:t>
            </a:r>
          </a:p>
          <a:p>
            <a:r>
              <a:rPr lang="en-US" dirty="0"/>
              <a:t>English to Welsh Translation provides the most convenient access to online translation service powered by various machine translation engines. English to Welsh Translation tool includes online translation service, English text-to-speech service, English spell checking tool, on-screen keyboard for major languages, back translation, email client and much more. The most convenient translation environment ever created." </a:t>
            </a:r>
          </a:p>
        </p:txBody>
      </p:sp>
    </p:spTree>
    <p:extLst>
      <p:ext uri="{BB962C8B-B14F-4D97-AF65-F5344CB8AC3E}">
        <p14:creationId xmlns:p14="http://schemas.microsoft.com/office/powerpoint/2010/main" val="317733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 Adimulam</dc:creator>
  <cp:lastModifiedBy>Sridhar Adimulam</cp:lastModifiedBy>
  <cp:revision>1</cp:revision>
  <dcterms:created xsi:type="dcterms:W3CDTF">2020-01-28T11:28:29Z</dcterms:created>
  <dcterms:modified xsi:type="dcterms:W3CDTF">2020-01-28T11:28:54Z</dcterms:modified>
</cp:coreProperties>
</file>