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sz="3600" b="1" i="0" dirty="0">
                <a:solidFill>
                  <a:schemeClr val="accent1"/>
                </a:solidFill>
                <a:effectLst/>
                <a:latin typeface="+mn-lt"/>
              </a:rPr>
              <a:t>HOTEL BOOKING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SRIDHARAN S- JAYA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COLLEGE- B.E(EEE)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https://pandas.pydata.org/pandas-docs/stable/index.html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https://www.geeksforgeeks.org/matplotlib-tutorial/?ref=lbp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https://seaborn.pydata.org/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https://matplotlib.org/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Lectures by </a:t>
            </a:r>
            <a:r>
              <a:rPr lang="en-US" sz="4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Almabetter</a:t>
            </a:r>
            <a:endParaRPr lang="en-US" sz="4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you ever wondered when the best time of year to book a hotel room is? Or the optimal length of stay in order to get the best daily rate? This hotel booking dataset can help you explore those questions! </a:t>
            </a: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personally identifying information has been removed from the data. Explore and analyze the data to discover important factors that  govern the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bookings.e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US" sz="2000" b="0" strike="noStrike" spc="-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Objective of the project to Explore and analyze the data to discover key factors responsible for app engagement and success</a:t>
            </a:r>
            <a:r>
              <a:rPr lang="en-US" sz="2000" b="0" strike="noStrike" spc="-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.</a:t>
            </a:r>
            <a:endParaRPr lang="en-IN" sz="2000" b="0" strike="noStrike" spc="-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Libraries:</a:t>
            </a:r>
            <a:r>
              <a:rPr lang="en-US" sz="2400" b="1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NumPy,</a:t>
            </a:r>
            <a:r>
              <a:rPr lang="en-US" sz="2000" spc="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Pandas,</a:t>
            </a:r>
            <a:r>
              <a:rPr lang="en-US" sz="20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Matplotlib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▪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en-US" sz="20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values,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Outliers,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en-US" sz="2000" spc="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</a:t>
            </a:r>
            <a:r>
              <a:rPr lang="en-US" sz="20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Char char="▪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their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characteristics using statistical graphics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Importing necessary packages and libraries.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 the drive in </a:t>
            </a: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read the .csv file.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Analysing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sheet.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null/NAN/duplicate rows.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Fixing the outliers.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certain columns/combined certain columns to make our data sheet free Avoid of any irrelevant data.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the concept of Data Wrangling and Data Visualization such that we can </a:t>
            </a: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sheet and retrieve required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BCF0782-C491-44FE-A99C-4A14725F13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2" y="1172664"/>
            <a:ext cx="3193366" cy="323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245;p27" descr="adr month wise.png">
            <a:extLst>
              <a:ext uri="{FF2B5EF4-FFF2-40B4-BE49-F238E27FC236}">
                <a16:creationId xmlns:a16="http://schemas.microsoft.com/office/drawing/2014/main" id="{496F44CA-16D1-48CC-AA6C-A82D95743F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0308" y="1232452"/>
            <a:ext cx="6416799" cy="28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15;p23" descr="correlation.png">
            <a:extLst>
              <a:ext uri="{FF2B5EF4-FFF2-40B4-BE49-F238E27FC236}">
                <a16:creationId xmlns:a16="http://schemas.microsoft.com/office/drawing/2014/main" id="{022BDAB5-D3E5-48C8-BA1A-6872B13C31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399" y="4105651"/>
            <a:ext cx="3516924" cy="2168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6;p19" descr="bookings deposit new.png">
            <a:extLst>
              <a:ext uri="{FF2B5EF4-FFF2-40B4-BE49-F238E27FC236}">
                <a16:creationId xmlns:a16="http://schemas.microsoft.com/office/drawing/2014/main" id="{B5B2B02D-0919-42C8-8695-44D99C888D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0473" y="4105651"/>
            <a:ext cx="6838870" cy="2504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Around 61% bookings are for City hotel and 39% bookings are for Resort hotel, therefore City Hotel is busier than Resort Hotel.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 majority of guests come from western Europe countries. We should spend a significant amount of our budget on those area.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July- August are the busiest and profitable months for both of hotels.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Couples are the most common guests for hotels, hence hotels can plan services according to couples needs to increase revenue.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July and August month have high Average daily price per person for resort hotel.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 common stay length is less than 4 days and generally people prefer City hotel for short stay, but for long stays, Resort Hotel is preferred.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November,December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 February And January are the months which has less booking this period you can get rooms with less average daily rate. 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future,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predictable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en-US" sz="20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ideal speculations to clarify its exhibitions.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the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meantime, its capacities of unsupervised learning will be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since there is much information on the planet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however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isn't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relevant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names</a:t>
            </a:r>
            <a:r>
              <a:rPr lang="en-US" sz="20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every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20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them.</a:t>
            </a:r>
          </a:p>
          <a:p>
            <a:r>
              <a:rPr lang="en-US" sz="2000" spc="-2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is additionally anticipated that neural system structures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will turn out to be increasingly In addition, profound learning will consolidate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support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adapting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better</a:t>
            </a:r>
            <a:r>
              <a:rPr lang="en-US" sz="2000" spc="-6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utilize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these points of interest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achieve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assignments.</a:t>
            </a: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153</TotalTime>
  <Words>610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HOTEL BOOKING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41</cp:revision>
  <dcterms:created xsi:type="dcterms:W3CDTF">2021-05-26T16:50:10Z</dcterms:created>
  <dcterms:modified xsi:type="dcterms:W3CDTF">2024-04-05T08:22:19Z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