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0FB85-7AFF-4A9D-A9CE-9AB34918DAFB}" v="533" dt="2022-11-04T09:02:36.780"/>
    <p1510:client id="{94585428-5EDA-4984-9C17-05F403CCA7E5}" v="179" dt="2022-11-03T17:24:41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1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45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3" r:id="rId6"/>
    <p:sldLayoutId id="2147483808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duspiral.com/tag/hotel-manageme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dharan2104" TargetMode="External"/><Relationship Id="rId2" Type="http://schemas.openxmlformats.org/officeDocument/2006/relationships/hyperlink" Target="https://www.figma.com/file/oLa2O9kBgpAPUmGIU4cbo0/Untitled?node-id=1%3A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ciadesalud.com/2020/05/travel-best-luxury-hotels-in-bali-by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257" y="-998793"/>
            <a:ext cx="3196684" cy="3110753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sz="4200" dirty="0">
                <a:solidFill>
                  <a:srgbClr val="FF0000"/>
                </a:solidFill>
              </a:rPr>
              <a:t>HOTEL</a:t>
            </a:r>
            <a:r>
              <a:rPr lang="en-US" sz="4200" dirty="0">
                <a:solidFill>
                  <a:srgbClr val="92D050"/>
                </a:solidFill>
              </a:rPr>
              <a:t> </a:t>
            </a:r>
            <a:r>
              <a:rPr lang="en-US" sz="4200" dirty="0">
                <a:solidFill>
                  <a:schemeClr val="accent2">
                    <a:lumMod val="75000"/>
                  </a:schemeClr>
                </a:solidFill>
              </a:rPr>
              <a:t>MANAGEMENT</a:t>
            </a:r>
            <a:r>
              <a:rPr lang="en-US" sz="4200" dirty="0"/>
              <a:t> </a:t>
            </a:r>
            <a:br>
              <a:rPr lang="en-US" sz="4200" dirty="0"/>
            </a:br>
            <a:endParaRPr lang="en-US" sz="4200" kern="1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5561" y="2652298"/>
            <a:ext cx="3196684" cy="3324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TEAM ACHIEVERS</a:t>
            </a:r>
          </a:p>
          <a:p>
            <a:r>
              <a:rPr lang="en-US" dirty="0">
                <a:ea typeface="+mn-lt"/>
                <a:cs typeface="+mn-lt"/>
              </a:rPr>
              <a:t>Sridharan 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Sushmitha K</a:t>
            </a:r>
            <a:endParaRPr lang="en-US" dirty="0"/>
          </a:p>
          <a:p>
            <a:r>
              <a:rPr lang="en-US" dirty="0"/>
              <a:t>Tino </a:t>
            </a:r>
            <a:r>
              <a:rPr lang="en-US" dirty="0" err="1"/>
              <a:t>Jebison</a:t>
            </a:r>
            <a:r>
              <a:rPr lang="en-US" dirty="0"/>
              <a:t> Y</a:t>
            </a:r>
          </a:p>
          <a:p>
            <a:r>
              <a:rPr lang="en-US" dirty="0" err="1">
                <a:ea typeface="+mn-lt"/>
                <a:cs typeface="+mn-lt"/>
              </a:rPr>
              <a:t>Vaishnavisripriya</a:t>
            </a:r>
            <a:r>
              <a:rPr lang="en-US" dirty="0">
                <a:ea typeface="+mn-lt"/>
                <a:cs typeface="+mn-lt"/>
              </a:rPr>
              <a:t> G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Varshini R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Vignesh V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27D93C1-4A3A-26E1-8CD0-34E1D6C3B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363" r="27092" b="-1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98" name="Freeform: Shape 101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103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B4F3C45A-F498-06A1-BF06-8197F84B06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46" r="26743" b="-1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101" name="Freeform: Shape 105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7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30647-8A9C-6458-721E-F3E0172AAED0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31EA-7B60-CEAC-CA04-F94F1277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41826"/>
            <a:ext cx="9144000" cy="1263649"/>
          </a:xfrm>
        </p:spPr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F20DA-46FC-71CD-A4A8-E83B6A48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Figma 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GITHUB LINK: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https://github.com/Sridharan2104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Graphic 4" descr="A lightbulb">
            <a:extLst>
              <a:ext uri="{FF2B5EF4-FFF2-40B4-BE49-F238E27FC236}">
                <a16:creationId xmlns:a16="http://schemas.microsoft.com/office/drawing/2014/main" id="{7092934E-F9AE-7ABF-346D-9E07244CB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0" y="303271"/>
            <a:ext cx="521252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5" descr="A picture containing tree, sky, outdoor, water&#10;&#10;Description automatically generated">
            <a:extLst>
              <a:ext uri="{FF2B5EF4-FFF2-40B4-BE49-F238E27FC236}">
                <a16:creationId xmlns:a16="http://schemas.microsoft.com/office/drawing/2014/main" id="{C72E03E1-5579-751D-52CF-F3CC3E5D1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351" r="25350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EC12-8B2F-CEC2-BC9C-1D6610D7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7435"/>
            <a:ext cx="4400549" cy="8147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THANK YOU.....!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2ED23-62C4-10FE-05FD-B0221E18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22" y="-1634435"/>
            <a:ext cx="9144000" cy="1263649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AC4B7-9099-0D7B-451C-B118CE7B58AE}"/>
              </a:ext>
            </a:extLst>
          </p:cNvPr>
          <p:cNvSpPr txBox="1"/>
          <p:nvPr/>
        </p:nvSpPr>
        <p:spPr>
          <a:xfrm>
            <a:off x="10006786" y="6657945"/>
            <a:ext cx="218521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AC93D-50E1-7C9F-516D-7E0E7562B1A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A8DF0-00CB-D64D-3841-DBF2BE10B56D}"/>
              </a:ext>
            </a:extLst>
          </p:cNvPr>
          <p:cNvSpPr txBox="1"/>
          <p:nvPr/>
        </p:nvSpPr>
        <p:spPr>
          <a:xfrm rot="10800000" flipV="1">
            <a:off x="494748" y="5531486"/>
            <a:ext cx="53936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C357-5A05-2CA2-EA7E-E18A0582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3C38255-FFFE-5919-98FA-883D7095C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20" y="-14379"/>
            <a:ext cx="12182094" cy="6872378"/>
          </a:xfrm>
        </p:spPr>
      </p:pic>
    </p:spTree>
    <p:extLst>
      <p:ext uri="{BB962C8B-B14F-4D97-AF65-F5344CB8AC3E}">
        <p14:creationId xmlns:p14="http://schemas.microsoft.com/office/powerpoint/2010/main" val="344880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A995-F554-BAED-3AA9-89DC6F6F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506CEA0-FA21-8D28-AEE4-729E801FC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974" y="-1"/>
            <a:ext cx="12223193" cy="6872377"/>
          </a:xfrm>
        </p:spPr>
      </p:pic>
    </p:spTree>
    <p:extLst>
      <p:ext uri="{BB962C8B-B14F-4D97-AF65-F5344CB8AC3E}">
        <p14:creationId xmlns:p14="http://schemas.microsoft.com/office/powerpoint/2010/main" val="294256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356C-20FC-CFCC-B297-FE2C3082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grass, outdoor, road&#10;&#10;Description automatically generated">
            <a:extLst>
              <a:ext uri="{FF2B5EF4-FFF2-40B4-BE49-F238E27FC236}">
                <a16:creationId xmlns:a16="http://schemas.microsoft.com/office/drawing/2014/main" id="{E07205BB-51D1-4450-FE2B-2AC7FC07C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039" y="-1"/>
            <a:ext cx="12244194" cy="6858001"/>
          </a:xfrm>
        </p:spPr>
      </p:pic>
    </p:spTree>
    <p:extLst>
      <p:ext uri="{BB962C8B-B14F-4D97-AF65-F5344CB8AC3E}">
        <p14:creationId xmlns:p14="http://schemas.microsoft.com/office/powerpoint/2010/main" val="10651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B7C8-F148-6B3D-DC98-D3E7D9CA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C017F8A-8090-F103-921A-874613FEF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" y="0"/>
            <a:ext cx="12188052" cy="6857999"/>
          </a:xfrm>
        </p:spPr>
      </p:pic>
    </p:spTree>
    <p:extLst>
      <p:ext uri="{BB962C8B-B14F-4D97-AF65-F5344CB8AC3E}">
        <p14:creationId xmlns:p14="http://schemas.microsoft.com/office/powerpoint/2010/main" val="5556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ECFD-A47A-E6BF-6AAE-1088032F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indoor, floor&#10;&#10;Description automatically generated">
            <a:extLst>
              <a:ext uri="{FF2B5EF4-FFF2-40B4-BE49-F238E27FC236}">
                <a16:creationId xmlns:a16="http://schemas.microsoft.com/office/drawing/2014/main" id="{D99F0F14-E131-5B44-89DE-B2D8938DE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28" y="0"/>
            <a:ext cx="12196256" cy="6857999"/>
          </a:xfrm>
        </p:spPr>
      </p:pic>
    </p:spTree>
    <p:extLst>
      <p:ext uri="{BB962C8B-B14F-4D97-AF65-F5344CB8AC3E}">
        <p14:creationId xmlns:p14="http://schemas.microsoft.com/office/powerpoint/2010/main" val="358648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F908-1D4F-AD7F-3C61-747D5A01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CF7F8B-ADD3-0AC8-3B1E-267064E9F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392" y="0"/>
            <a:ext cx="12228608" cy="6857999"/>
          </a:xfrm>
        </p:spPr>
      </p:pic>
    </p:spTree>
    <p:extLst>
      <p:ext uri="{BB962C8B-B14F-4D97-AF65-F5344CB8AC3E}">
        <p14:creationId xmlns:p14="http://schemas.microsoft.com/office/powerpoint/2010/main" val="208307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AD1C-79F4-4703-64D2-CE22F1B3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3DD3B7D-8B57-CC73-CD85-C20B8A782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" y="0"/>
            <a:ext cx="12191225" cy="6857999"/>
          </a:xfrm>
        </p:spPr>
      </p:pic>
    </p:spTree>
    <p:extLst>
      <p:ext uri="{BB962C8B-B14F-4D97-AF65-F5344CB8AC3E}">
        <p14:creationId xmlns:p14="http://schemas.microsoft.com/office/powerpoint/2010/main" val="416525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E8BD-961C-6946-DEA7-736E56DA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text, plant, tree, palm&#10;&#10;Description automatically generated">
            <a:extLst>
              <a:ext uri="{FF2B5EF4-FFF2-40B4-BE49-F238E27FC236}">
                <a16:creationId xmlns:a16="http://schemas.microsoft.com/office/drawing/2014/main" id="{C1AE7D71-5293-2B6A-1A84-0EFE8AAEC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" y="0"/>
            <a:ext cx="12183263" cy="6857999"/>
          </a:xfrm>
        </p:spPr>
      </p:pic>
    </p:spTree>
    <p:extLst>
      <p:ext uri="{BB962C8B-B14F-4D97-AF65-F5344CB8AC3E}">
        <p14:creationId xmlns:p14="http://schemas.microsoft.com/office/powerpoint/2010/main" val="19896383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75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Nova Cond</vt:lpstr>
      <vt:lpstr>Impact</vt:lpstr>
      <vt:lpstr>TornVTI</vt:lpstr>
      <vt:lpstr>HOTEL MANAGEMENT  </vt:lpstr>
      <vt:lpstr>                 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Sridharan R</cp:lastModifiedBy>
  <cp:revision>328</cp:revision>
  <dcterms:created xsi:type="dcterms:W3CDTF">2015-09-22T16:57:55Z</dcterms:created>
  <dcterms:modified xsi:type="dcterms:W3CDTF">2022-11-04T10:34:26Z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2022-11-04T10:33:35Z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2cbb499c-099e-47f4-88f0-2dd681b9dfa9</vt:lpwstr>
  </property>
  <property fmtid="{D5CDD505-2E9C-101B-9397-08002B2CF9AE}" pid="7" name="MSIP_Label_defa4170-0d19-0005-0004-bc88714345d2_ActionId">
    <vt:lpwstr>333d00bc-9ff4-47ac-8174-7941c730e3f7</vt:lpwstr>
  </property>
  <property fmtid="{D5CDD505-2E9C-101B-9397-08002B2CF9AE}" pid="8" name="MSIP_Label_defa4170-0d19-0005-0004-bc88714345d2_ContentBits">
    <vt:lpwstr>0</vt:lpwstr>
  </property>
</Properties>
</file>