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37360" y="3314150"/>
            <a:ext cx="10481963" cy="1869441"/>
          </a:xfrm>
          <a:prstGeom prst="rect"/>
          <a:noFill/>
        </p:spPr>
        <p:txBody>
          <a:bodyPr rtlCol="0" wrap="square">
            <a:spAutoFit/>
          </a:bodyPr>
          <a:p>
            <a:r>
              <a:rPr sz="2400" lang="en-US"/>
              <a:t>STUDENT NAME</a:t>
            </a:r>
            <a:r>
              <a:rPr altLang="en-IN" sz="2400" lang="en-US"/>
              <a:t> </a:t>
            </a:r>
            <a:r>
              <a:rPr altLang="en-IN" sz="2400" lang="en-US"/>
              <a:t>:</a:t>
            </a:r>
            <a:r>
              <a:rPr altLang="en-IN" sz="2400" lang="en-US"/>
              <a:t>S</a:t>
            </a:r>
            <a:r>
              <a:rPr altLang="en-IN" sz="2400" lang="en-US"/>
              <a:t>R</a:t>
            </a:r>
            <a:r>
              <a:rPr altLang="en-IN" sz="2400" lang="en-US"/>
              <a:t>I</a:t>
            </a:r>
            <a:r>
              <a:rPr altLang="en-IN" sz="2400" lang="en-US"/>
              <a:t>D</a:t>
            </a:r>
            <a:r>
              <a:rPr altLang="en-IN" sz="2400" lang="en-US"/>
              <a:t>H</a:t>
            </a:r>
            <a:r>
              <a:rPr altLang="en-IN" sz="2400" lang="en-US"/>
              <a:t>A</a:t>
            </a:r>
            <a:r>
              <a:rPr altLang="en-IN" sz="2400" lang="en-US"/>
              <a:t>R</a:t>
            </a:r>
            <a:r>
              <a:rPr altLang="en-IN" sz="2400" lang="en-US"/>
              <a:t>.</a:t>
            </a:r>
            <a:r>
              <a:rPr altLang="en-IN" sz="2400" lang="en-US"/>
              <a:t>K</a:t>
            </a:r>
            <a:endParaRPr dirty="0" sz="2400" lang="en-US"/>
          </a:p>
          <a:p>
            <a:r>
              <a:rPr dirty="0" sz="2400" lang="en-US"/>
              <a:t>REGISTER N</a:t>
            </a:r>
            <a:r>
              <a:rPr altLang="en-IN" dirty="0" sz="2400" lang="en-US"/>
              <a:t>O</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4</a:t>
            </a:r>
            <a:r>
              <a:rPr altLang="en-IN" dirty="0" sz="2400" lang="en-US"/>
              <a:t>0</a:t>
            </a:r>
            <a:r>
              <a:rPr altLang="en-IN" dirty="0" sz="2400" lang="en-US"/>
              <a:t>6</a:t>
            </a:r>
            <a:r>
              <a:rPr altLang="en-IN" dirty="0" sz="2400" lang="en-US"/>
              <a:t>1</a:t>
            </a:r>
            <a:r>
              <a:rPr altLang="en-IN" dirty="0" sz="2400" lang="en-US"/>
              <a:t> </a:t>
            </a:r>
            <a:r>
              <a:rPr altLang="en-IN" dirty="0" sz="2400" lang="en-US"/>
              <a:t>(</a:t>
            </a:r>
            <a:r>
              <a:rPr altLang="en-IN" dirty="0" sz="2400" lang="en-US"/>
              <a:t>D</a:t>
            </a:r>
            <a:r>
              <a:rPr altLang="en-IN" dirty="0" sz="2400" lang="en-US"/>
              <a:t>9</a:t>
            </a:r>
            <a:r>
              <a:rPr altLang="en-IN" dirty="0" sz="2400" lang="en-US"/>
              <a:t>7</a:t>
            </a:r>
            <a:r>
              <a:rPr altLang="en-IN" dirty="0" sz="2400" lang="en-US"/>
              <a:t>B</a:t>
            </a:r>
            <a:r>
              <a:rPr altLang="en-IN" dirty="0" sz="2400" lang="en-US"/>
              <a:t>E</a:t>
            </a:r>
            <a:r>
              <a:rPr altLang="en-IN" dirty="0" sz="2400" lang="en-US"/>
              <a:t>1</a:t>
            </a:r>
            <a:r>
              <a:rPr altLang="en-IN" dirty="0" sz="2400" lang="en-US"/>
              <a:t>9</a:t>
            </a:r>
            <a:r>
              <a:rPr altLang="en-IN" dirty="0" sz="2400" lang="en-US"/>
              <a:t>0</a:t>
            </a:r>
            <a:r>
              <a:rPr altLang="en-IN" dirty="0" sz="2400" lang="en-US"/>
              <a:t>A</a:t>
            </a:r>
            <a:r>
              <a:rPr altLang="en-IN" dirty="0" sz="2400" lang="en-US"/>
              <a:t>C</a:t>
            </a:r>
            <a:r>
              <a:rPr altLang="en-IN" dirty="0" sz="2400" lang="en-US"/>
              <a:t>8</a:t>
            </a:r>
            <a:r>
              <a:rPr altLang="en-IN" dirty="0" sz="2400" lang="en-US"/>
              <a:t>0</a:t>
            </a:r>
            <a:r>
              <a:rPr altLang="en-IN" dirty="0" sz="2400" lang="en-US"/>
              <a:t>A</a:t>
            </a:r>
            <a:r>
              <a:rPr altLang="en-IN" dirty="0" sz="2400" lang="en-US"/>
              <a:t>2</a:t>
            </a:r>
            <a:r>
              <a:rPr altLang="en-IN" dirty="0" sz="2400" lang="en-US"/>
              <a:t>5</a:t>
            </a:r>
            <a:r>
              <a:rPr altLang="en-IN" dirty="0" sz="2400" lang="en-US"/>
              <a:t>B</a:t>
            </a:r>
            <a:r>
              <a:rPr altLang="en-IN" dirty="0" sz="2400" lang="en-US"/>
              <a:t>2</a:t>
            </a:r>
            <a:r>
              <a:rPr altLang="en-IN" dirty="0" sz="2400" lang="en-US"/>
              <a:t>9</a:t>
            </a:r>
            <a:r>
              <a:rPr altLang="en-IN" dirty="0" sz="2400" lang="en-US"/>
              <a:t>E</a:t>
            </a:r>
            <a:r>
              <a:rPr altLang="en-IN" dirty="0" sz="2400" lang="en-US"/>
              <a:t>4</a:t>
            </a:r>
            <a:r>
              <a:rPr altLang="en-IN" dirty="0" sz="2400" lang="en-US"/>
              <a:t>2</a:t>
            </a:r>
            <a:r>
              <a:rPr altLang="en-IN" dirty="0" sz="2400" lang="en-US"/>
              <a:t>B</a:t>
            </a:r>
            <a:r>
              <a:rPr altLang="en-IN" dirty="0" sz="2400" lang="en-US"/>
              <a:t>8</a:t>
            </a:r>
            <a:r>
              <a:rPr altLang="en-IN" dirty="0" sz="2400" lang="en-US"/>
              <a:t>7</a:t>
            </a:r>
            <a:r>
              <a:rPr altLang="en-IN" dirty="0" sz="2400" lang="en-US"/>
              <a:t>6</a:t>
            </a:r>
            <a:r>
              <a:rPr altLang="en-IN" dirty="0" sz="2400" lang="en-US"/>
              <a:t>E</a:t>
            </a:r>
            <a:r>
              <a:rPr altLang="en-IN" dirty="0" sz="2400" lang="en-US"/>
              <a:t>7</a:t>
            </a:r>
            <a:r>
              <a:rPr altLang="en-IN" dirty="0" sz="2400" lang="en-US"/>
              <a:t>F</a:t>
            </a:r>
            <a:r>
              <a:rPr altLang="en-IN" dirty="0" sz="2400" lang="en-US"/>
              <a:t>9</a:t>
            </a:r>
            <a:r>
              <a:rPr altLang="en-IN" dirty="0" sz="2400" lang="en-US"/>
              <a:t>4</a:t>
            </a:r>
            <a:r>
              <a:rPr altLang="en-IN" dirty="0" sz="2400" lang="en-US"/>
              <a:t>9</a:t>
            </a:r>
            <a:r>
              <a:rPr altLang="en-IN" dirty="0" sz="2400" lang="en-US"/>
              <a:t>5</a:t>
            </a:r>
            <a:r>
              <a:rPr altLang="en-IN" dirty="0" sz="2400" lang="en-US"/>
              <a:t>)</a:t>
            </a:r>
            <a:endParaRPr altLang="en-US" lang="zh-CN"/>
          </a:p>
          <a:p>
            <a:r>
              <a:rPr dirty="0" sz="2400" lang="en-US"/>
              <a:t>DEPARTMEN</a:t>
            </a:r>
            <a:r>
              <a:rPr altLang="en-IN" dirty="0" sz="2400" lang="en-US"/>
              <a:t>T</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a:t>
            </a:r>
            <a:r>
              <a:rPr altLang="en-IN" dirty="0" sz="2400" lang="en-US"/>
              <a:t>C</a:t>
            </a:r>
            <a:r>
              <a:rPr altLang="en-IN" dirty="0" sz="2400" lang="en-US"/>
              <a:t>O</a:t>
            </a:r>
            <a:r>
              <a:rPr altLang="en-IN" dirty="0" sz="2400" lang="en-US"/>
              <a:t>M</a:t>
            </a:r>
            <a:r>
              <a:rPr altLang="en-IN" dirty="0" sz="2400" lang="en-US"/>
              <a:t>M</a:t>
            </a:r>
            <a:r>
              <a:rPr altLang="en-IN" dirty="0" sz="2400" lang="en-US"/>
              <a:t>E</a:t>
            </a:r>
            <a:r>
              <a:rPr altLang="en-IN" dirty="0" sz="2400" lang="en-US"/>
              <a:t>R</a:t>
            </a:r>
            <a:r>
              <a:rPr altLang="en-IN" dirty="0" sz="2400" lang="en-US"/>
              <a:t>CE</a:t>
            </a:r>
            <a:r>
              <a:rPr altLang="en-IN" dirty="0" sz="2400" lang="en-US"/>
              <a:t> </a:t>
            </a:r>
            <a:r>
              <a:rPr altLang="en-IN" dirty="0" sz="2400" lang="en-US"/>
              <a:t>)</a:t>
            </a:r>
            <a:endParaRPr altLang="en-US" lang="zh-CN"/>
          </a:p>
          <a:p>
            <a:r>
              <a:rPr dirty="0" sz="2400" lang="en-US"/>
              <a:t>COLLEGE</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S</a:t>
            </a:r>
            <a:r>
              <a:rPr altLang="en-IN" dirty="0" sz="2400" lang="en-US"/>
              <a:t>R</a:t>
            </a:r>
            <a:r>
              <a:rPr altLang="en-IN" dirty="0" sz="2400" lang="en-US"/>
              <a:t>I</a:t>
            </a:r>
            <a:r>
              <a:rPr altLang="en-IN" dirty="0" sz="2400" lang="en-US"/>
              <a:t>R</a:t>
            </a:r>
            <a:r>
              <a:rPr altLang="en-IN" dirty="0" sz="2400" lang="en-US"/>
              <a:t>A</a:t>
            </a:r>
            <a:r>
              <a:rPr altLang="en-IN" dirty="0" sz="2400" lang="en-US"/>
              <a:t>M</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&amp;</a:t>
            </a:r>
            <a:r>
              <a:rPr altLang="en-IN" dirty="0" sz="2400" lang="en-US"/>
              <a:t> </a:t>
            </a:r>
            <a:r>
              <a:rPr altLang="en-IN" dirty="0" sz="2400" lang="en-US"/>
              <a:t>S</a:t>
            </a:r>
            <a:r>
              <a:rPr altLang="en-IN" dirty="0" sz="2400" lang="en-US"/>
              <a:t>C</a:t>
            </a:r>
            <a:r>
              <a:rPr altLang="en-IN" dirty="0" sz="2400" lang="en-US"/>
              <a:t>I</a:t>
            </a:r>
            <a:r>
              <a:rPr altLang="en-IN" dirty="0" sz="2400" lang="en-US"/>
              <a:t>ENCE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999388" y="1524634"/>
            <a:ext cx="9404872" cy="5120640"/>
          </a:xfrm>
          <a:prstGeom prst="rect"/>
        </p:spPr>
        <p:txBody>
          <a:bodyPr rtlCol="0" wrap="square">
            <a:spAutoFit/>
          </a:bodyPr>
          <a:p>
            <a:r>
              <a:rPr sz="2800" lang="en-US">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Content Placeholder 3"/>
          <p:cNvPicPr>
            <a:picLocks/>
          </p:cNvPicPr>
          <p:nvPr/>
        </p:nvPicPr>
        <p:blipFill>
          <a:blip xmlns:r="http://schemas.openxmlformats.org/officeDocument/2006/relationships" r:embed="rId2"/>
          <a:stretch>
            <a:fillRect/>
          </a:stretch>
        </p:blipFill>
        <p:spPr>
          <a:xfrm>
            <a:off x="1736273" y="1834291"/>
            <a:ext cx="7918508" cy="402517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755332" y="2007037"/>
            <a:ext cx="10397033" cy="3863340"/>
          </a:xfrm>
          <a:prstGeom prst="rect"/>
        </p:spPr>
        <p:txBody>
          <a:bodyPr rtlCol="0" wrap="square">
            <a:spAutoFit/>
          </a:bodyPr>
          <a:p>
            <a:r>
              <a:rPr sz="2800" lang="en-US">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680658" y="2123271"/>
            <a:ext cx="9865706" cy="2072640"/>
          </a:xfrm>
          <a:prstGeom prst="rect"/>
          <a:noFill/>
        </p:spPr>
        <p:txBody>
          <a:bodyPr rtlCol="0" wrap="square">
            <a:spAutoFit/>
          </a:bodyPr>
          <a:p>
            <a:r>
              <a:rPr altLang="en-IN" b="1" dirty="0" sz="4400" lang="en-US">
                <a:solidFill>
                  <a:srgbClr val="0F0F0F"/>
                </a:solidFill>
                <a:latin typeface="Times New Roman" panose="02020603050405020304" pitchFamily="18" charset="0"/>
                <a:cs typeface="Times New Roman" panose="02020603050405020304" pitchFamily="18" charset="0"/>
              </a:rPr>
              <a:t>Salary and compensation</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Through Excel Data</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Modelling</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538594" y="1857375"/>
            <a:ext cx="8814955" cy="5120639"/>
          </a:xfrm>
          <a:prstGeom prst="rect"/>
        </p:spPr>
        <p:txBody>
          <a:bodyPr rtlCol="0" wrap="square">
            <a:spAutoFit/>
          </a:bodyPr>
          <a:p>
            <a:r>
              <a:rPr sz="2800" lang="en-US">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747836" y="2246313"/>
            <a:ext cx="6355917" cy="2606040"/>
          </a:xfrm>
          <a:prstGeom prst="rect"/>
        </p:spPr>
        <p:txBody>
          <a:bodyPr rtlCol="0" wrap="square">
            <a:spAutoFit/>
          </a:bodyPr>
          <a:p>
            <a:r>
              <a:rPr sz="2800" lang="en-US">
                <a:solidFill>
                  <a:srgbClr val="000000"/>
                </a:solidFill>
              </a:rPr>
              <a:t>Data collection
Advanced data modelling
Reporting and presentation
Advanced data analysis
Implementation band follow-up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323131" y="2032635"/>
            <a:ext cx="5372943" cy="3863340"/>
          </a:xfrm>
          <a:prstGeom prst="rect"/>
        </p:spPr>
        <p:txBody>
          <a:bodyPr rtlCol="0" wrap="square">
            <a:spAutoFit/>
          </a:bodyPr>
          <a:p>
            <a:r>
              <a:rPr sz="2800" lang="en-US">
                <a:solidFill>
                  <a:srgbClr val="000000"/>
                </a:solidFill>
              </a:rPr>
              <a:t>HR manager
Department heads
Team leaders
Board members
Financial analysis
Individual employees
Executive leadership
Finance department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1001924" y="1546859"/>
            <a:ext cx="10488050" cy="5120640"/>
          </a:xfrm>
          <a:prstGeom prst="rect"/>
        </p:spPr>
        <p:txBody>
          <a:bodyPr rtlCol="0" wrap="square">
            <a:spAutoFit/>
          </a:bodyPr>
          <a:p>
            <a:r>
              <a:rPr sz="2800" lang="en-US">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942990" y="1109344"/>
            <a:ext cx="10306018" cy="5539739"/>
          </a:xfrm>
          <a:prstGeom prst="rect"/>
        </p:spPr>
        <p:txBody>
          <a:bodyPr rtlCol="0" wrap="square">
            <a:spAutoFit/>
          </a:bodyPr>
          <a:p>
            <a:r>
              <a:rPr sz="2800" lang="en-US">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533650" y="1695450"/>
            <a:ext cx="8940776" cy="4701540"/>
          </a:xfrm>
          <a:prstGeom prst="rect"/>
        </p:spPr>
        <p:txBody>
          <a:bodyPr rtlCol="0" wrap="square">
            <a:spAutoFit/>
          </a:bodyPr>
          <a:p>
            <a:r>
              <a:rPr sz="2800" lang="en-US">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2024-03-21T20:07:22Z</dcterms:created>
  <dcterms:modified xsi:type="dcterms:W3CDTF">2024-09-11T06:41:33Z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2f1080bb508348aebdeedf7725ddb70f</vt:lpwstr>
  </property>
</Properties>
</file>