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1"/>
  </p:sldMasterIdLst>
  <p:notesMasterIdLst>
    <p:notesMasterId r:id="rId27"/>
  </p:notesMasterIdLst>
  <p:sldIdLst>
    <p:sldId id="256" r:id="rId2"/>
    <p:sldId id="257" r:id="rId3"/>
    <p:sldId id="263" r:id="rId4"/>
    <p:sldId id="264" r:id="rId5"/>
    <p:sldId id="272" r:id="rId6"/>
    <p:sldId id="276" r:id="rId7"/>
    <p:sldId id="265" r:id="rId8"/>
    <p:sldId id="273" r:id="rId9"/>
    <p:sldId id="266" r:id="rId10"/>
    <p:sldId id="274" r:id="rId11"/>
    <p:sldId id="281" r:id="rId12"/>
    <p:sldId id="282" r:id="rId13"/>
    <p:sldId id="283" r:id="rId14"/>
    <p:sldId id="284" r:id="rId15"/>
    <p:sldId id="275" r:id="rId16"/>
    <p:sldId id="267" r:id="rId17"/>
    <p:sldId id="268" r:id="rId18"/>
    <p:sldId id="269" r:id="rId19"/>
    <p:sldId id="277" r:id="rId20"/>
    <p:sldId id="278" r:id="rId21"/>
    <p:sldId id="279" r:id="rId22"/>
    <p:sldId id="280" r:id="rId23"/>
    <p:sldId id="270" r:id="rId24"/>
    <p:sldId id="27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7.svg"/><Relationship Id="rId4" Type="http://schemas.openxmlformats.org/officeDocument/2006/relationships/image" Target="../media/image50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7.svg"/><Relationship Id="rId4" Type="http://schemas.openxmlformats.org/officeDocument/2006/relationships/image" Target="../media/image50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6DBE4-CCDF-45EA-8BFA-1CE08E1AA73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A8EC68-F675-4B21-8C4C-7B796E75D0A6}">
      <dgm:prSet custT="1"/>
      <dgm:spPr/>
      <dgm:t>
        <a:bodyPr/>
        <a:lstStyle/>
        <a:p>
          <a:pPr>
            <a:defRPr b="1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Primary objective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035E5A-9FFE-4338-B80E-897F27E745C5}" type="parTrans" cxnId="{F1DE2F0B-57E6-4D95-9AC6-761A0C2A525A}">
      <dgm:prSet/>
      <dgm:spPr/>
      <dgm:t>
        <a:bodyPr/>
        <a:lstStyle/>
        <a:p>
          <a:endParaRPr lang="en-US"/>
        </a:p>
      </dgm:t>
    </dgm:pt>
    <dgm:pt modelId="{1E246C61-C51C-4CE2-829D-5378152EB872}" type="sibTrans" cxnId="{F1DE2F0B-57E6-4D95-9AC6-761A0C2A525A}">
      <dgm:prSet/>
      <dgm:spPr/>
      <dgm:t>
        <a:bodyPr/>
        <a:lstStyle/>
        <a:p>
          <a:endParaRPr lang="en-US"/>
        </a:p>
      </dgm:t>
    </dgm:pt>
    <dgm:pt modelId="{D0CADCD7-61EF-423E-ACE7-491F8934EEF7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1.Predict the duration of taxi trips in New York City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2E1138-1286-4A46-B430-3B5F16F6082D}" type="parTrans" cxnId="{B44AFFC5-FF7F-43E8-BD25-EB7BE642259D}">
      <dgm:prSet/>
      <dgm:spPr/>
      <dgm:t>
        <a:bodyPr/>
        <a:lstStyle/>
        <a:p>
          <a:endParaRPr lang="en-US"/>
        </a:p>
      </dgm:t>
    </dgm:pt>
    <dgm:pt modelId="{7E9DF061-DD31-4DF2-9906-33DCB4197D83}" type="sibTrans" cxnId="{B44AFFC5-FF7F-43E8-BD25-EB7BE642259D}">
      <dgm:prSet/>
      <dgm:spPr/>
      <dgm:t>
        <a:bodyPr/>
        <a:lstStyle/>
        <a:p>
          <a:endParaRPr lang="en-US"/>
        </a:p>
      </dgm:t>
    </dgm:pt>
    <dgm:pt modelId="{431AA25B-7F8A-4248-B5C4-D00C791B5A5D}">
      <dgm:prSet custT="1"/>
      <dgm:spPr/>
      <dgm:t>
        <a:bodyPr/>
        <a:lstStyle/>
        <a:p>
          <a:pPr algn="just">
            <a:buNone/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2. Build predictive models to estimate trip durations accurately.</a:t>
          </a:r>
        </a:p>
      </dgm:t>
    </dgm:pt>
    <dgm:pt modelId="{9E0F4022-F65F-4D82-B821-8E8633EC8A87}" type="parTrans" cxnId="{F4620D02-5832-4130-BA49-9C7E3FA7EF4D}">
      <dgm:prSet/>
      <dgm:spPr/>
      <dgm:t>
        <a:bodyPr/>
        <a:lstStyle/>
        <a:p>
          <a:endParaRPr lang="en-US"/>
        </a:p>
      </dgm:t>
    </dgm:pt>
    <dgm:pt modelId="{C8632BC9-0902-4E46-B2CF-13D587F6ED9D}" type="sibTrans" cxnId="{F4620D02-5832-4130-BA49-9C7E3FA7EF4D}">
      <dgm:prSet/>
      <dgm:spPr/>
      <dgm:t>
        <a:bodyPr/>
        <a:lstStyle/>
        <a:p>
          <a:endParaRPr lang="en-US"/>
        </a:p>
      </dgm:t>
    </dgm:pt>
    <dgm:pt modelId="{B12F195B-CF8E-4EB0-B6F8-22CD66674AF5}">
      <dgm:prSet custT="1"/>
      <dgm:spPr/>
      <dgm:t>
        <a:bodyPr/>
        <a:lstStyle/>
        <a:p>
          <a:pPr algn="just">
            <a:buNone/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3. Analyze influential factors like weather, trip distance, and traffic patterns</a:t>
          </a:r>
        </a:p>
      </dgm:t>
    </dgm:pt>
    <dgm:pt modelId="{072544EA-AC73-4359-89CB-BD6B8427AAE4}" type="parTrans" cxnId="{3E319E14-56E5-4315-B01D-56921EDD5C55}">
      <dgm:prSet/>
      <dgm:spPr/>
      <dgm:t>
        <a:bodyPr/>
        <a:lstStyle/>
        <a:p>
          <a:endParaRPr lang="en-US"/>
        </a:p>
      </dgm:t>
    </dgm:pt>
    <dgm:pt modelId="{0C3E453F-4200-460A-9CBF-EB9EBF1CB8E8}" type="sibTrans" cxnId="{3E319E14-56E5-4315-B01D-56921EDD5C55}">
      <dgm:prSet/>
      <dgm:spPr/>
      <dgm:t>
        <a:bodyPr/>
        <a:lstStyle/>
        <a:p>
          <a:endParaRPr lang="en-US"/>
        </a:p>
      </dgm:t>
    </dgm:pt>
    <dgm:pt modelId="{9C0BB5B8-AEAE-4366-9873-6931B8FEC204}">
      <dgm:prSet custT="1"/>
      <dgm:spPr/>
      <dgm:t>
        <a:bodyPr/>
        <a:lstStyle/>
        <a:p>
          <a:pPr>
            <a:defRPr b="1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Key questions to address: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7671FF-D25D-4E9C-B2E8-465905F3746B}" type="parTrans" cxnId="{F4828BC3-C1C5-4FA1-8458-D0A1A6CFC2F4}">
      <dgm:prSet/>
      <dgm:spPr/>
      <dgm:t>
        <a:bodyPr/>
        <a:lstStyle/>
        <a:p>
          <a:endParaRPr lang="en-US"/>
        </a:p>
      </dgm:t>
    </dgm:pt>
    <dgm:pt modelId="{8FF16745-E0F4-4A61-B103-001DD02A08A3}" type="sibTrans" cxnId="{F4828BC3-C1C5-4FA1-8458-D0A1A6CFC2F4}">
      <dgm:prSet/>
      <dgm:spPr/>
      <dgm:t>
        <a:bodyPr/>
        <a:lstStyle/>
        <a:p>
          <a:endParaRPr lang="en-US"/>
        </a:p>
      </dgm:t>
    </dgm:pt>
    <dgm:pt modelId="{181A1897-3AED-4099-8245-B1C168006E32}">
      <dgm:prSet custT="1"/>
      <dgm:spPr/>
      <dgm:t>
        <a:bodyPr/>
        <a:lstStyle/>
        <a:p>
          <a:pPr algn="just"/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1. What factors most significantly influence trip duration?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00CFF4-280D-4B91-B545-B4B4F96FF09B}" type="parTrans" cxnId="{A9241F1A-5756-437F-8B30-EF8B6BAEB7B3}">
      <dgm:prSet/>
      <dgm:spPr/>
      <dgm:t>
        <a:bodyPr/>
        <a:lstStyle/>
        <a:p>
          <a:endParaRPr lang="en-US"/>
        </a:p>
      </dgm:t>
    </dgm:pt>
    <dgm:pt modelId="{1A2B2072-BC30-471E-B3C8-B5570204C470}" type="sibTrans" cxnId="{A9241F1A-5756-437F-8B30-EF8B6BAEB7B3}">
      <dgm:prSet/>
      <dgm:spPr/>
      <dgm:t>
        <a:bodyPr/>
        <a:lstStyle/>
        <a:p>
          <a:endParaRPr lang="en-US"/>
        </a:p>
      </dgm:t>
    </dgm:pt>
    <dgm:pt modelId="{D0B8227E-AD87-48E1-B1B1-7C912679A667}">
      <dgm:prSet custT="1"/>
      <dgm:spPr/>
      <dgm:t>
        <a:bodyPr/>
        <a:lstStyle/>
        <a:p>
          <a:pPr algn="just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How can we accurately model the relationship between these factors and trip time?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1F175-8448-4D68-A005-687A958A226E}" type="parTrans" cxnId="{F0E7DFDB-8899-4E0F-B08F-20E6EF94CF4F}">
      <dgm:prSet/>
      <dgm:spPr/>
      <dgm:t>
        <a:bodyPr/>
        <a:lstStyle/>
        <a:p>
          <a:endParaRPr lang="en-US"/>
        </a:p>
      </dgm:t>
    </dgm:pt>
    <dgm:pt modelId="{74F9F87B-1F1A-4676-AFD3-0B56F916C28F}" type="sibTrans" cxnId="{F0E7DFDB-8899-4E0F-B08F-20E6EF94CF4F}">
      <dgm:prSet/>
      <dgm:spPr/>
      <dgm:t>
        <a:bodyPr/>
        <a:lstStyle/>
        <a:p>
          <a:endParaRPr lang="en-US"/>
        </a:p>
      </dgm:t>
    </dgm:pt>
    <dgm:pt modelId="{11A0B38D-CDC2-4C7A-996F-FE7C9E81E315}">
      <dgm:prSet custT="1"/>
      <dgm:spPr/>
      <dgm:t>
        <a:bodyPr/>
        <a:lstStyle/>
        <a:p>
          <a:pPr algn="just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Can we create a robust model that generalizes well to unseen data?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03CA6A-D168-4B3D-8709-F3D75ACC86FC}" type="parTrans" cxnId="{650A42F8-1C69-41A5-A4BB-7456849A9ABA}">
      <dgm:prSet/>
      <dgm:spPr/>
      <dgm:t>
        <a:bodyPr/>
        <a:lstStyle/>
        <a:p>
          <a:endParaRPr lang="en-US"/>
        </a:p>
      </dgm:t>
    </dgm:pt>
    <dgm:pt modelId="{9252E113-73E8-4982-A516-6D53EEF57051}" type="sibTrans" cxnId="{650A42F8-1C69-41A5-A4BB-7456849A9ABA}">
      <dgm:prSet/>
      <dgm:spPr/>
      <dgm:t>
        <a:bodyPr/>
        <a:lstStyle/>
        <a:p>
          <a:endParaRPr lang="en-US"/>
        </a:p>
      </dgm:t>
    </dgm:pt>
    <dgm:pt modelId="{72C856AD-D947-4ABB-B2C6-10DEE7587263}">
      <dgm:prSet custT="1"/>
      <dgm:spPr/>
      <dgm:t>
        <a:bodyPr/>
        <a:lstStyle/>
        <a:p>
          <a:pPr>
            <a:defRPr b="1"/>
          </a:pPr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metric: 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2A4BA0-4EAD-4336-89CC-B6C079BBE834}" type="parTrans" cxnId="{C2FFCCBA-CA20-4654-AD28-12359C3ECCE1}">
      <dgm:prSet/>
      <dgm:spPr/>
      <dgm:t>
        <a:bodyPr/>
        <a:lstStyle/>
        <a:p>
          <a:endParaRPr lang="en-US"/>
        </a:p>
      </dgm:t>
    </dgm:pt>
    <dgm:pt modelId="{0C95F632-4CEE-4A78-8544-8780076996CA}" type="sibTrans" cxnId="{C2FFCCBA-CA20-4654-AD28-12359C3ECCE1}">
      <dgm:prSet/>
      <dgm:spPr/>
      <dgm:t>
        <a:bodyPr/>
        <a:lstStyle/>
        <a:p>
          <a:endParaRPr lang="en-US"/>
        </a:p>
      </dgm:t>
    </dgm:pt>
    <dgm:pt modelId="{2C726E40-459A-4E92-87A8-1BF5F3CDD36A}">
      <dgm:prSet custT="1"/>
      <dgm:spPr/>
      <dgm:t>
        <a:bodyPr/>
        <a:lstStyle/>
        <a:p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RMSE, R-squared, MAE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F7974F-A0CF-4C43-8E1A-AE259F95E9A0}" type="parTrans" cxnId="{ECDC25D1-F3F2-4D16-9421-C22A2D0B937E}">
      <dgm:prSet/>
      <dgm:spPr/>
      <dgm:t>
        <a:bodyPr/>
        <a:lstStyle/>
        <a:p>
          <a:endParaRPr lang="en-US"/>
        </a:p>
      </dgm:t>
    </dgm:pt>
    <dgm:pt modelId="{0DFC5FC3-BD04-4E7F-B4A9-BA64592C5387}" type="sibTrans" cxnId="{ECDC25D1-F3F2-4D16-9421-C22A2D0B937E}">
      <dgm:prSet/>
      <dgm:spPr/>
      <dgm:t>
        <a:bodyPr/>
        <a:lstStyle/>
        <a:p>
          <a:endParaRPr lang="en-US"/>
        </a:p>
      </dgm:t>
    </dgm:pt>
    <dgm:pt modelId="{87A8FCEB-5303-4940-8075-9E15BF0307D9}">
      <dgm:prSet custT="1"/>
      <dgm:spPr/>
      <dgm:t>
        <a:bodyPr/>
        <a:lstStyle/>
        <a:p>
          <a:pPr algn="l">
            <a:defRPr b="1"/>
          </a:pPr>
          <a:r>
            <a: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 goals: </a:t>
          </a:r>
        </a:p>
        <a:p>
          <a:pPr algn="just">
            <a:defRPr b="1"/>
          </a:pPr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Gain insights into NYC taxi operations and travel patterns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4DDFA-A4E0-47EA-951D-9EBC8037609C}" type="parTrans" cxnId="{B8FAC59D-F356-40CA-937A-B4BB7249ED57}">
      <dgm:prSet/>
      <dgm:spPr/>
      <dgm:t>
        <a:bodyPr/>
        <a:lstStyle/>
        <a:p>
          <a:endParaRPr lang="en-US"/>
        </a:p>
      </dgm:t>
    </dgm:pt>
    <dgm:pt modelId="{EC9297F6-B328-4A26-98C1-95743DB71AEA}" type="sibTrans" cxnId="{B8FAC59D-F356-40CA-937A-B4BB7249ED57}">
      <dgm:prSet/>
      <dgm:spPr/>
      <dgm:t>
        <a:bodyPr/>
        <a:lstStyle/>
        <a:p>
          <a:endParaRPr lang="en-US"/>
        </a:p>
      </dgm:t>
    </dgm:pt>
    <dgm:pt modelId="{EE05B261-E86F-493B-9170-D59C51CB83BE}" type="pres">
      <dgm:prSet presAssocID="{C526DBE4-CCDF-45EA-8BFA-1CE08E1AA731}" presName="root" presStyleCnt="0">
        <dgm:presLayoutVars>
          <dgm:dir/>
          <dgm:resizeHandles val="exact"/>
        </dgm:presLayoutVars>
      </dgm:prSet>
      <dgm:spPr/>
    </dgm:pt>
    <dgm:pt modelId="{2CE813C7-279C-46CB-815A-6CD7C79DEE90}" type="pres">
      <dgm:prSet presAssocID="{2AA8EC68-F675-4B21-8C4C-7B796E75D0A6}" presName="compNode" presStyleCnt="0"/>
      <dgm:spPr/>
    </dgm:pt>
    <dgm:pt modelId="{9916F0FE-E683-43FE-8C94-D0191F785D27}" type="pres">
      <dgm:prSet presAssocID="{2AA8EC68-F675-4B21-8C4C-7B796E75D0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6AB0633B-9F3F-4737-976B-FF46F9548620}" type="pres">
      <dgm:prSet presAssocID="{2AA8EC68-F675-4B21-8C4C-7B796E75D0A6}" presName="iconSpace" presStyleCnt="0"/>
      <dgm:spPr/>
    </dgm:pt>
    <dgm:pt modelId="{BF10E1B3-194E-4468-B5CA-29D135E9EFD3}" type="pres">
      <dgm:prSet presAssocID="{2AA8EC68-F675-4B21-8C4C-7B796E75D0A6}" presName="parTx" presStyleLbl="revTx" presStyleIdx="0" presStyleCnt="8">
        <dgm:presLayoutVars>
          <dgm:chMax val="0"/>
          <dgm:chPref val="0"/>
        </dgm:presLayoutVars>
      </dgm:prSet>
      <dgm:spPr/>
    </dgm:pt>
    <dgm:pt modelId="{F87E50BA-3282-434F-9EFA-A6BECA50FF23}" type="pres">
      <dgm:prSet presAssocID="{2AA8EC68-F675-4B21-8C4C-7B796E75D0A6}" presName="txSpace" presStyleCnt="0"/>
      <dgm:spPr/>
    </dgm:pt>
    <dgm:pt modelId="{626576DA-52F0-441B-8394-1F3D5D05E69E}" type="pres">
      <dgm:prSet presAssocID="{2AA8EC68-F675-4B21-8C4C-7B796E75D0A6}" presName="desTx" presStyleLbl="revTx" presStyleIdx="1" presStyleCnt="8">
        <dgm:presLayoutVars/>
      </dgm:prSet>
      <dgm:spPr/>
    </dgm:pt>
    <dgm:pt modelId="{A5D06022-1E54-4FB8-BB2D-F35CEDD1B480}" type="pres">
      <dgm:prSet presAssocID="{1E246C61-C51C-4CE2-829D-5378152EB872}" presName="sibTrans" presStyleCnt="0"/>
      <dgm:spPr/>
    </dgm:pt>
    <dgm:pt modelId="{D5D6E15B-5767-42FB-BE45-201D45A35CF9}" type="pres">
      <dgm:prSet presAssocID="{9C0BB5B8-AEAE-4366-9873-6931B8FEC204}" presName="compNode" presStyleCnt="0"/>
      <dgm:spPr/>
    </dgm:pt>
    <dgm:pt modelId="{AD5A5AD5-3C33-4694-820B-9E0D583A2E21}" type="pres">
      <dgm:prSet presAssocID="{9C0BB5B8-AEAE-4366-9873-6931B8FEC2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31DD725-807C-4520-A245-10F60CC26BA2}" type="pres">
      <dgm:prSet presAssocID="{9C0BB5B8-AEAE-4366-9873-6931B8FEC204}" presName="iconSpace" presStyleCnt="0"/>
      <dgm:spPr/>
    </dgm:pt>
    <dgm:pt modelId="{79ECD4AA-96EE-4F17-B07A-1457710EC61E}" type="pres">
      <dgm:prSet presAssocID="{9C0BB5B8-AEAE-4366-9873-6931B8FEC204}" presName="parTx" presStyleLbl="revTx" presStyleIdx="2" presStyleCnt="8">
        <dgm:presLayoutVars>
          <dgm:chMax val="0"/>
          <dgm:chPref val="0"/>
        </dgm:presLayoutVars>
      </dgm:prSet>
      <dgm:spPr/>
    </dgm:pt>
    <dgm:pt modelId="{17984E88-5A1B-436A-9130-1FDF59C0AF57}" type="pres">
      <dgm:prSet presAssocID="{9C0BB5B8-AEAE-4366-9873-6931B8FEC204}" presName="txSpace" presStyleCnt="0"/>
      <dgm:spPr/>
    </dgm:pt>
    <dgm:pt modelId="{E4A3552D-1379-401E-A5C9-A71B6D26B780}" type="pres">
      <dgm:prSet presAssocID="{9C0BB5B8-AEAE-4366-9873-6931B8FEC204}" presName="desTx" presStyleLbl="revTx" presStyleIdx="3" presStyleCnt="8">
        <dgm:presLayoutVars/>
      </dgm:prSet>
      <dgm:spPr/>
    </dgm:pt>
    <dgm:pt modelId="{98BD6BE6-0B7B-4DC1-A70E-A94ABE7AF1B2}" type="pres">
      <dgm:prSet presAssocID="{8FF16745-E0F4-4A61-B103-001DD02A08A3}" presName="sibTrans" presStyleCnt="0"/>
      <dgm:spPr/>
    </dgm:pt>
    <dgm:pt modelId="{97F8ACD9-A850-4766-90CB-A987937D7DA7}" type="pres">
      <dgm:prSet presAssocID="{72C856AD-D947-4ABB-B2C6-10DEE7587263}" presName="compNode" presStyleCnt="0"/>
      <dgm:spPr/>
    </dgm:pt>
    <dgm:pt modelId="{04E8058E-D76E-4BFC-8D70-3E3FF6BE627C}" type="pres">
      <dgm:prSet presAssocID="{72C856AD-D947-4ABB-B2C6-10DEE75872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923D210-903A-421B-88F9-F47E2B2440F3}" type="pres">
      <dgm:prSet presAssocID="{72C856AD-D947-4ABB-B2C6-10DEE7587263}" presName="iconSpace" presStyleCnt="0"/>
      <dgm:spPr/>
    </dgm:pt>
    <dgm:pt modelId="{8C5121E4-4CAC-41F8-8481-1C8C8F455296}" type="pres">
      <dgm:prSet presAssocID="{72C856AD-D947-4ABB-B2C6-10DEE7587263}" presName="parTx" presStyleLbl="revTx" presStyleIdx="4" presStyleCnt="8">
        <dgm:presLayoutVars>
          <dgm:chMax val="0"/>
          <dgm:chPref val="0"/>
        </dgm:presLayoutVars>
      </dgm:prSet>
      <dgm:spPr/>
    </dgm:pt>
    <dgm:pt modelId="{C7939F2D-CDA6-4FFC-B079-E90DC8FDCAFC}" type="pres">
      <dgm:prSet presAssocID="{72C856AD-D947-4ABB-B2C6-10DEE7587263}" presName="txSpace" presStyleCnt="0"/>
      <dgm:spPr/>
    </dgm:pt>
    <dgm:pt modelId="{792CD5C6-79F4-4BE8-8E4F-F0B7C450F849}" type="pres">
      <dgm:prSet presAssocID="{72C856AD-D947-4ABB-B2C6-10DEE7587263}" presName="desTx" presStyleLbl="revTx" presStyleIdx="5" presStyleCnt="8">
        <dgm:presLayoutVars/>
      </dgm:prSet>
      <dgm:spPr/>
    </dgm:pt>
    <dgm:pt modelId="{77F7BF81-5F86-41D2-84BF-336DF3AFE88D}" type="pres">
      <dgm:prSet presAssocID="{0C95F632-4CEE-4A78-8544-8780076996CA}" presName="sibTrans" presStyleCnt="0"/>
      <dgm:spPr/>
    </dgm:pt>
    <dgm:pt modelId="{8B95E2F0-E135-405F-88A0-0A6BA4BDB29E}" type="pres">
      <dgm:prSet presAssocID="{87A8FCEB-5303-4940-8075-9E15BF0307D9}" presName="compNode" presStyleCnt="0"/>
      <dgm:spPr/>
    </dgm:pt>
    <dgm:pt modelId="{A0734263-A164-4DB3-8EB1-E05CC08BE24D}" type="pres">
      <dgm:prSet presAssocID="{87A8FCEB-5303-4940-8075-9E15BF0307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2CCAB2F-4E18-471E-B7FE-63BE097A73A4}" type="pres">
      <dgm:prSet presAssocID="{87A8FCEB-5303-4940-8075-9E15BF0307D9}" presName="iconSpace" presStyleCnt="0"/>
      <dgm:spPr/>
    </dgm:pt>
    <dgm:pt modelId="{D747ABBA-9CD8-4E93-B916-2E723F0558EB}" type="pres">
      <dgm:prSet presAssocID="{87A8FCEB-5303-4940-8075-9E15BF0307D9}" presName="parTx" presStyleLbl="revTx" presStyleIdx="6" presStyleCnt="8">
        <dgm:presLayoutVars>
          <dgm:chMax val="0"/>
          <dgm:chPref val="0"/>
        </dgm:presLayoutVars>
      </dgm:prSet>
      <dgm:spPr/>
    </dgm:pt>
    <dgm:pt modelId="{7F1B8DF0-2AF6-4CE2-976B-F1E89B6CDA61}" type="pres">
      <dgm:prSet presAssocID="{87A8FCEB-5303-4940-8075-9E15BF0307D9}" presName="txSpace" presStyleCnt="0"/>
      <dgm:spPr/>
    </dgm:pt>
    <dgm:pt modelId="{58D5241A-0FA3-4562-A3EB-CDA1AB40DCE7}" type="pres">
      <dgm:prSet presAssocID="{87A8FCEB-5303-4940-8075-9E15BF0307D9}" presName="desTx" presStyleLbl="revTx" presStyleIdx="7" presStyleCnt="8">
        <dgm:presLayoutVars/>
      </dgm:prSet>
      <dgm:spPr/>
    </dgm:pt>
  </dgm:ptLst>
  <dgm:cxnLst>
    <dgm:cxn modelId="{F4620D02-5832-4130-BA49-9C7E3FA7EF4D}" srcId="{2AA8EC68-F675-4B21-8C4C-7B796E75D0A6}" destId="{431AA25B-7F8A-4248-B5C4-D00C791B5A5D}" srcOrd="1" destOrd="0" parTransId="{9E0F4022-F65F-4D82-B821-8E8633EC8A87}" sibTransId="{C8632BC9-0902-4E46-B2CF-13D587F6ED9D}"/>
    <dgm:cxn modelId="{5FEE7C06-7503-4487-AE7D-6FAECCC86BCA}" type="presOf" srcId="{2C726E40-459A-4E92-87A8-1BF5F3CDD36A}" destId="{792CD5C6-79F4-4BE8-8E4F-F0B7C450F849}" srcOrd="0" destOrd="0" presId="urn:microsoft.com/office/officeart/2018/2/layout/IconLabelDescriptionList"/>
    <dgm:cxn modelId="{F1DE2F0B-57E6-4D95-9AC6-761A0C2A525A}" srcId="{C526DBE4-CCDF-45EA-8BFA-1CE08E1AA731}" destId="{2AA8EC68-F675-4B21-8C4C-7B796E75D0A6}" srcOrd="0" destOrd="0" parTransId="{64035E5A-9FFE-4338-B80E-897F27E745C5}" sibTransId="{1E246C61-C51C-4CE2-829D-5378152EB872}"/>
    <dgm:cxn modelId="{3E319E14-56E5-4315-B01D-56921EDD5C55}" srcId="{2AA8EC68-F675-4B21-8C4C-7B796E75D0A6}" destId="{B12F195B-CF8E-4EB0-B6F8-22CD66674AF5}" srcOrd="2" destOrd="0" parTransId="{072544EA-AC73-4359-89CB-BD6B8427AAE4}" sibTransId="{0C3E453F-4200-460A-9CBF-EB9EBF1CB8E8}"/>
    <dgm:cxn modelId="{A9241F1A-5756-437F-8B30-EF8B6BAEB7B3}" srcId="{9C0BB5B8-AEAE-4366-9873-6931B8FEC204}" destId="{181A1897-3AED-4099-8245-B1C168006E32}" srcOrd="0" destOrd="0" parTransId="{B100CFF4-280D-4B91-B545-B4B4F96FF09B}" sibTransId="{1A2B2072-BC30-471E-B3C8-B5570204C470}"/>
    <dgm:cxn modelId="{23EF9E29-ABA6-4E2F-B36D-1B5381A46F1B}" type="presOf" srcId="{D0B8227E-AD87-48E1-B1B1-7C912679A667}" destId="{E4A3552D-1379-401E-A5C9-A71B6D26B780}" srcOrd="0" destOrd="1" presId="urn:microsoft.com/office/officeart/2018/2/layout/IconLabelDescriptionList"/>
    <dgm:cxn modelId="{413D2C2D-D122-4B5B-BCAF-D3F3A3D81206}" type="presOf" srcId="{181A1897-3AED-4099-8245-B1C168006E32}" destId="{E4A3552D-1379-401E-A5C9-A71B6D26B780}" srcOrd="0" destOrd="0" presId="urn:microsoft.com/office/officeart/2018/2/layout/IconLabelDescriptionList"/>
    <dgm:cxn modelId="{CD1CFA4A-DCFB-490B-A28E-4BA1B37B46D1}" type="presOf" srcId="{C526DBE4-CCDF-45EA-8BFA-1CE08E1AA731}" destId="{EE05B261-E86F-493B-9170-D59C51CB83BE}" srcOrd="0" destOrd="0" presId="urn:microsoft.com/office/officeart/2018/2/layout/IconLabelDescriptionList"/>
    <dgm:cxn modelId="{32BCA165-9FAE-4BA1-8B4D-67568DC92A99}" type="presOf" srcId="{87A8FCEB-5303-4940-8075-9E15BF0307D9}" destId="{D747ABBA-9CD8-4E93-B916-2E723F0558EB}" srcOrd="0" destOrd="0" presId="urn:microsoft.com/office/officeart/2018/2/layout/IconLabelDescriptionList"/>
    <dgm:cxn modelId="{B8FAC59D-F356-40CA-937A-B4BB7249ED57}" srcId="{C526DBE4-CCDF-45EA-8BFA-1CE08E1AA731}" destId="{87A8FCEB-5303-4940-8075-9E15BF0307D9}" srcOrd="3" destOrd="0" parTransId="{9294DDFA-A4E0-47EA-951D-9EBC8037609C}" sibTransId="{EC9297F6-B328-4A26-98C1-95743DB71AEA}"/>
    <dgm:cxn modelId="{1E9EC89D-B7DA-4D31-932F-733DE836685D}" type="presOf" srcId="{72C856AD-D947-4ABB-B2C6-10DEE7587263}" destId="{8C5121E4-4CAC-41F8-8481-1C8C8F455296}" srcOrd="0" destOrd="0" presId="urn:microsoft.com/office/officeart/2018/2/layout/IconLabelDescriptionList"/>
    <dgm:cxn modelId="{69D7CEAA-6BDF-4C9C-BAE2-5057EC6A583A}" type="presOf" srcId="{431AA25B-7F8A-4248-B5C4-D00C791B5A5D}" destId="{626576DA-52F0-441B-8394-1F3D5D05E69E}" srcOrd="0" destOrd="1" presId="urn:microsoft.com/office/officeart/2018/2/layout/IconLabelDescriptionList"/>
    <dgm:cxn modelId="{F29924B0-2BDE-42B8-AEEF-5E5923545756}" type="presOf" srcId="{9C0BB5B8-AEAE-4366-9873-6931B8FEC204}" destId="{79ECD4AA-96EE-4F17-B07A-1457710EC61E}" srcOrd="0" destOrd="0" presId="urn:microsoft.com/office/officeart/2018/2/layout/IconLabelDescriptionList"/>
    <dgm:cxn modelId="{C2FFCCBA-CA20-4654-AD28-12359C3ECCE1}" srcId="{C526DBE4-CCDF-45EA-8BFA-1CE08E1AA731}" destId="{72C856AD-D947-4ABB-B2C6-10DEE7587263}" srcOrd="2" destOrd="0" parTransId="{5F2A4BA0-4EAD-4336-89CC-B6C079BBE834}" sibTransId="{0C95F632-4CEE-4A78-8544-8780076996CA}"/>
    <dgm:cxn modelId="{F4828BC3-C1C5-4FA1-8458-D0A1A6CFC2F4}" srcId="{C526DBE4-CCDF-45EA-8BFA-1CE08E1AA731}" destId="{9C0BB5B8-AEAE-4366-9873-6931B8FEC204}" srcOrd="1" destOrd="0" parTransId="{C27671FF-D25D-4E9C-B2E8-465905F3746B}" sibTransId="{8FF16745-E0F4-4A61-B103-001DD02A08A3}"/>
    <dgm:cxn modelId="{B44AFFC5-FF7F-43E8-BD25-EB7BE642259D}" srcId="{2AA8EC68-F675-4B21-8C4C-7B796E75D0A6}" destId="{D0CADCD7-61EF-423E-ACE7-491F8934EEF7}" srcOrd="0" destOrd="0" parTransId="{862E1138-1286-4A46-B430-3B5F16F6082D}" sibTransId="{7E9DF061-DD31-4DF2-9906-33DCB4197D83}"/>
    <dgm:cxn modelId="{ECDC25D1-F3F2-4D16-9421-C22A2D0B937E}" srcId="{72C856AD-D947-4ABB-B2C6-10DEE7587263}" destId="{2C726E40-459A-4E92-87A8-1BF5F3CDD36A}" srcOrd="0" destOrd="0" parTransId="{9FF7974F-A0CF-4C43-8E1A-AE259F95E9A0}" sibTransId="{0DFC5FC3-BD04-4E7F-B4A9-BA64592C5387}"/>
    <dgm:cxn modelId="{F0E7DFDB-8899-4E0F-B08F-20E6EF94CF4F}" srcId="{9C0BB5B8-AEAE-4366-9873-6931B8FEC204}" destId="{D0B8227E-AD87-48E1-B1B1-7C912679A667}" srcOrd="1" destOrd="0" parTransId="{54F1F175-8448-4D68-A005-687A958A226E}" sibTransId="{74F9F87B-1F1A-4676-AFD3-0B56F916C28F}"/>
    <dgm:cxn modelId="{FAA748E6-6341-4672-8578-3D48A952858B}" type="presOf" srcId="{D0CADCD7-61EF-423E-ACE7-491F8934EEF7}" destId="{626576DA-52F0-441B-8394-1F3D5D05E69E}" srcOrd="0" destOrd="0" presId="urn:microsoft.com/office/officeart/2018/2/layout/IconLabelDescriptionList"/>
    <dgm:cxn modelId="{947948E9-400E-4C11-9F7E-FCBCFBFFCE70}" type="presOf" srcId="{11A0B38D-CDC2-4C7A-996F-FE7C9E81E315}" destId="{E4A3552D-1379-401E-A5C9-A71B6D26B780}" srcOrd="0" destOrd="2" presId="urn:microsoft.com/office/officeart/2018/2/layout/IconLabelDescriptionList"/>
    <dgm:cxn modelId="{BF8558F0-1596-4346-B176-99317340FA01}" type="presOf" srcId="{2AA8EC68-F675-4B21-8C4C-7B796E75D0A6}" destId="{BF10E1B3-194E-4468-B5CA-29D135E9EFD3}" srcOrd="0" destOrd="0" presId="urn:microsoft.com/office/officeart/2018/2/layout/IconLabelDescriptionList"/>
    <dgm:cxn modelId="{8957B0F0-32DF-45F2-AF4F-74BB9645FE10}" type="presOf" srcId="{B12F195B-CF8E-4EB0-B6F8-22CD66674AF5}" destId="{626576DA-52F0-441B-8394-1F3D5D05E69E}" srcOrd="0" destOrd="2" presId="urn:microsoft.com/office/officeart/2018/2/layout/IconLabelDescriptionList"/>
    <dgm:cxn modelId="{650A42F8-1C69-41A5-A4BB-7456849A9ABA}" srcId="{9C0BB5B8-AEAE-4366-9873-6931B8FEC204}" destId="{11A0B38D-CDC2-4C7A-996F-FE7C9E81E315}" srcOrd="2" destOrd="0" parTransId="{7703CA6A-D168-4B3D-8709-F3D75ACC86FC}" sibTransId="{9252E113-73E8-4982-A516-6D53EEF57051}"/>
    <dgm:cxn modelId="{FB726385-2298-4BB0-A8A6-077777B9CEC1}" type="presParOf" srcId="{EE05B261-E86F-493B-9170-D59C51CB83BE}" destId="{2CE813C7-279C-46CB-815A-6CD7C79DEE90}" srcOrd="0" destOrd="0" presId="urn:microsoft.com/office/officeart/2018/2/layout/IconLabelDescriptionList"/>
    <dgm:cxn modelId="{C1C8D3F1-32B5-4CA9-A65A-1C07FDADFECE}" type="presParOf" srcId="{2CE813C7-279C-46CB-815A-6CD7C79DEE90}" destId="{9916F0FE-E683-43FE-8C94-D0191F785D27}" srcOrd="0" destOrd="0" presId="urn:microsoft.com/office/officeart/2018/2/layout/IconLabelDescriptionList"/>
    <dgm:cxn modelId="{DCED3088-DE4D-4724-A925-9E7DE4394133}" type="presParOf" srcId="{2CE813C7-279C-46CB-815A-6CD7C79DEE90}" destId="{6AB0633B-9F3F-4737-976B-FF46F9548620}" srcOrd="1" destOrd="0" presId="urn:microsoft.com/office/officeart/2018/2/layout/IconLabelDescriptionList"/>
    <dgm:cxn modelId="{854D1038-952F-4D36-AEDE-D8FFFA936CC0}" type="presParOf" srcId="{2CE813C7-279C-46CB-815A-6CD7C79DEE90}" destId="{BF10E1B3-194E-4468-B5CA-29D135E9EFD3}" srcOrd="2" destOrd="0" presId="urn:microsoft.com/office/officeart/2018/2/layout/IconLabelDescriptionList"/>
    <dgm:cxn modelId="{BD30C452-8BC5-49E3-A5C2-B5B9D835D98F}" type="presParOf" srcId="{2CE813C7-279C-46CB-815A-6CD7C79DEE90}" destId="{F87E50BA-3282-434F-9EFA-A6BECA50FF23}" srcOrd="3" destOrd="0" presId="urn:microsoft.com/office/officeart/2018/2/layout/IconLabelDescriptionList"/>
    <dgm:cxn modelId="{AE5CAA20-165B-49EF-9BF0-FEE181B6D2D2}" type="presParOf" srcId="{2CE813C7-279C-46CB-815A-6CD7C79DEE90}" destId="{626576DA-52F0-441B-8394-1F3D5D05E69E}" srcOrd="4" destOrd="0" presId="urn:microsoft.com/office/officeart/2018/2/layout/IconLabelDescriptionList"/>
    <dgm:cxn modelId="{EBA1AD06-CB44-45C4-BA03-233D4D6DC96B}" type="presParOf" srcId="{EE05B261-E86F-493B-9170-D59C51CB83BE}" destId="{A5D06022-1E54-4FB8-BB2D-F35CEDD1B480}" srcOrd="1" destOrd="0" presId="urn:microsoft.com/office/officeart/2018/2/layout/IconLabelDescriptionList"/>
    <dgm:cxn modelId="{AD932987-6FC6-423D-BACF-B2C962CD230D}" type="presParOf" srcId="{EE05B261-E86F-493B-9170-D59C51CB83BE}" destId="{D5D6E15B-5767-42FB-BE45-201D45A35CF9}" srcOrd="2" destOrd="0" presId="urn:microsoft.com/office/officeart/2018/2/layout/IconLabelDescriptionList"/>
    <dgm:cxn modelId="{0F9EA8D2-9A36-4265-BF2B-A6E2DF0EFA2D}" type="presParOf" srcId="{D5D6E15B-5767-42FB-BE45-201D45A35CF9}" destId="{AD5A5AD5-3C33-4694-820B-9E0D583A2E21}" srcOrd="0" destOrd="0" presId="urn:microsoft.com/office/officeart/2018/2/layout/IconLabelDescriptionList"/>
    <dgm:cxn modelId="{E554DEA3-6296-4E6F-BD00-CF497C37251F}" type="presParOf" srcId="{D5D6E15B-5767-42FB-BE45-201D45A35CF9}" destId="{D31DD725-807C-4520-A245-10F60CC26BA2}" srcOrd="1" destOrd="0" presId="urn:microsoft.com/office/officeart/2018/2/layout/IconLabelDescriptionList"/>
    <dgm:cxn modelId="{DD7B4480-5140-4435-A207-DD1D6EB9081B}" type="presParOf" srcId="{D5D6E15B-5767-42FB-BE45-201D45A35CF9}" destId="{79ECD4AA-96EE-4F17-B07A-1457710EC61E}" srcOrd="2" destOrd="0" presId="urn:microsoft.com/office/officeart/2018/2/layout/IconLabelDescriptionList"/>
    <dgm:cxn modelId="{D847C042-F954-40B1-82A9-29C0D26F8EBE}" type="presParOf" srcId="{D5D6E15B-5767-42FB-BE45-201D45A35CF9}" destId="{17984E88-5A1B-436A-9130-1FDF59C0AF57}" srcOrd="3" destOrd="0" presId="urn:microsoft.com/office/officeart/2018/2/layout/IconLabelDescriptionList"/>
    <dgm:cxn modelId="{92579BAB-595C-4BF6-8558-3E4BDD078E4E}" type="presParOf" srcId="{D5D6E15B-5767-42FB-BE45-201D45A35CF9}" destId="{E4A3552D-1379-401E-A5C9-A71B6D26B780}" srcOrd="4" destOrd="0" presId="urn:microsoft.com/office/officeart/2018/2/layout/IconLabelDescriptionList"/>
    <dgm:cxn modelId="{4D36D410-980D-4C1E-ABDC-351B3F75B98F}" type="presParOf" srcId="{EE05B261-E86F-493B-9170-D59C51CB83BE}" destId="{98BD6BE6-0B7B-4DC1-A70E-A94ABE7AF1B2}" srcOrd="3" destOrd="0" presId="urn:microsoft.com/office/officeart/2018/2/layout/IconLabelDescriptionList"/>
    <dgm:cxn modelId="{6E3F5595-3E6B-43F3-86E7-1B0D567DAD23}" type="presParOf" srcId="{EE05B261-E86F-493B-9170-D59C51CB83BE}" destId="{97F8ACD9-A850-4766-90CB-A987937D7DA7}" srcOrd="4" destOrd="0" presId="urn:microsoft.com/office/officeart/2018/2/layout/IconLabelDescriptionList"/>
    <dgm:cxn modelId="{5D53ACEA-533E-450E-A6D8-FC128FEEFEAB}" type="presParOf" srcId="{97F8ACD9-A850-4766-90CB-A987937D7DA7}" destId="{04E8058E-D76E-4BFC-8D70-3E3FF6BE627C}" srcOrd="0" destOrd="0" presId="urn:microsoft.com/office/officeart/2018/2/layout/IconLabelDescriptionList"/>
    <dgm:cxn modelId="{69AC6186-DBB4-41F9-AC2D-F3FBCE54C06A}" type="presParOf" srcId="{97F8ACD9-A850-4766-90CB-A987937D7DA7}" destId="{0923D210-903A-421B-88F9-F47E2B2440F3}" srcOrd="1" destOrd="0" presId="urn:microsoft.com/office/officeart/2018/2/layout/IconLabelDescriptionList"/>
    <dgm:cxn modelId="{F7EED8CC-141C-4C1D-925E-B312E2F5D712}" type="presParOf" srcId="{97F8ACD9-A850-4766-90CB-A987937D7DA7}" destId="{8C5121E4-4CAC-41F8-8481-1C8C8F455296}" srcOrd="2" destOrd="0" presId="urn:microsoft.com/office/officeart/2018/2/layout/IconLabelDescriptionList"/>
    <dgm:cxn modelId="{287BC6EA-CFDC-48A2-AA46-4BA1A35C037D}" type="presParOf" srcId="{97F8ACD9-A850-4766-90CB-A987937D7DA7}" destId="{C7939F2D-CDA6-4FFC-B079-E90DC8FDCAFC}" srcOrd="3" destOrd="0" presId="urn:microsoft.com/office/officeart/2018/2/layout/IconLabelDescriptionList"/>
    <dgm:cxn modelId="{C8B393CE-89CE-415A-9F3A-33D50C836656}" type="presParOf" srcId="{97F8ACD9-A850-4766-90CB-A987937D7DA7}" destId="{792CD5C6-79F4-4BE8-8E4F-F0B7C450F849}" srcOrd="4" destOrd="0" presId="urn:microsoft.com/office/officeart/2018/2/layout/IconLabelDescriptionList"/>
    <dgm:cxn modelId="{152E8E11-984B-483D-BF5C-55CC41159971}" type="presParOf" srcId="{EE05B261-E86F-493B-9170-D59C51CB83BE}" destId="{77F7BF81-5F86-41D2-84BF-336DF3AFE88D}" srcOrd="5" destOrd="0" presId="urn:microsoft.com/office/officeart/2018/2/layout/IconLabelDescriptionList"/>
    <dgm:cxn modelId="{941563FE-2B83-4D05-B44A-B5F4AED3919E}" type="presParOf" srcId="{EE05B261-E86F-493B-9170-D59C51CB83BE}" destId="{8B95E2F0-E135-405F-88A0-0A6BA4BDB29E}" srcOrd="6" destOrd="0" presId="urn:microsoft.com/office/officeart/2018/2/layout/IconLabelDescriptionList"/>
    <dgm:cxn modelId="{C37F1A54-CBD5-4839-B252-E75EF063BFD2}" type="presParOf" srcId="{8B95E2F0-E135-405F-88A0-0A6BA4BDB29E}" destId="{A0734263-A164-4DB3-8EB1-E05CC08BE24D}" srcOrd="0" destOrd="0" presId="urn:microsoft.com/office/officeart/2018/2/layout/IconLabelDescriptionList"/>
    <dgm:cxn modelId="{2033C129-7BBB-40AF-9C44-764CFC57699D}" type="presParOf" srcId="{8B95E2F0-E135-405F-88A0-0A6BA4BDB29E}" destId="{22CCAB2F-4E18-471E-B7FE-63BE097A73A4}" srcOrd="1" destOrd="0" presId="urn:microsoft.com/office/officeart/2018/2/layout/IconLabelDescriptionList"/>
    <dgm:cxn modelId="{AD26A58E-91CB-4B6A-AB3A-1E3162C71EAB}" type="presParOf" srcId="{8B95E2F0-E135-405F-88A0-0A6BA4BDB29E}" destId="{D747ABBA-9CD8-4E93-B916-2E723F0558EB}" srcOrd="2" destOrd="0" presId="urn:microsoft.com/office/officeart/2018/2/layout/IconLabelDescriptionList"/>
    <dgm:cxn modelId="{314B79BE-239D-4B28-B67E-716DFEA616F5}" type="presParOf" srcId="{8B95E2F0-E135-405F-88A0-0A6BA4BDB29E}" destId="{7F1B8DF0-2AF6-4CE2-976B-F1E89B6CDA61}" srcOrd="3" destOrd="0" presId="urn:microsoft.com/office/officeart/2018/2/layout/IconLabelDescriptionList"/>
    <dgm:cxn modelId="{9CC19A40-592F-488E-BD8A-8859FA67A307}" type="presParOf" srcId="{8B95E2F0-E135-405F-88A0-0A6BA4BDB29E}" destId="{58D5241A-0FA3-4562-A3EB-CDA1AB40DCE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865BA-E273-4E81-A7CA-AE7E1A8F78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A1838-2287-429D-A2B5-6FCB5ABD29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Source: 2016 NYC Yellow Cab trip record data</a:t>
          </a:r>
          <a:endParaRPr lang="en-US"/>
        </a:p>
      </dgm:t>
    </dgm:pt>
    <dgm:pt modelId="{5C9EBD83-1828-4518-861B-F3B5E926E878}" type="parTrans" cxnId="{7C913330-E9D0-4540-822B-A44482496727}">
      <dgm:prSet/>
      <dgm:spPr/>
      <dgm:t>
        <a:bodyPr/>
        <a:lstStyle/>
        <a:p>
          <a:endParaRPr lang="en-US"/>
        </a:p>
      </dgm:t>
    </dgm:pt>
    <dgm:pt modelId="{0D776BB0-6A55-4A5F-B67E-809107C4BB42}" type="sibTrans" cxnId="{7C913330-E9D0-4540-822B-A44482496727}">
      <dgm:prSet/>
      <dgm:spPr/>
      <dgm:t>
        <a:bodyPr/>
        <a:lstStyle/>
        <a:p>
          <a:endParaRPr lang="en-US"/>
        </a:p>
      </dgm:t>
    </dgm:pt>
    <dgm:pt modelId="{6D198572-0735-4C2C-B74A-9C31315F5E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Features: id, vendor_id, pickup_datetime, dropoff_datetime, passenger_count, pickup_longitude, pickup_latitude, dropoff_longitude, dropoff_latitude, store_and_fwd_flag, trip_duration.</a:t>
          </a:r>
          <a:endParaRPr lang="en-US" dirty="0"/>
        </a:p>
      </dgm:t>
    </dgm:pt>
    <dgm:pt modelId="{B6ACBC45-4645-4DB7-8F5D-3748767B3096}" type="parTrans" cxnId="{CF6D2F14-5DDF-4CAF-9478-6263076D559F}">
      <dgm:prSet/>
      <dgm:spPr/>
      <dgm:t>
        <a:bodyPr/>
        <a:lstStyle/>
        <a:p>
          <a:endParaRPr lang="en-US"/>
        </a:p>
      </dgm:t>
    </dgm:pt>
    <dgm:pt modelId="{CF242E21-28EE-479B-B971-EFDB014182A5}" type="sibTrans" cxnId="{CF6D2F14-5DDF-4CAF-9478-6263076D559F}">
      <dgm:prSet/>
      <dgm:spPr/>
      <dgm:t>
        <a:bodyPr/>
        <a:lstStyle/>
        <a:p>
          <a:endParaRPr lang="en-US"/>
        </a:p>
      </dgm:t>
    </dgm:pt>
    <dgm:pt modelId="{A5BFC763-A11B-44E4-A003-9757060913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Target variable: trip_duration (in seconds)</a:t>
          </a:r>
          <a:endParaRPr lang="en-US"/>
        </a:p>
      </dgm:t>
    </dgm:pt>
    <dgm:pt modelId="{16E67A28-35BC-4430-AA32-933182343BB3}" type="parTrans" cxnId="{3BA1869A-DFE0-4AA4-A8CF-67C704D15388}">
      <dgm:prSet/>
      <dgm:spPr/>
      <dgm:t>
        <a:bodyPr/>
        <a:lstStyle/>
        <a:p>
          <a:endParaRPr lang="en-US"/>
        </a:p>
      </dgm:t>
    </dgm:pt>
    <dgm:pt modelId="{315C13DA-A17B-4B54-844A-B576349A2A9D}" type="sibTrans" cxnId="{3BA1869A-DFE0-4AA4-A8CF-67C704D15388}">
      <dgm:prSet/>
      <dgm:spPr/>
      <dgm:t>
        <a:bodyPr/>
        <a:lstStyle/>
        <a:p>
          <a:endParaRPr lang="en-US"/>
        </a:p>
      </dgm:t>
    </dgm:pt>
    <dgm:pt modelId="{924730E7-E6D0-4EB3-94B2-EB52812363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Dataset size: 1,458,644 trip records</a:t>
          </a:r>
          <a:endParaRPr lang="en-US"/>
        </a:p>
      </dgm:t>
    </dgm:pt>
    <dgm:pt modelId="{EB0A03B8-B29F-4D59-B4E8-92CDF909E84B}" type="parTrans" cxnId="{57B98A04-69A7-4495-B78A-488A2F509B06}">
      <dgm:prSet/>
      <dgm:spPr/>
      <dgm:t>
        <a:bodyPr/>
        <a:lstStyle/>
        <a:p>
          <a:endParaRPr lang="en-US"/>
        </a:p>
      </dgm:t>
    </dgm:pt>
    <dgm:pt modelId="{3B6D0BED-2116-445C-93E9-BFF900CEB89F}" type="sibTrans" cxnId="{57B98A04-69A7-4495-B78A-488A2F509B06}">
      <dgm:prSet/>
      <dgm:spPr/>
      <dgm:t>
        <a:bodyPr/>
        <a:lstStyle/>
        <a:p>
          <a:endParaRPr lang="en-US"/>
        </a:p>
      </dgm:t>
    </dgm:pt>
    <dgm:pt modelId="{5BC08543-448C-4A82-AE04-7CB0059527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Time period covered: January 1 to June 30, 2016</a:t>
          </a:r>
          <a:endParaRPr lang="en-US"/>
        </a:p>
      </dgm:t>
    </dgm:pt>
    <dgm:pt modelId="{7452D192-3C18-47DC-AB70-8C98E127FFE9}" type="parTrans" cxnId="{B6BBD5B7-494D-47DB-A7DC-B744D2EC66DE}">
      <dgm:prSet/>
      <dgm:spPr/>
      <dgm:t>
        <a:bodyPr/>
        <a:lstStyle/>
        <a:p>
          <a:endParaRPr lang="en-US"/>
        </a:p>
      </dgm:t>
    </dgm:pt>
    <dgm:pt modelId="{C636777D-C9E5-44F1-8D8D-7785F8900A03}" type="sibTrans" cxnId="{B6BBD5B7-494D-47DB-A7DC-B744D2EC66DE}">
      <dgm:prSet/>
      <dgm:spPr/>
      <dgm:t>
        <a:bodyPr/>
        <a:lstStyle/>
        <a:p>
          <a:endParaRPr lang="en-US"/>
        </a:p>
      </dgm:t>
    </dgm:pt>
    <dgm:pt modelId="{FD085A9E-FA37-4824-B811-BEE7B2B1F1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Geographical scope: New York City's five boroughs</a:t>
          </a:r>
          <a:endParaRPr lang="en-US"/>
        </a:p>
      </dgm:t>
    </dgm:pt>
    <dgm:pt modelId="{63DF4660-7411-4712-B14D-56984DC70D92}" type="parTrans" cxnId="{64038BFF-3400-4EED-8A21-0D9F73C0E45B}">
      <dgm:prSet/>
      <dgm:spPr/>
      <dgm:t>
        <a:bodyPr/>
        <a:lstStyle/>
        <a:p>
          <a:endParaRPr lang="en-US"/>
        </a:p>
      </dgm:t>
    </dgm:pt>
    <dgm:pt modelId="{5FC00A30-4689-4A68-BE88-720B7DF493DD}" type="sibTrans" cxnId="{64038BFF-3400-4EED-8A21-0D9F73C0E45B}">
      <dgm:prSet/>
      <dgm:spPr/>
      <dgm:t>
        <a:bodyPr/>
        <a:lstStyle/>
        <a:p>
          <a:endParaRPr lang="en-US"/>
        </a:p>
      </dgm:t>
    </dgm:pt>
    <dgm:pt modelId="{8A938F16-22E0-4535-9B9F-D428BC2911A2}" type="pres">
      <dgm:prSet presAssocID="{541865BA-E273-4E81-A7CA-AE7E1A8F7855}" presName="root" presStyleCnt="0">
        <dgm:presLayoutVars>
          <dgm:dir/>
          <dgm:resizeHandles val="exact"/>
        </dgm:presLayoutVars>
      </dgm:prSet>
      <dgm:spPr/>
    </dgm:pt>
    <dgm:pt modelId="{2CA0A086-5E66-4058-A94A-89D21BEDDEB9}" type="pres">
      <dgm:prSet presAssocID="{423A1838-2287-429D-A2B5-6FCB5ABD290D}" presName="compNode" presStyleCnt="0"/>
      <dgm:spPr/>
    </dgm:pt>
    <dgm:pt modelId="{BE86B784-397A-46D6-9C84-9AB0A1F1AF93}" type="pres">
      <dgm:prSet presAssocID="{423A1838-2287-429D-A2B5-6FCB5ABD290D}" presName="bgRect" presStyleLbl="bgShp" presStyleIdx="0" presStyleCnt="6"/>
      <dgm:spPr/>
    </dgm:pt>
    <dgm:pt modelId="{072DD268-5269-45E3-9F45-C460A93EFE76}" type="pres">
      <dgm:prSet presAssocID="{423A1838-2287-429D-A2B5-6FCB5ABD290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731BFC81-76DE-4846-BBC5-8E4D14E8C172}" type="pres">
      <dgm:prSet presAssocID="{423A1838-2287-429D-A2B5-6FCB5ABD290D}" presName="spaceRect" presStyleCnt="0"/>
      <dgm:spPr/>
    </dgm:pt>
    <dgm:pt modelId="{DAAC7271-23B0-41C4-A856-A679EE337F50}" type="pres">
      <dgm:prSet presAssocID="{423A1838-2287-429D-A2B5-6FCB5ABD290D}" presName="parTx" presStyleLbl="revTx" presStyleIdx="0" presStyleCnt="6">
        <dgm:presLayoutVars>
          <dgm:chMax val="0"/>
          <dgm:chPref val="0"/>
        </dgm:presLayoutVars>
      </dgm:prSet>
      <dgm:spPr/>
    </dgm:pt>
    <dgm:pt modelId="{5B3C5D22-8D86-4042-BFF6-FBC50106D265}" type="pres">
      <dgm:prSet presAssocID="{0D776BB0-6A55-4A5F-B67E-809107C4BB42}" presName="sibTrans" presStyleCnt="0"/>
      <dgm:spPr/>
    </dgm:pt>
    <dgm:pt modelId="{509CE92A-88A8-411C-AE22-AA1256365EDC}" type="pres">
      <dgm:prSet presAssocID="{6D198572-0735-4C2C-B74A-9C31315F5E9F}" presName="compNode" presStyleCnt="0"/>
      <dgm:spPr/>
    </dgm:pt>
    <dgm:pt modelId="{EFAF12BF-4FD8-4688-AAC7-B9991860791B}" type="pres">
      <dgm:prSet presAssocID="{6D198572-0735-4C2C-B74A-9C31315F5E9F}" presName="bgRect" presStyleLbl="bgShp" presStyleIdx="1" presStyleCnt="6"/>
      <dgm:spPr/>
    </dgm:pt>
    <dgm:pt modelId="{069D74CE-A8B7-421D-8C4D-E61C2895C34D}" type="pres">
      <dgm:prSet presAssocID="{6D198572-0735-4C2C-B74A-9C31315F5E9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5254C41-E1D7-4AD1-A2EA-76F7A390EFAB}" type="pres">
      <dgm:prSet presAssocID="{6D198572-0735-4C2C-B74A-9C31315F5E9F}" presName="spaceRect" presStyleCnt="0"/>
      <dgm:spPr/>
    </dgm:pt>
    <dgm:pt modelId="{130D3F76-2E67-4B1C-A803-57FEA85EC0D5}" type="pres">
      <dgm:prSet presAssocID="{6D198572-0735-4C2C-B74A-9C31315F5E9F}" presName="parTx" presStyleLbl="revTx" presStyleIdx="1" presStyleCnt="6">
        <dgm:presLayoutVars>
          <dgm:chMax val="0"/>
          <dgm:chPref val="0"/>
        </dgm:presLayoutVars>
      </dgm:prSet>
      <dgm:spPr/>
    </dgm:pt>
    <dgm:pt modelId="{4E166E4A-6CD7-4818-A73D-0F37E676AFBE}" type="pres">
      <dgm:prSet presAssocID="{CF242E21-28EE-479B-B971-EFDB014182A5}" presName="sibTrans" presStyleCnt="0"/>
      <dgm:spPr/>
    </dgm:pt>
    <dgm:pt modelId="{CB5059C2-D8D6-4859-9E6B-C6FB9B21E501}" type="pres">
      <dgm:prSet presAssocID="{A5BFC763-A11B-44E4-A003-97570609134A}" presName="compNode" presStyleCnt="0"/>
      <dgm:spPr/>
    </dgm:pt>
    <dgm:pt modelId="{ED0F15D2-F13A-457D-94D1-1164D5147987}" type="pres">
      <dgm:prSet presAssocID="{A5BFC763-A11B-44E4-A003-97570609134A}" presName="bgRect" presStyleLbl="bgShp" presStyleIdx="2" presStyleCnt="6"/>
      <dgm:spPr/>
    </dgm:pt>
    <dgm:pt modelId="{4AC07C51-A661-4CDA-B9D0-95B7482A6350}" type="pres">
      <dgm:prSet presAssocID="{A5BFC763-A11B-44E4-A003-9757060913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F83DB14-9BE5-44B2-9FBE-CEEEFBAF619D}" type="pres">
      <dgm:prSet presAssocID="{A5BFC763-A11B-44E4-A003-97570609134A}" presName="spaceRect" presStyleCnt="0"/>
      <dgm:spPr/>
    </dgm:pt>
    <dgm:pt modelId="{11BAC833-391B-41EB-A228-6021CF1F0957}" type="pres">
      <dgm:prSet presAssocID="{A5BFC763-A11B-44E4-A003-97570609134A}" presName="parTx" presStyleLbl="revTx" presStyleIdx="2" presStyleCnt="6">
        <dgm:presLayoutVars>
          <dgm:chMax val="0"/>
          <dgm:chPref val="0"/>
        </dgm:presLayoutVars>
      </dgm:prSet>
      <dgm:spPr/>
    </dgm:pt>
    <dgm:pt modelId="{711C1A39-ECC7-409C-84E5-DD6910A59219}" type="pres">
      <dgm:prSet presAssocID="{315C13DA-A17B-4B54-844A-B576349A2A9D}" presName="sibTrans" presStyleCnt="0"/>
      <dgm:spPr/>
    </dgm:pt>
    <dgm:pt modelId="{4DCFD6A9-1841-4D25-945B-7337ABE295ED}" type="pres">
      <dgm:prSet presAssocID="{924730E7-E6D0-4EB3-94B2-EB52812363A0}" presName="compNode" presStyleCnt="0"/>
      <dgm:spPr/>
    </dgm:pt>
    <dgm:pt modelId="{8B380271-F531-479F-82DD-08062D9189A9}" type="pres">
      <dgm:prSet presAssocID="{924730E7-E6D0-4EB3-94B2-EB52812363A0}" presName="bgRect" presStyleLbl="bgShp" presStyleIdx="3" presStyleCnt="6"/>
      <dgm:spPr/>
    </dgm:pt>
    <dgm:pt modelId="{2AFC75CF-905F-48B5-9128-D889F198540B}" type="pres">
      <dgm:prSet presAssocID="{924730E7-E6D0-4EB3-94B2-EB52812363A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703361-31AA-4720-8BF6-5BA8B7B35668}" type="pres">
      <dgm:prSet presAssocID="{924730E7-E6D0-4EB3-94B2-EB52812363A0}" presName="spaceRect" presStyleCnt="0"/>
      <dgm:spPr/>
    </dgm:pt>
    <dgm:pt modelId="{F73B3B20-353D-4681-92FA-970D6EA2B3CF}" type="pres">
      <dgm:prSet presAssocID="{924730E7-E6D0-4EB3-94B2-EB52812363A0}" presName="parTx" presStyleLbl="revTx" presStyleIdx="3" presStyleCnt="6">
        <dgm:presLayoutVars>
          <dgm:chMax val="0"/>
          <dgm:chPref val="0"/>
        </dgm:presLayoutVars>
      </dgm:prSet>
      <dgm:spPr/>
    </dgm:pt>
    <dgm:pt modelId="{8B470819-1765-4B3D-945F-94213C3F18F6}" type="pres">
      <dgm:prSet presAssocID="{3B6D0BED-2116-445C-93E9-BFF900CEB89F}" presName="sibTrans" presStyleCnt="0"/>
      <dgm:spPr/>
    </dgm:pt>
    <dgm:pt modelId="{A655F532-DBA0-4731-B4BE-4C7891EDFBBA}" type="pres">
      <dgm:prSet presAssocID="{5BC08543-448C-4A82-AE04-7CB005952713}" presName="compNode" presStyleCnt="0"/>
      <dgm:spPr/>
    </dgm:pt>
    <dgm:pt modelId="{8FCB7A0D-46C3-4D61-9F2C-67FB8AD28DEB}" type="pres">
      <dgm:prSet presAssocID="{5BC08543-448C-4A82-AE04-7CB005952713}" presName="bgRect" presStyleLbl="bgShp" presStyleIdx="4" presStyleCnt="6"/>
      <dgm:spPr/>
    </dgm:pt>
    <dgm:pt modelId="{9BAD17DB-7A12-43DA-815D-2D2EEF843C4F}" type="pres">
      <dgm:prSet presAssocID="{5BC08543-448C-4A82-AE04-7CB0059527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90C27856-7114-49C0-AF35-8D5DDFCC2427}" type="pres">
      <dgm:prSet presAssocID="{5BC08543-448C-4A82-AE04-7CB005952713}" presName="spaceRect" presStyleCnt="0"/>
      <dgm:spPr/>
    </dgm:pt>
    <dgm:pt modelId="{E8DEFE11-6E46-4FCD-BCF3-DC7951673E79}" type="pres">
      <dgm:prSet presAssocID="{5BC08543-448C-4A82-AE04-7CB005952713}" presName="parTx" presStyleLbl="revTx" presStyleIdx="4" presStyleCnt="6">
        <dgm:presLayoutVars>
          <dgm:chMax val="0"/>
          <dgm:chPref val="0"/>
        </dgm:presLayoutVars>
      </dgm:prSet>
      <dgm:spPr/>
    </dgm:pt>
    <dgm:pt modelId="{5B555AEB-D23D-4C2A-BE42-860E02B0B028}" type="pres">
      <dgm:prSet presAssocID="{C636777D-C9E5-44F1-8D8D-7785F8900A03}" presName="sibTrans" presStyleCnt="0"/>
      <dgm:spPr/>
    </dgm:pt>
    <dgm:pt modelId="{73A00C15-131E-4B04-99C3-AB9E8D4B1938}" type="pres">
      <dgm:prSet presAssocID="{FD085A9E-FA37-4824-B811-BEE7B2B1F129}" presName="compNode" presStyleCnt="0"/>
      <dgm:spPr/>
    </dgm:pt>
    <dgm:pt modelId="{3E95B655-A3FF-4138-83F8-205691341C07}" type="pres">
      <dgm:prSet presAssocID="{FD085A9E-FA37-4824-B811-BEE7B2B1F129}" presName="bgRect" presStyleLbl="bgShp" presStyleIdx="5" presStyleCnt="6"/>
      <dgm:spPr/>
    </dgm:pt>
    <dgm:pt modelId="{D1A5110D-5928-477B-92F6-C6905C5D5CBE}" type="pres">
      <dgm:prSet presAssocID="{FD085A9E-FA37-4824-B811-BEE7B2B1F12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C00B4AE-8813-4B8C-807B-2740C635AA73}" type="pres">
      <dgm:prSet presAssocID="{FD085A9E-FA37-4824-B811-BEE7B2B1F129}" presName="spaceRect" presStyleCnt="0"/>
      <dgm:spPr/>
    </dgm:pt>
    <dgm:pt modelId="{86203BB4-E635-4FBE-8C58-1874E04F3D48}" type="pres">
      <dgm:prSet presAssocID="{FD085A9E-FA37-4824-B811-BEE7B2B1F12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7B98A04-69A7-4495-B78A-488A2F509B06}" srcId="{541865BA-E273-4E81-A7CA-AE7E1A8F7855}" destId="{924730E7-E6D0-4EB3-94B2-EB52812363A0}" srcOrd="3" destOrd="0" parTransId="{EB0A03B8-B29F-4D59-B4E8-92CDF909E84B}" sibTransId="{3B6D0BED-2116-445C-93E9-BFF900CEB89F}"/>
    <dgm:cxn modelId="{CF6D2F14-5DDF-4CAF-9478-6263076D559F}" srcId="{541865BA-E273-4E81-A7CA-AE7E1A8F7855}" destId="{6D198572-0735-4C2C-B74A-9C31315F5E9F}" srcOrd="1" destOrd="0" parTransId="{B6ACBC45-4645-4DB7-8F5D-3748767B3096}" sibTransId="{CF242E21-28EE-479B-B971-EFDB014182A5}"/>
    <dgm:cxn modelId="{8442CC1B-ED0B-472B-BDA9-4966D9366290}" type="presOf" srcId="{A5BFC763-A11B-44E4-A003-97570609134A}" destId="{11BAC833-391B-41EB-A228-6021CF1F0957}" srcOrd="0" destOrd="0" presId="urn:microsoft.com/office/officeart/2018/2/layout/IconVerticalSolidList"/>
    <dgm:cxn modelId="{3669B122-A611-4DA0-A3C5-A5967CE62B5E}" type="presOf" srcId="{6D198572-0735-4C2C-B74A-9C31315F5E9F}" destId="{130D3F76-2E67-4B1C-A803-57FEA85EC0D5}" srcOrd="0" destOrd="0" presId="urn:microsoft.com/office/officeart/2018/2/layout/IconVerticalSolidList"/>
    <dgm:cxn modelId="{7C913330-E9D0-4540-822B-A44482496727}" srcId="{541865BA-E273-4E81-A7CA-AE7E1A8F7855}" destId="{423A1838-2287-429D-A2B5-6FCB5ABD290D}" srcOrd="0" destOrd="0" parTransId="{5C9EBD83-1828-4518-861B-F3B5E926E878}" sibTransId="{0D776BB0-6A55-4A5F-B67E-809107C4BB42}"/>
    <dgm:cxn modelId="{A6F0D661-C225-42F4-86AB-0D214651D8FC}" type="presOf" srcId="{FD085A9E-FA37-4824-B811-BEE7B2B1F129}" destId="{86203BB4-E635-4FBE-8C58-1874E04F3D48}" srcOrd="0" destOrd="0" presId="urn:microsoft.com/office/officeart/2018/2/layout/IconVerticalSolidList"/>
    <dgm:cxn modelId="{742C4469-14B5-430E-8D32-17A8FDF604FA}" type="presOf" srcId="{423A1838-2287-429D-A2B5-6FCB5ABD290D}" destId="{DAAC7271-23B0-41C4-A856-A679EE337F50}" srcOrd="0" destOrd="0" presId="urn:microsoft.com/office/officeart/2018/2/layout/IconVerticalSolidList"/>
    <dgm:cxn modelId="{E003A388-DA6A-47DD-8177-1CC191405A7F}" type="presOf" srcId="{541865BA-E273-4E81-A7CA-AE7E1A8F7855}" destId="{8A938F16-22E0-4535-9B9F-D428BC2911A2}" srcOrd="0" destOrd="0" presId="urn:microsoft.com/office/officeart/2018/2/layout/IconVerticalSolidList"/>
    <dgm:cxn modelId="{3BA1869A-DFE0-4AA4-A8CF-67C704D15388}" srcId="{541865BA-E273-4E81-A7CA-AE7E1A8F7855}" destId="{A5BFC763-A11B-44E4-A003-97570609134A}" srcOrd="2" destOrd="0" parTransId="{16E67A28-35BC-4430-AA32-933182343BB3}" sibTransId="{315C13DA-A17B-4B54-844A-B576349A2A9D}"/>
    <dgm:cxn modelId="{B6BBD5B7-494D-47DB-A7DC-B744D2EC66DE}" srcId="{541865BA-E273-4E81-A7CA-AE7E1A8F7855}" destId="{5BC08543-448C-4A82-AE04-7CB005952713}" srcOrd="4" destOrd="0" parTransId="{7452D192-3C18-47DC-AB70-8C98E127FFE9}" sibTransId="{C636777D-C9E5-44F1-8D8D-7785F8900A03}"/>
    <dgm:cxn modelId="{4569D7C1-0C92-4AEC-B334-D4EAA0D09EBC}" type="presOf" srcId="{5BC08543-448C-4A82-AE04-7CB005952713}" destId="{E8DEFE11-6E46-4FCD-BCF3-DC7951673E79}" srcOrd="0" destOrd="0" presId="urn:microsoft.com/office/officeart/2018/2/layout/IconVerticalSolidList"/>
    <dgm:cxn modelId="{3A0434DB-BFBC-4605-978E-E9C99480ADC2}" type="presOf" srcId="{924730E7-E6D0-4EB3-94B2-EB52812363A0}" destId="{F73B3B20-353D-4681-92FA-970D6EA2B3CF}" srcOrd="0" destOrd="0" presId="urn:microsoft.com/office/officeart/2018/2/layout/IconVerticalSolidList"/>
    <dgm:cxn modelId="{64038BFF-3400-4EED-8A21-0D9F73C0E45B}" srcId="{541865BA-E273-4E81-A7CA-AE7E1A8F7855}" destId="{FD085A9E-FA37-4824-B811-BEE7B2B1F129}" srcOrd="5" destOrd="0" parTransId="{63DF4660-7411-4712-B14D-56984DC70D92}" sibTransId="{5FC00A30-4689-4A68-BE88-720B7DF493DD}"/>
    <dgm:cxn modelId="{998E2141-601C-4A6B-B3DD-AC92F03CBA73}" type="presParOf" srcId="{8A938F16-22E0-4535-9B9F-D428BC2911A2}" destId="{2CA0A086-5E66-4058-A94A-89D21BEDDEB9}" srcOrd="0" destOrd="0" presId="urn:microsoft.com/office/officeart/2018/2/layout/IconVerticalSolidList"/>
    <dgm:cxn modelId="{19623F2B-35D2-4377-97F8-4315D78B8DA0}" type="presParOf" srcId="{2CA0A086-5E66-4058-A94A-89D21BEDDEB9}" destId="{BE86B784-397A-46D6-9C84-9AB0A1F1AF93}" srcOrd="0" destOrd="0" presId="urn:microsoft.com/office/officeart/2018/2/layout/IconVerticalSolidList"/>
    <dgm:cxn modelId="{96F49ADC-9798-4BAB-9BFA-B8360FCBA0A7}" type="presParOf" srcId="{2CA0A086-5E66-4058-A94A-89D21BEDDEB9}" destId="{072DD268-5269-45E3-9F45-C460A93EFE76}" srcOrd="1" destOrd="0" presId="urn:microsoft.com/office/officeart/2018/2/layout/IconVerticalSolidList"/>
    <dgm:cxn modelId="{6410C1A3-C92F-4FF0-9E78-CBE42DB298DB}" type="presParOf" srcId="{2CA0A086-5E66-4058-A94A-89D21BEDDEB9}" destId="{731BFC81-76DE-4846-BBC5-8E4D14E8C172}" srcOrd="2" destOrd="0" presId="urn:microsoft.com/office/officeart/2018/2/layout/IconVerticalSolidList"/>
    <dgm:cxn modelId="{CBC51AC4-FF4B-4424-925F-15063DCCF85A}" type="presParOf" srcId="{2CA0A086-5E66-4058-A94A-89D21BEDDEB9}" destId="{DAAC7271-23B0-41C4-A856-A679EE337F50}" srcOrd="3" destOrd="0" presId="urn:microsoft.com/office/officeart/2018/2/layout/IconVerticalSolidList"/>
    <dgm:cxn modelId="{A5B4C6F1-75F0-4AAB-AA38-D50EF694F173}" type="presParOf" srcId="{8A938F16-22E0-4535-9B9F-D428BC2911A2}" destId="{5B3C5D22-8D86-4042-BFF6-FBC50106D265}" srcOrd="1" destOrd="0" presId="urn:microsoft.com/office/officeart/2018/2/layout/IconVerticalSolidList"/>
    <dgm:cxn modelId="{58F6CEF5-F487-4FAA-9EE3-42FB3653E4C9}" type="presParOf" srcId="{8A938F16-22E0-4535-9B9F-D428BC2911A2}" destId="{509CE92A-88A8-411C-AE22-AA1256365EDC}" srcOrd="2" destOrd="0" presId="urn:microsoft.com/office/officeart/2018/2/layout/IconVerticalSolidList"/>
    <dgm:cxn modelId="{2DC82F98-1B47-4598-9F09-9F0900F11002}" type="presParOf" srcId="{509CE92A-88A8-411C-AE22-AA1256365EDC}" destId="{EFAF12BF-4FD8-4688-AAC7-B9991860791B}" srcOrd="0" destOrd="0" presId="urn:microsoft.com/office/officeart/2018/2/layout/IconVerticalSolidList"/>
    <dgm:cxn modelId="{65C446A1-90C2-4D04-BBDA-0742336C5E16}" type="presParOf" srcId="{509CE92A-88A8-411C-AE22-AA1256365EDC}" destId="{069D74CE-A8B7-421D-8C4D-E61C2895C34D}" srcOrd="1" destOrd="0" presId="urn:microsoft.com/office/officeart/2018/2/layout/IconVerticalSolidList"/>
    <dgm:cxn modelId="{21D014D6-FC0D-457A-91EC-2C6952F1B900}" type="presParOf" srcId="{509CE92A-88A8-411C-AE22-AA1256365EDC}" destId="{D5254C41-E1D7-4AD1-A2EA-76F7A390EFAB}" srcOrd="2" destOrd="0" presId="urn:microsoft.com/office/officeart/2018/2/layout/IconVerticalSolidList"/>
    <dgm:cxn modelId="{EFBF18F4-034B-44DC-8330-CDD919859549}" type="presParOf" srcId="{509CE92A-88A8-411C-AE22-AA1256365EDC}" destId="{130D3F76-2E67-4B1C-A803-57FEA85EC0D5}" srcOrd="3" destOrd="0" presId="urn:microsoft.com/office/officeart/2018/2/layout/IconVerticalSolidList"/>
    <dgm:cxn modelId="{E0B8E2D5-E80D-4E35-9C06-57D513E5F102}" type="presParOf" srcId="{8A938F16-22E0-4535-9B9F-D428BC2911A2}" destId="{4E166E4A-6CD7-4818-A73D-0F37E676AFBE}" srcOrd="3" destOrd="0" presId="urn:microsoft.com/office/officeart/2018/2/layout/IconVerticalSolidList"/>
    <dgm:cxn modelId="{D0C386A0-FF84-44ED-ACC2-231F123AC07F}" type="presParOf" srcId="{8A938F16-22E0-4535-9B9F-D428BC2911A2}" destId="{CB5059C2-D8D6-4859-9E6B-C6FB9B21E501}" srcOrd="4" destOrd="0" presId="urn:microsoft.com/office/officeart/2018/2/layout/IconVerticalSolidList"/>
    <dgm:cxn modelId="{D19B35CB-CD60-4249-B766-40D2228DA6F4}" type="presParOf" srcId="{CB5059C2-D8D6-4859-9E6B-C6FB9B21E501}" destId="{ED0F15D2-F13A-457D-94D1-1164D5147987}" srcOrd="0" destOrd="0" presId="urn:microsoft.com/office/officeart/2018/2/layout/IconVerticalSolidList"/>
    <dgm:cxn modelId="{9F85A01D-788F-4E67-A212-071614267B2B}" type="presParOf" srcId="{CB5059C2-D8D6-4859-9E6B-C6FB9B21E501}" destId="{4AC07C51-A661-4CDA-B9D0-95B7482A6350}" srcOrd="1" destOrd="0" presId="urn:microsoft.com/office/officeart/2018/2/layout/IconVerticalSolidList"/>
    <dgm:cxn modelId="{75C90C9E-EFAA-4524-B54C-AF963DA95625}" type="presParOf" srcId="{CB5059C2-D8D6-4859-9E6B-C6FB9B21E501}" destId="{4F83DB14-9BE5-44B2-9FBE-CEEEFBAF619D}" srcOrd="2" destOrd="0" presId="urn:microsoft.com/office/officeart/2018/2/layout/IconVerticalSolidList"/>
    <dgm:cxn modelId="{173C21E7-5937-4419-ADC2-846494FA8B18}" type="presParOf" srcId="{CB5059C2-D8D6-4859-9E6B-C6FB9B21E501}" destId="{11BAC833-391B-41EB-A228-6021CF1F0957}" srcOrd="3" destOrd="0" presId="urn:microsoft.com/office/officeart/2018/2/layout/IconVerticalSolidList"/>
    <dgm:cxn modelId="{A1F7E48E-6085-4629-888C-7D5ADD4082A5}" type="presParOf" srcId="{8A938F16-22E0-4535-9B9F-D428BC2911A2}" destId="{711C1A39-ECC7-409C-84E5-DD6910A59219}" srcOrd="5" destOrd="0" presId="urn:microsoft.com/office/officeart/2018/2/layout/IconVerticalSolidList"/>
    <dgm:cxn modelId="{42897907-8D37-47A4-90F1-B18530839B6E}" type="presParOf" srcId="{8A938F16-22E0-4535-9B9F-D428BC2911A2}" destId="{4DCFD6A9-1841-4D25-945B-7337ABE295ED}" srcOrd="6" destOrd="0" presId="urn:microsoft.com/office/officeart/2018/2/layout/IconVerticalSolidList"/>
    <dgm:cxn modelId="{75FE0CBE-AEEE-41EB-ACE1-4146B18F5AD3}" type="presParOf" srcId="{4DCFD6A9-1841-4D25-945B-7337ABE295ED}" destId="{8B380271-F531-479F-82DD-08062D9189A9}" srcOrd="0" destOrd="0" presId="urn:microsoft.com/office/officeart/2018/2/layout/IconVerticalSolidList"/>
    <dgm:cxn modelId="{A43A29F8-3D3E-4F7E-929F-8F7589C1CED0}" type="presParOf" srcId="{4DCFD6A9-1841-4D25-945B-7337ABE295ED}" destId="{2AFC75CF-905F-48B5-9128-D889F198540B}" srcOrd="1" destOrd="0" presId="urn:microsoft.com/office/officeart/2018/2/layout/IconVerticalSolidList"/>
    <dgm:cxn modelId="{51404E99-4730-4E63-BB61-0E49E5C45589}" type="presParOf" srcId="{4DCFD6A9-1841-4D25-945B-7337ABE295ED}" destId="{07703361-31AA-4720-8BF6-5BA8B7B35668}" srcOrd="2" destOrd="0" presId="urn:microsoft.com/office/officeart/2018/2/layout/IconVerticalSolidList"/>
    <dgm:cxn modelId="{1B133C79-BF7B-40F9-9495-B9C6C6B56D8A}" type="presParOf" srcId="{4DCFD6A9-1841-4D25-945B-7337ABE295ED}" destId="{F73B3B20-353D-4681-92FA-970D6EA2B3CF}" srcOrd="3" destOrd="0" presId="urn:microsoft.com/office/officeart/2018/2/layout/IconVerticalSolidList"/>
    <dgm:cxn modelId="{FB231DEC-ED4E-4D93-9C6B-E13041077250}" type="presParOf" srcId="{8A938F16-22E0-4535-9B9F-D428BC2911A2}" destId="{8B470819-1765-4B3D-945F-94213C3F18F6}" srcOrd="7" destOrd="0" presId="urn:microsoft.com/office/officeart/2018/2/layout/IconVerticalSolidList"/>
    <dgm:cxn modelId="{38A23C4B-3900-49AF-A7B2-21C3DE2B577B}" type="presParOf" srcId="{8A938F16-22E0-4535-9B9F-D428BC2911A2}" destId="{A655F532-DBA0-4731-B4BE-4C7891EDFBBA}" srcOrd="8" destOrd="0" presId="urn:microsoft.com/office/officeart/2018/2/layout/IconVerticalSolidList"/>
    <dgm:cxn modelId="{0944A0AA-3DED-4FDE-B7E5-C690AB2A73D6}" type="presParOf" srcId="{A655F532-DBA0-4731-B4BE-4C7891EDFBBA}" destId="{8FCB7A0D-46C3-4D61-9F2C-67FB8AD28DEB}" srcOrd="0" destOrd="0" presId="urn:microsoft.com/office/officeart/2018/2/layout/IconVerticalSolidList"/>
    <dgm:cxn modelId="{71FB0D5C-73EA-4CD2-AD38-1F4F789BA53B}" type="presParOf" srcId="{A655F532-DBA0-4731-B4BE-4C7891EDFBBA}" destId="{9BAD17DB-7A12-43DA-815D-2D2EEF843C4F}" srcOrd="1" destOrd="0" presId="urn:microsoft.com/office/officeart/2018/2/layout/IconVerticalSolidList"/>
    <dgm:cxn modelId="{17ADE386-56A1-46FB-AD43-E9E57FB89CF2}" type="presParOf" srcId="{A655F532-DBA0-4731-B4BE-4C7891EDFBBA}" destId="{90C27856-7114-49C0-AF35-8D5DDFCC2427}" srcOrd="2" destOrd="0" presId="urn:microsoft.com/office/officeart/2018/2/layout/IconVerticalSolidList"/>
    <dgm:cxn modelId="{7A1DB8B2-86CB-458A-96F9-971D04BAE86C}" type="presParOf" srcId="{A655F532-DBA0-4731-B4BE-4C7891EDFBBA}" destId="{E8DEFE11-6E46-4FCD-BCF3-DC7951673E79}" srcOrd="3" destOrd="0" presId="urn:microsoft.com/office/officeart/2018/2/layout/IconVerticalSolidList"/>
    <dgm:cxn modelId="{F436EE8C-4AC2-489C-900D-8AD0DF2C8E74}" type="presParOf" srcId="{8A938F16-22E0-4535-9B9F-D428BC2911A2}" destId="{5B555AEB-D23D-4C2A-BE42-860E02B0B028}" srcOrd="9" destOrd="0" presId="urn:microsoft.com/office/officeart/2018/2/layout/IconVerticalSolidList"/>
    <dgm:cxn modelId="{A0235526-010F-4C47-9749-799541951906}" type="presParOf" srcId="{8A938F16-22E0-4535-9B9F-D428BC2911A2}" destId="{73A00C15-131E-4B04-99C3-AB9E8D4B1938}" srcOrd="10" destOrd="0" presId="urn:microsoft.com/office/officeart/2018/2/layout/IconVerticalSolidList"/>
    <dgm:cxn modelId="{696A109E-11BC-45E9-89E6-FB95E461F7C0}" type="presParOf" srcId="{73A00C15-131E-4B04-99C3-AB9E8D4B1938}" destId="{3E95B655-A3FF-4138-83F8-205691341C07}" srcOrd="0" destOrd="0" presId="urn:microsoft.com/office/officeart/2018/2/layout/IconVerticalSolidList"/>
    <dgm:cxn modelId="{E064F8CF-DD38-47AD-AE9A-40A0CCA123A8}" type="presParOf" srcId="{73A00C15-131E-4B04-99C3-AB9E8D4B1938}" destId="{D1A5110D-5928-477B-92F6-C6905C5D5CBE}" srcOrd="1" destOrd="0" presId="urn:microsoft.com/office/officeart/2018/2/layout/IconVerticalSolidList"/>
    <dgm:cxn modelId="{D4EDD8B2-1B47-4646-9951-CE8F8067CB4A}" type="presParOf" srcId="{73A00C15-131E-4B04-99C3-AB9E8D4B1938}" destId="{FC00B4AE-8813-4B8C-807B-2740C635AA73}" srcOrd="2" destOrd="0" presId="urn:microsoft.com/office/officeart/2018/2/layout/IconVerticalSolidList"/>
    <dgm:cxn modelId="{5E4B3D8D-A172-482C-9959-6306AF16FE7E}" type="presParOf" srcId="{73A00C15-131E-4B04-99C3-AB9E8D4B1938}" destId="{86203BB4-E635-4FBE-8C58-1874E04F3D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F71BB-320D-48B8-829A-3B9329095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A1567-C59D-4B99-B888-100BFB5597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Importance of relevant features for prediction</a:t>
          </a:r>
          <a:endParaRPr lang="en-US" dirty="0"/>
        </a:p>
      </dgm:t>
    </dgm:pt>
    <dgm:pt modelId="{A8883703-69DA-430B-9B42-F6FC6D0A0CDC}" type="parTrans" cxnId="{E4D7C8B0-A369-46F7-879F-B3BBA7C98367}">
      <dgm:prSet/>
      <dgm:spPr/>
      <dgm:t>
        <a:bodyPr/>
        <a:lstStyle/>
        <a:p>
          <a:endParaRPr lang="en-US"/>
        </a:p>
      </dgm:t>
    </dgm:pt>
    <dgm:pt modelId="{6FF6E67A-398B-4082-B6DF-8EDBE9FB85E3}" type="sibTrans" cxnId="{E4D7C8B0-A369-46F7-879F-B3BBA7C98367}">
      <dgm:prSet/>
      <dgm:spPr/>
      <dgm:t>
        <a:bodyPr/>
        <a:lstStyle/>
        <a:p>
          <a:endParaRPr lang="en-US"/>
        </a:p>
      </dgm:t>
    </dgm:pt>
    <dgm:pt modelId="{111C4ECF-2B7C-4618-84AF-A66FA981D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Techniques used:</a:t>
          </a:r>
          <a:endParaRPr lang="en-US"/>
        </a:p>
      </dgm:t>
    </dgm:pt>
    <dgm:pt modelId="{002DA9EE-C738-418C-8892-B9756D2749F4}" type="parTrans" cxnId="{CA827B32-C9E9-46FC-92C6-9A167C0811BF}">
      <dgm:prSet/>
      <dgm:spPr/>
      <dgm:t>
        <a:bodyPr/>
        <a:lstStyle/>
        <a:p>
          <a:endParaRPr lang="en-US"/>
        </a:p>
      </dgm:t>
    </dgm:pt>
    <dgm:pt modelId="{11E33CF1-9481-4FC9-9006-BC1AE876B86B}" type="sibTrans" cxnId="{CA827B32-C9E9-46FC-92C6-9A167C0811BF}">
      <dgm:prSet/>
      <dgm:spPr/>
      <dgm:t>
        <a:bodyPr/>
        <a:lstStyle/>
        <a:p>
          <a:endParaRPr lang="en-US"/>
        </a:p>
      </dgm:t>
    </dgm:pt>
    <dgm:pt modelId="{2DBEE80E-0DCE-4BF8-B625-36F7D52D49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Correlation analysis with target variable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EC8634-A270-4751-83CB-744FB6E5BC0D}" type="parTrans" cxnId="{7A912678-3501-48FA-867F-B286FDF5E89F}">
      <dgm:prSet/>
      <dgm:spPr/>
      <dgm:t>
        <a:bodyPr/>
        <a:lstStyle/>
        <a:p>
          <a:endParaRPr lang="en-US"/>
        </a:p>
      </dgm:t>
    </dgm:pt>
    <dgm:pt modelId="{BB0C0F50-C5C7-4A3B-8741-E0BA9EB9E06F}" type="sibTrans" cxnId="{7A912678-3501-48FA-867F-B286FDF5E89F}">
      <dgm:prSet/>
      <dgm:spPr/>
      <dgm:t>
        <a:bodyPr/>
        <a:lstStyle/>
        <a:p>
          <a:endParaRPr lang="en-US"/>
        </a:p>
      </dgm:t>
    </dgm:pt>
    <dgm:pt modelId="{9AB8AD4E-2E97-4D79-8C96-F2C104E3A0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Feature importance from tree-based models (Random Forest)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F3BA31-B964-4F14-9168-B8D6F6D31562}" type="parTrans" cxnId="{E410E69D-2F1D-4C25-A469-683BCA058840}">
      <dgm:prSet/>
      <dgm:spPr/>
      <dgm:t>
        <a:bodyPr/>
        <a:lstStyle/>
        <a:p>
          <a:endParaRPr lang="en-US"/>
        </a:p>
      </dgm:t>
    </dgm:pt>
    <dgm:pt modelId="{84B20F4E-4E74-4983-8999-AF48CA038882}" type="sibTrans" cxnId="{E410E69D-2F1D-4C25-A469-683BCA058840}">
      <dgm:prSet/>
      <dgm:spPr/>
      <dgm:t>
        <a:bodyPr/>
        <a:lstStyle/>
        <a:p>
          <a:endParaRPr lang="en-US"/>
        </a:p>
      </dgm:t>
    </dgm:pt>
    <dgm:pt modelId="{0492A21E-F7C5-40DC-AB2B-9F5D39AEA8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Domain knowledge and intuition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61F7D1-DF2E-47CE-899A-08763A2DA3A3}" type="parTrans" cxnId="{50DECBBD-4673-4A75-BFF4-7BC9A280E0B6}">
      <dgm:prSet/>
      <dgm:spPr/>
      <dgm:t>
        <a:bodyPr/>
        <a:lstStyle/>
        <a:p>
          <a:endParaRPr lang="en-US"/>
        </a:p>
      </dgm:t>
    </dgm:pt>
    <dgm:pt modelId="{70ECBF28-5A52-4A71-9D77-26082B43B9A0}" type="sibTrans" cxnId="{50DECBBD-4673-4A75-BFF4-7BC9A280E0B6}">
      <dgm:prSet/>
      <dgm:spPr/>
      <dgm:t>
        <a:bodyPr/>
        <a:lstStyle/>
        <a:p>
          <a:endParaRPr lang="en-US"/>
        </a:p>
      </dgm:t>
    </dgm:pt>
    <dgm:pt modelId="{6EDC306C-53E0-4590-9F03-712F3A591D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Selected features and rationale behind each</a:t>
          </a:r>
          <a:endParaRPr lang="en-US" dirty="0"/>
        </a:p>
      </dgm:t>
    </dgm:pt>
    <dgm:pt modelId="{19715E3F-9E9D-4D64-A58D-FB79827F06B0}" type="parTrans" cxnId="{1EA66F8C-C038-410E-93AE-5AEC86C09701}">
      <dgm:prSet/>
      <dgm:spPr/>
      <dgm:t>
        <a:bodyPr/>
        <a:lstStyle/>
        <a:p>
          <a:endParaRPr lang="en-US"/>
        </a:p>
      </dgm:t>
    </dgm:pt>
    <dgm:pt modelId="{F5C3F6BF-77D1-443F-BB85-05B5FA1D3CC8}" type="sibTrans" cxnId="{1EA66F8C-C038-410E-93AE-5AEC86C09701}">
      <dgm:prSet/>
      <dgm:spPr/>
      <dgm:t>
        <a:bodyPr/>
        <a:lstStyle/>
        <a:p>
          <a:endParaRPr lang="en-US"/>
        </a:p>
      </dgm:t>
    </dgm:pt>
    <dgm:pt modelId="{D92ECD31-B1AC-4AF9-9A84-DBFE8D9B92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Additional engineered features:</a:t>
          </a:r>
          <a:endParaRPr lang="en-US"/>
        </a:p>
      </dgm:t>
    </dgm:pt>
    <dgm:pt modelId="{A5A3CC98-1E4C-40D6-8BD8-147CAE9AFCE7}" type="parTrans" cxnId="{64CB0422-045D-4667-8763-09FD541F64D6}">
      <dgm:prSet/>
      <dgm:spPr/>
      <dgm:t>
        <a:bodyPr/>
        <a:lstStyle/>
        <a:p>
          <a:endParaRPr lang="en-US"/>
        </a:p>
      </dgm:t>
    </dgm:pt>
    <dgm:pt modelId="{B421EA7B-F98B-47C5-B899-04EAB93361E6}" type="sibTrans" cxnId="{64CB0422-045D-4667-8763-09FD541F64D6}">
      <dgm:prSet/>
      <dgm:spPr/>
      <dgm:t>
        <a:bodyPr/>
        <a:lstStyle/>
        <a:p>
          <a:endParaRPr lang="en-US"/>
        </a:p>
      </dgm:t>
    </dgm:pt>
    <dgm:pt modelId="{08862A85-3730-4E8F-A952-BCAD08AB97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Time-based features (rush hour, weekend/weekday)</a:t>
          </a:r>
          <a:endParaRPr lang="en-US" dirty="0"/>
        </a:p>
      </dgm:t>
    </dgm:pt>
    <dgm:pt modelId="{419FE890-F3DA-49B7-9F6E-409A3C0006CA}" type="parTrans" cxnId="{31F77B47-FB8F-427C-A29E-139DF46C4BF6}">
      <dgm:prSet/>
      <dgm:spPr/>
      <dgm:t>
        <a:bodyPr/>
        <a:lstStyle/>
        <a:p>
          <a:endParaRPr lang="en-US"/>
        </a:p>
      </dgm:t>
    </dgm:pt>
    <dgm:pt modelId="{4352C666-C75C-4A79-9B13-DD7652EA4798}" type="sibTrans" cxnId="{31F77B47-FB8F-427C-A29E-139DF46C4BF6}">
      <dgm:prSet/>
      <dgm:spPr/>
      <dgm:t>
        <a:bodyPr/>
        <a:lstStyle/>
        <a:p>
          <a:endParaRPr lang="en-US"/>
        </a:p>
      </dgm:t>
    </dgm:pt>
    <dgm:pt modelId="{57A7D48B-FC5D-4086-9E70-EBD73A916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Geographical features (borough, neighborhood)</a:t>
          </a:r>
          <a:endParaRPr lang="en-US" dirty="0"/>
        </a:p>
      </dgm:t>
    </dgm:pt>
    <dgm:pt modelId="{9ED59D77-729A-4746-BE2B-E880AD0F745B}" type="parTrans" cxnId="{F9AB70F6-BA44-48FD-A035-C4CBA18D7D51}">
      <dgm:prSet/>
      <dgm:spPr/>
      <dgm:t>
        <a:bodyPr/>
        <a:lstStyle/>
        <a:p>
          <a:endParaRPr lang="en-US"/>
        </a:p>
      </dgm:t>
    </dgm:pt>
    <dgm:pt modelId="{B5C11D20-D8CB-42B3-A4F7-482A9B27D11E}" type="sibTrans" cxnId="{F9AB70F6-BA44-48FD-A035-C4CBA18D7D51}">
      <dgm:prSet/>
      <dgm:spPr/>
      <dgm:t>
        <a:bodyPr/>
        <a:lstStyle/>
        <a:p>
          <a:endParaRPr lang="en-US"/>
        </a:p>
      </dgm:t>
    </dgm:pt>
    <dgm:pt modelId="{32A29483-189E-45CF-B6F5-B909B9B7230E}" type="pres">
      <dgm:prSet presAssocID="{276F71BB-320D-48B8-829A-3B93290957F3}" presName="root" presStyleCnt="0">
        <dgm:presLayoutVars>
          <dgm:dir/>
          <dgm:resizeHandles val="exact"/>
        </dgm:presLayoutVars>
      </dgm:prSet>
      <dgm:spPr/>
    </dgm:pt>
    <dgm:pt modelId="{9348D08B-524A-4765-BD69-7A1DA455F08A}" type="pres">
      <dgm:prSet presAssocID="{0C1A1567-C59D-4B99-B888-100BFB55973D}" presName="compNode" presStyleCnt="0"/>
      <dgm:spPr/>
    </dgm:pt>
    <dgm:pt modelId="{02BBD49C-F854-4FBD-A42D-49A108DF4CFB}" type="pres">
      <dgm:prSet presAssocID="{0C1A1567-C59D-4B99-B888-100BFB55973D}" presName="bgRect" presStyleLbl="bgShp" presStyleIdx="0" presStyleCnt="4"/>
      <dgm:spPr/>
    </dgm:pt>
    <dgm:pt modelId="{53B59EE9-38F8-44EC-A4E2-F0F451BD161C}" type="pres">
      <dgm:prSet presAssocID="{0C1A1567-C59D-4B99-B888-100BFB5597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09A287B-712D-4AB2-9869-52D1B45B931A}" type="pres">
      <dgm:prSet presAssocID="{0C1A1567-C59D-4B99-B888-100BFB55973D}" presName="spaceRect" presStyleCnt="0"/>
      <dgm:spPr/>
    </dgm:pt>
    <dgm:pt modelId="{AC15789B-A420-47F9-938C-B6FCD2BABD44}" type="pres">
      <dgm:prSet presAssocID="{0C1A1567-C59D-4B99-B888-100BFB55973D}" presName="parTx" presStyleLbl="revTx" presStyleIdx="0" presStyleCnt="6">
        <dgm:presLayoutVars>
          <dgm:chMax val="0"/>
          <dgm:chPref val="0"/>
        </dgm:presLayoutVars>
      </dgm:prSet>
      <dgm:spPr/>
    </dgm:pt>
    <dgm:pt modelId="{EFEE02B5-CAD2-4C5E-B9E5-F7F96F743BD8}" type="pres">
      <dgm:prSet presAssocID="{6FF6E67A-398B-4082-B6DF-8EDBE9FB85E3}" presName="sibTrans" presStyleCnt="0"/>
      <dgm:spPr/>
    </dgm:pt>
    <dgm:pt modelId="{A58FA478-3E2F-486F-81AC-74EB37F12364}" type="pres">
      <dgm:prSet presAssocID="{111C4ECF-2B7C-4618-84AF-A66FA981DADE}" presName="compNode" presStyleCnt="0"/>
      <dgm:spPr/>
    </dgm:pt>
    <dgm:pt modelId="{43C52250-5A52-4B1C-9B9F-972807584BEC}" type="pres">
      <dgm:prSet presAssocID="{111C4ECF-2B7C-4618-84AF-A66FA981DADE}" presName="bgRect" presStyleLbl="bgShp" presStyleIdx="1" presStyleCnt="4"/>
      <dgm:spPr/>
    </dgm:pt>
    <dgm:pt modelId="{34F4CA00-8869-4328-885B-8483B4DA2DB8}" type="pres">
      <dgm:prSet presAssocID="{111C4ECF-2B7C-4618-84AF-A66FA981DA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CFCD5C7-7346-44C0-9E92-F81E94C81D7D}" type="pres">
      <dgm:prSet presAssocID="{111C4ECF-2B7C-4618-84AF-A66FA981DADE}" presName="spaceRect" presStyleCnt="0"/>
      <dgm:spPr/>
    </dgm:pt>
    <dgm:pt modelId="{6B30EC0D-91DB-46CB-A57D-847DD7AEFB43}" type="pres">
      <dgm:prSet presAssocID="{111C4ECF-2B7C-4618-84AF-A66FA981DADE}" presName="parTx" presStyleLbl="revTx" presStyleIdx="1" presStyleCnt="6">
        <dgm:presLayoutVars>
          <dgm:chMax val="0"/>
          <dgm:chPref val="0"/>
        </dgm:presLayoutVars>
      </dgm:prSet>
      <dgm:spPr/>
    </dgm:pt>
    <dgm:pt modelId="{46A456A1-67E9-45B0-9FBB-9E1523ED0DB8}" type="pres">
      <dgm:prSet presAssocID="{111C4ECF-2B7C-4618-84AF-A66FA981DADE}" presName="desTx" presStyleLbl="revTx" presStyleIdx="2" presStyleCnt="6">
        <dgm:presLayoutVars/>
      </dgm:prSet>
      <dgm:spPr/>
    </dgm:pt>
    <dgm:pt modelId="{43D66907-4EC4-47CB-8DBD-E11EBE686D81}" type="pres">
      <dgm:prSet presAssocID="{11E33CF1-9481-4FC9-9006-BC1AE876B86B}" presName="sibTrans" presStyleCnt="0"/>
      <dgm:spPr/>
    </dgm:pt>
    <dgm:pt modelId="{B3744BBD-D46E-4C0C-B466-2FD58E67171B}" type="pres">
      <dgm:prSet presAssocID="{6EDC306C-53E0-4590-9F03-712F3A591D1B}" presName="compNode" presStyleCnt="0"/>
      <dgm:spPr/>
    </dgm:pt>
    <dgm:pt modelId="{4F71C3C3-7FD5-4CD0-9DDD-D54B8B016B9E}" type="pres">
      <dgm:prSet presAssocID="{6EDC306C-53E0-4590-9F03-712F3A591D1B}" presName="bgRect" presStyleLbl="bgShp" presStyleIdx="2" presStyleCnt="4"/>
      <dgm:spPr/>
    </dgm:pt>
    <dgm:pt modelId="{2F6EC7ED-BE2C-481E-8D72-8AB2FB3CCE28}" type="pres">
      <dgm:prSet presAssocID="{6EDC306C-53E0-4590-9F03-712F3A591D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4099BB-1EC0-4F2F-9DC7-B5356256F89E}" type="pres">
      <dgm:prSet presAssocID="{6EDC306C-53E0-4590-9F03-712F3A591D1B}" presName="spaceRect" presStyleCnt="0"/>
      <dgm:spPr/>
    </dgm:pt>
    <dgm:pt modelId="{6CF31934-F2F3-472F-8880-A1A7F9893E10}" type="pres">
      <dgm:prSet presAssocID="{6EDC306C-53E0-4590-9F03-712F3A591D1B}" presName="parTx" presStyleLbl="revTx" presStyleIdx="3" presStyleCnt="6">
        <dgm:presLayoutVars>
          <dgm:chMax val="0"/>
          <dgm:chPref val="0"/>
        </dgm:presLayoutVars>
      </dgm:prSet>
      <dgm:spPr/>
    </dgm:pt>
    <dgm:pt modelId="{F0A95626-984C-4AA3-94E3-2B0CA9B3CC97}" type="pres">
      <dgm:prSet presAssocID="{F5C3F6BF-77D1-443F-BB85-05B5FA1D3CC8}" presName="sibTrans" presStyleCnt="0"/>
      <dgm:spPr/>
    </dgm:pt>
    <dgm:pt modelId="{68EF980F-6D93-4060-989C-F6C0BDD3EE52}" type="pres">
      <dgm:prSet presAssocID="{D92ECD31-B1AC-4AF9-9A84-DBFE8D9B9200}" presName="compNode" presStyleCnt="0"/>
      <dgm:spPr/>
    </dgm:pt>
    <dgm:pt modelId="{929CCFAF-ACF8-491D-9686-B04DC229BAEC}" type="pres">
      <dgm:prSet presAssocID="{D92ECD31-B1AC-4AF9-9A84-DBFE8D9B9200}" presName="bgRect" presStyleLbl="bgShp" presStyleIdx="3" presStyleCnt="4"/>
      <dgm:spPr/>
    </dgm:pt>
    <dgm:pt modelId="{3C55AD57-DFFF-4553-AC1C-6AE6733E831A}" type="pres">
      <dgm:prSet presAssocID="{D92ECD31-B1AC-4AF9-9A84-DBFE8D9B92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43D793AB-AF1B-416E-8BFA-475F80FD479D}" type="pres">
      <dgm:prSet presAssocID="{D92ECD31-B1AC-4AF9-9A84-DBFE8D9B9200}" presName="spaceRect" presStyleCnt="0"/>
      <dgm:spPr/>
    </dgm:pt>
    <dgm:pt modelId="{F4E7A99B-3353-492A-87EB-5D8D1D742B04}" type="pres">
      <dgm:prSet presAssocID="{D92ECD31-B1AC-4AF9-9A84-DBFE8D9B9200}" presName="parTx" presStyleLbl="revTx" presStyleIdx="4" presStyleCnt="6">
        <dgm:presLayoutVars>
          <dgm:chMax val="0"/>
          <dgm:chPref val="0"/>
        </dgm:presLayoutVars>
      </dgm:prSet>
      <dgm:spPr/>
    </dgm:pt>
    <dgm:pt modelId="{59A342FF-7D6E-4658-84B7-AE3660FDF391}" type="pres">
      <dgm:prSet presAssocID="{D92ECD31-B1AC-4AF9-9A84-DBFE8D9B9200}" presName="desTx" presStyleLbl="revTx" presStyleIdx="5" presStyleCnt="6">
        <dgm:presLayoutVars/>
      </dgm:prSet>
      <dgm:spPr/>
    </dgm:pt>
  </dgm:ptLst>
  <dgm:cxnLst>
    <dgm:cxn modelId="{5BF9901B-78C6-4908-AE17-63E309B5AD4A}" type="presOf" srcId="{08862A85-3730-4E8F-A952-BCAD08AB9737}" destId="{59A342FF-7D6E-4658-84B7-AE3660FDF391}" srcOrd="0" destOrd="0" presId="urn:microsoft.com/office/officeart/2018/2/layout/IconVerticalSolidList"/>
    <dgm:cxn modelId="{64CB0422-045D-4667-8763-09FD541F64D6}" srcId="{276F71BB-320D-48B8-829A-3B93290957F3}" destId="{D92ECD31-B1AC-4AF9-9A84-DBFE8D9B9200}" srcOrd="3" destOrd="0" parTransId="{A5A3CC98-1E4C-40D6-8BD8-147CAE9AFCE7}" sibTransId="{B421EA7B-F98B-47C5-B899-04EAB93361E6}"/>
    <dgm:cxn modelId="{FA2F5E25-F62F-4BEB-AD57-0A37D921651E}" type="presOf" srcId="{0C1A1567-C59D-4B99-B888-100BFB55973D}" destId="{AC15789B-A420-47F9-938C-B6FCD2BABD44}" srcOrd="0" destOrd="0" presId="urn:microsoft.com/office/officeart/2018/2/layout/IconVerticalSolidList"/>
    <dgm:cxn modelId="{EA2C242A-5094-4EFF-9E5A-854D21896347}" type="presOf" srcId="{276F71BB-320D-48B8-829A-3B93290957F3}" destId="{32A29483-189E-45CF-B6F5-B909B9B7230E}" srcOrd="0" destOrd="0" presId="urn:microsoft.com/office/officeart/2018/2/layout/IconVerticalSolidList"/>
    <dgm:cxn modelId="{CA827B32-C9E9-46FC-92C6-9A167C0811BF}" srcId="{276F71BB-320D-48B8-829A-3B93290957F3}" destId="{111C4ECF-2B7C-4618-84AF-A66FA981DADE}" srcOrd="1" destOrd="0" parTransId="{002DA9EE-C738-418C-8892-B9756D2749F4}" sibTransId="{11E33CF1-9481-4FC9-9006-BC1AE876B86B}"/>
    <dgm:cxn modelId="{F18A213B-CDF4-4DDF-A459-B35B52E7C745}" type="presOf" srcId="{0492A21E-F7C5-40DC-AB2B-9F5D39AEA84F}" destId="{46A456A1-67E9-45B0-9FBB-9E1523ED0DB8}" srcOrd="0" destOrd="2" presId="urn:microsoft.com/office/officeart/2018/2/layout/IconVerticalSolidList"/>
    <dgm:cxn modelId="{77E2493F-B1DA-4CCB-A253-4817777FF21B}" type="presOf" srcId="{111C4ECF-2B7C-4618-84AF-A66FA981DADE}" destId="{6B30EC0D-91DB-46CB-A57D-847DD7AEFB43}" srcOrd="0" destOrd="0" presId="urn:microsoft.com/office/officeart/2018/2/layout/IconVerticalSolidList"/>
    <dgm:cxn modelId="{31F77B47-FB8F-427C-A29E-139DF46C4BF6}" srcId="{D92ECD31-B1AC-4AF9-9A84-DBFE8D9B9200}" destId="{08862A85-3730-4E8F-A952-BCAD08AB9737}" srcOrd="0" destOrd="0" parTransId="{419FE890-F3DA-49B7-9F6E-409A3C0006CA}" sibTransId="{4352C666-C75C-4A79-9B13-DD7652EA4798}"/>
    <dgm:cxn modelId="{65063D51-30CD-48DC-926B-C7F04C06C6BD}" type="presOf" srcId="{6EDC306C-53E0-4590-9F03-712F3A591D1B}" destId="{6CF31934-F2F3-472F-8880-A1A7F9893E10}" srcOrd="0" destOrd="0" presId="urn:microsoft.com/office/officeart/2018/2/layout/IconVerticalSolidList"/>
    <dgm:cxn modelId="{7A912678-3501-48FA-867F-B286FDF5E89F}" srcId="{111C4ECF-2B7C-4618-84AF-A66FA981DADE}" destId="{2DBEE80E-0DCE-4BF8-B625-36F7D52D4985}" srcOrd="0" destOrd="0" parTransId="{57EC8634-A270-4751-83CB-744FB6E5BC0D}" sibTransId="{BB0C0F50-C5C7-4A3B-8741-E0BA9EB9E06F}"/>
    <dgm:cxn modelId="{49FA1089-5F8B-4CE9-9BC1-57C474222C81}" type="presOf" srcId="{D92ECD31-B1AC-4AF9-9A84-DBFE8D9B9200}" destId="{F4E7A99B-3353-492A-87EB-5D8D1D742B04}" srcOrd="0" destOrd="0" presId="urn:microsoft.com/office/officeart/2018/2/layout/IconVerticalSolidList"/>
    <dgm:cxn modelId="{5F4C1A89-37E1-47B0-BD08-F75A1A71E131}" type="presOf" srcId="{2DBEE80E-0DCE-4BF8-B625-36F7D52D4985}" destId="{46A456A1-67E9-45B0-9FBB-9E1523ED0DB8}" srcOrd="0" destOrd="0" presId="urn:microsoft.com/office/officeart/2018/2/layout/IconVerticalSolidList"/>
    <dgm:cxn modelId="{1EA66F8C-C038-410E-93AE-5AEC86C09701}" srcId="{276F71BB-320D-48B8-829A-3B93290957F3}" destId="{6EDC306C-53E0-4590-9F03-712F3A591D1B}" srcOrd="2" destOrd="0" parTransId="{19715E3F-9E9D-4D64-A58D-FB79827F06B0}" sibTransId="{F5C3F6BF-77D1-443F-BB85-05B5FA1D3CC8}"/>
    <dgm:cxn modelId="{9C03038E-CDBB-48B3-ACBE-98572BC3E4C3}" type="presOf" srcId="{9AB8AD4E-2E97-4D79-8C96-F2C104E3A0AE}" destId="{46A456A1-67E9-45B0-9FBB-9E1523ED0DB8}" srcOrd="0" destOrd="1" presId="urn:microsoft.com/office/officeart/2018/2/layout/IconVerticalSolidList"/>
    <dgm:cxn modelId="{E410E69D-2F1D-4C25-A469-683BCA058840}" srcId="{111C4ECF-2B7C-4618-84AF-A66FA981DADE}" destId="{9AB8AD4E-2E97-4D79-8C96-F2C104E3A0AE}" srcOrd="1" destOrd="0" parTransId="{81F3BA31-B964-4F14-9168-B8D6F6D31562}" sibTransId="{84B20F4E-4E74-4983-8999-AF48CA038882}"/>
    <dgm:cxn modelId="{E4D7C8B0-A369-46F7-879F-B3BBA7C98367}" srcId="{276F71BB-320D-48B8-829A-3B93290957F3}" destId="{0C1A1567-C59D-4B99-B888-100BFB55973D}" srcOrd="0" destOrd="0" parTransId="{A8883703-69DA-430B-9B42-F6FC6D0A0CDC}" sibTransId="{6FF6E67A-398B-4082-B6DF-8EDBE9FB85E3}"/>
    <dgm:cxn modelId="{265C35BB-D139-47ED-B929-D7550C37A0CB}" type="presOf" srcId="{57A7D48B-FC5D-4086-9E70-EBD73A9169A6}" destId="{59A342FF-7D6E-4658-84B7-AE3660FDF391}" srcOrd="0" destOrd="1" presId="urn:microsoft.com/office/officeart/2018/2/layout/IconVerticalSolidList"/>
    <dgm:cxn modelId="{50DECBBD-4673-4A75-BFF4-7BC9A280E0B6}" srcId="{111C4ECF-2B7C-4618-84AF-A66FA981DADE}" destId="{0492A21E-F7C5-40DC-AB2B-9F5D39AEA84F}" srcOrd="2" destOrd="0" parTransId="{1661F7D1-DF2E-47CE-899A-08763A2DA3A3}" sibTransId="{70ECBF28-5A52-4A71-9D77-26082B43B9A0}"/>
    <dgm:cxn modelId="{F9AB70F6-BA44-48FD-A035-C4CBA18D7D51}" srcId="{D92ECD31-B1AC-4AF9-9A84-DBFE8D9B9200}" destId="{57A7D48B-FC5D-4086-9E70-EBD73A9169A6}" srcOrd="1" destOrd="0" parTransId="{9ED59D77-729A-4746-BE2B-E880AD0F745B}" sibTransId="{B5C11D20-D8CB-42B3-A4F7-482A9B27D11E}"/>
    <dgm:cxn modelId="{970A6D89-98BD-417A-92C1-8E4CE4E13898}" type="presParOf" srcId="{32A29483-189E-45CF-B6F5-B909B9B7230E}" destId="{9348D08B-524A-4765-BD69-7A1DA455F08A}" srcOrd="0" destOrd="0" presId="urn:microsoft.com/office/officeart/2018/2/layout/IconVerticalSolidList"/>
    <dgm:cxn modelId="{34DCDF68-C8B6-4DB2-84B9-6F744CA6638F}" type="presParOf" srcId="{9348D08B-524A-4765-BD69-7A1DA455F08A}" destId="{02BBD49C-F854-4FBD-A42D-49A108DF4CFB}" srcOrd="0" destOrd="0" presId="urn:microsoft.com/office/officeart/2018/2/layout/IconVerticalSolidList"/>
    <dgm:cxn modelId="{55364D08-2CAB-42EF-B690-694D33C7120E}" type="presParOf" srcId="{9348D08B-524A-4765-BD69-7A1DA455F08A}" destId="{53B59EE9-38F8-44EC-A4E2-F0F451BD161C}" srcOrd="1" destOrd="0" presId="urn:microsoft.com/office/officeart/2018/2/layout/IconVerticalSolidList"/>
    <dgm:cxn modelId="{DAB947A3-0C19-4A22-B2AC-911801DE8DCF}" type="presParOf" srcId="{9348D08B-524A-4765-BD69-7A1DA455F08A}" destId="{609A287B-712D-4AB2-9869-52D1B45B931A}" srcOrd="2" destOrd="0" presId="urn:microsoft.com/office/officeart/2018/2/layout/IconVerticalSolidList"/>
    <dgm:cxn modelId="{1F51DAE7-2396-449F-883E-15DBA6758C3A}" type="presParOf" srcId="{9348D08B-524A-4765-BD69-7A1DA455F08A}" destId="{AC15789B-A420-47F9-938C-B6FCD2BABD44}" srcOrd="3" destOrd="0" presId="urn:microsoft.com/office/officeart/2018/2/layout/IconVerticalSolidList"/>
    <dgm:cxn modelId="{465871BC-EE34-4EF0-A032-60FD6777D44E}" type="presParOf" srcId="{32A29483-189E-45CF-B6F5-B909B9B7230E}" destId="{EFEE02B5-CAD2-4C5E-B9E5-F7F96F743BD8}" srcOrd="1" destOrd="0" presId="urn:microsoft.com/office/officeart/2018/2/layout/IconVerticalSolidList"/>
    <dgm:cxn modelId="{D1B07D28-A3D0-4EFF-9C51-7B9E0DA369BB}" type="presParOf" srcId="{32A29483-189E-45CF-B6F5-B909B9B7230E}" destId="{A58FA478-3E2F-486F-81AC-74EB37F12364}" srcOrd="2" destOrd="0" presId="urn:microsoft.com/office/officeart/2018/2/layout/IconVerticalSolidList"/>
    <dgm:cxn modelId="{7E203397-0E8D-4509-9995-54AE7F762C61}" type="presParOf" srcId="{A58FA478-3E2F-486F-81AC-74EB37F12364}" destId="{43C52250-5A52-4B1C-9B9F-972807584BEC}" srcOrd="0" destOrd="0" presId="urn:microsoft.com/office/officeart/2018/2/layout/IconVerticalSolidList"/>
    <dgm:cxn modelId="{4BCA8A59-68F2-41C4-AAD1-18B2E36C319D}" type="presParOf" srcId="{A58FA478-3E2F-486F-81AC-74EB37F12364}" destId="{34F4CA00-8869-4328-885B-8483B4DA2DB8}" srcOrd="1" destOrd="0" presId="urn:microsoft.com/office/officeart/2018/2/layout/IconVerticalSolidList"/>
    <dgm:cxn modelId="{8A2D3452-86AB-4ACF-A980-99A48A5FC073}" type="presParOf" srcId="{A58FA478-3E2F-486F-81AC-74EB37F12364}" destId="{ECFCD5C7-7346-44C0-9E92-F81E94C81D7D}" srcOrd="2" destOrd="0" presId="urn:microsoft.com/office/officeart/2018/2/layout/IconVerticalSolidList"/>
    <dgm:cxn modelId="{D14E86F3-2A9E-44A6-8F9D-02FBF999AE97}" type="presParOf" srcId="{A58FA478-3E2F-486F-81AC-74EB37F12364}" destId="{6B30EC0D-91DB-46CB-A57D-847DD7AEFB43}" srcOrd="3" destOrd="0" presId="urn:microsoft.com/office/officeart/2018/2/layout/IconVerticalSolidList"/>
    <dgm:cxn modelId="{B810D101-02B1-462E-AAA3-B24AB2924F06}" type="presParOf" srcId="{A58FA478-3E2F-486F-81AC-74EB37F12364}" destId="{46A456A1-67E9-45B0-9FBB-9E1523ED0DB8}" srcOrd="4" destOrd="0" presId="urn:microsoft.com/office/officeart/2018/2/layout/IconVerticalSolidList"/>
    <dgm:cxn modelId="{C6719769-7A29-4FA6-BA18-FF6E1A13CB0E}" type="presParOf" srcId="{32A29483-189E-45CF-B6F5-B909B9B7230E}" destId="{43D66907-4EC4-47CB-8DBD-E11EBE686D81}" srcOrd="3" destOrd="0" presId="urn:microsoft.com/office/officeart/2018/2/layout/IconVerticalSolidList"/>
    <dgm:cxn modelId="{ED945F07-96D1-461A-9B16-8A9E74536F52}" type="presParOf" srcId="{32A29483-189E-45CF-B6F5-B909B9B7230E}" destId="{B3744BBD-D46E-4C0C-B466-2FD58E67171B}" srcOrd="4" destOrd="0" presId="urn:microsoft.com/office/officeart/2018/2/layout/IconVerticalSolidList"/>
    <dgm:cxn modelId="{B4112FA8-4D05-4BEA-AE38-FB432C7E83AF}" type="presParOf" srcId="{B3744BBD-D46E-4C0C-B466-2FD58E67171B}" destId="{4F71C3C3-7FD5-4CD0-9DDD-D54B8B016B9E}" srcOrd="0" destOrd="0" presId="urn:microsoft.com/office/officeart/2018/2/layout/IconVerticalSolidList"/>
    <dgm:cxn modelId="{889B502A-A92E-4E25-946A-3E9BBD8D1279}" type="presParOf" srcId="{B3744BBD-D46E-4C0C-B466-2FD58E67171B}" destId="{2F6EC7ED-BE2C-481E-8D72-8AB2FB3CCE28}" srcOrd="1" destOrd="0" presId="urn:microsoft.com/office/officeart/2018/2/layout/IconVerticalSolidList"/>
    <dgm:cxn modelId="{FA35CF39-85C3-4429-8399-157512C61A03}" type="presParOf" srcId="{B3744BBD-D46E-4C0C-B466-2FD58E67171B}" destId="{B84099BB-1EC0-4F2F-9DC7-B5356256F89E}" srcOrd="2" destOrd="0" presId="urn:microsoft.com/office/officeart/2018/2/layout/IconVerticalSolidList"/>
    <dgm:cxn modelId="{26DB446D-11E2-4FB9-B320-43B2BEF0E7A5}" type="presParOf" srcId="{B3744BBD-D46E-4C0C-B466-2FD58E67171B}" destId="{6CF31934-F2F3-472F-8880-A1A7F9893E10}" srcOrd="3" destOrd="0" presId="urn:microsoft.com/office/officeart/2018/2/layout/IconVerticalSolidList"/>
    <dgm:cxn modelId="{A53D8F03-11E3-4779-ABE5-01018AC49CDE}" type="presParOf" srcId="{32A29483-189E-45CF-B6F5-B909B9B7230E}" destId="{F0A95626-984C-4AA3-94E3-2B0CA9B3CC97}" srcOrd="5" destOrd="0" presId="urn:microsoft.com/office/officeart/2018/2/layout/IconVerticalSolidList"/>
    <dgm:cxn modelId="{B9E92450-9DF0-4A98-B10F-DEE546EC63D7}" type="presParOf" srcId="{32A29483-189E-45CF-B6F5-B909B9B7230E}" destId="{68EF980F-6D93-4060-989C-F6C0BDD3EE52}" srcOrd="6" destOrd="0" presId="urn:microsoft.com/office/officeart/2018/2/layout/IconVerticalSolidList"/>
    <dgm:cxn modelId="{0297C80E-F60B-4275-9503-0C28E0E26F5E}" type="presParOf" srcId="{68EF980F-6D93-4060-989C-F6C0BDD3EE52}" destId="{929CCFAF-ACF8-491D-9686-B04DC229BAEC}" srcOrd="0" destOrd="0" presId="urn:microsoft.com/office/officeart/2018/2/layout/IconVerticalSolidList"/>
    <dgm:cxn modelId="{C897B5CB-F712-428B-B2D4-2B48AAC2A6E5}" type="presParOf" srcId="{68EF980F-6D93-4060-989C-F6C0BDD3EE52}" destId="{3C55AD57-DFFF-4553-AC1C-6AE6733E831A}" srcOrd="1" destOrd="0" presId="urn:microsoft.com/office/officeart/2018/2/layout/IconVerticalSolidList"/>
    <dgm:cxn modelId="{63254D40-085F-4652-BF0B-68B160E85545}" type="presParOf" srcId="{68EF980F-6D93-4060-989C-F6C0BDD3EE52}" destId="{43D793AB-AF1B-416E-8BFA-475F80FD479D}" srcOrd="2" destOrd="0" presId="urn:microsoft.com/office/officeart/2018/2/layout/IconVerticalSolidList"/>
    <dgm:cxn modelId="{3BF934EB-6CD0-4F3B-A35A-AF4A7C1B6B44}" type="presParOf" srcId="{68EF980F-6D93-4060-989C-F6C0BDD3EE52}" destId="{F4E7A99B-3353-492A-87EB-5D8D1D742B04}" srcOrd="3" destOrd="0" presId="urn:microsoft.com/office/officeart/2018/2/layout/IconVerticalSolidList"/>
    <dgm:cxn modelId="{32A238B8-6027-4BDD-9725-3E592A814A8D}" type="presParOf" srcId="{68EF980F-6D93-4060-989C-F6C0BDD3EE52}" destId="{59A342FF-7D6E-4658-84B7-AE3660FDF39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38F87A-0142-4B2C-BE92-86BE8FA626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5E311-88A2-4968-8D84-197F11B6C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Incorporating additional data sources (weather, events, traffic)</a:t>
          </a:r>
          <a:endParaRPr lang="en-US"/>
        </a:p>
      </dgm:t>
    </dgm:pt>
    <dgm:pt modelId="{2DC0916E-21D5-4C0B-B4C5-F07140727474}" type="parTrans" cxnId="{A08A2473-078F-4B24-B891-369D4AC67F7A}">
      <dgm:prSet/>
      <dgm:spPr/>
      <dgm:t>
        <a:bodyPr/>
        <a:lstStyle/>
        <a:p>
          <a:endParaRPr lang="en-US"/>
        </a:p>
      </dgm:t>
    </dgm:pt>
    <dgm:pt modelId="{013B37B2-A2C8-412E-A78D-FFBAF20F31F1}" type="sibTrans" cxnId="{A08A2473-078F-4B24-B891-369D4AC67F7A}">
      <dgm:prSet/>
      <dgm:spPr/>
      <dgm:t>
        <a:bodyPr/>
        <a:lstStyle/>
        <a:p>
          <a:endParaRPr lang="en-US"/>
        </a:p>
      </dgm:t>
    </dgm:pt>
    <dgm:pt modelId="{C8AD5386-73D4-46F2-AF2C-7B78366B1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Exploring advanced techniques (e.g., LSTM networks for time series)</a:t>
          </a:r>
          <a:endParaRPr lang="en-US"/>
        </a:p>
      </dgm:t>
    </dgm:pt>
    <dgm:pt modelId="{A2786420-CA69-4A9B-A518-2FB840269AC3}" type="parTrans" cxnId="{F895C22D-C2B4-4632-83B9-B7ED7C7A8613}">
      <dgm:prSet/>
      <dgm:spPr/>
      <dgm:t>
        <a:bodyPr/>
        <a:lstStyle/>
        <a:p>
          <a:endParaRPr lang="en-US"/>
        </a:p>
      </dgm:t>
    </dgm:pt>
    <dgm:pt modelId="{E23B48AC-60C3-4025-B9FB-FA77619064D4}" type="sibTrans" cxnId="{F895C22D-C2B4-4632-83B9-B7ED7C7A8613}">
      <dgm:prSet/>
      <dgm:spPr/>
      <dgm:t>
        <a:bodyPr/>
        <a:lstStyle/>
        <a:p>
          <a:endParaRPr lang="en-US"/>
        </a:p>
      </dgm:t>
    </dgm:pt>
    <dgm:pt modelId="{61C99124-6BBB-4AC6-BFD3-50D54B93BC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Developing a real-time prediction system</a:t>
          </a:r>
          <a:endParaRPr lang="en-US"/>
        </a:p>
      </dgm:t>
    </dgm:pt>
    <dgm:pt modelId="{90578EC4-3DCF-47B4-B4DF-12A4AE60FF95}" type="parTrans" cxnId="{4202AED6-B975-4ADA-9644-D9D7D2C86BC8}">
      <dgm:prSet/>
      <dgm:spPr/>
      <dgm:t>
        <a:bodyPr/>
        <a:lstStyle/>
        <a:p>
          <a:endParaRPr lang="en-US"/>
        </a:p>
      </dgm:t>
    </dgm:pt>
    <dgm:pt modelId="{3942A1EF-61E2-4D8E-B40C-C9DA0F930E5A}" type="sibTrans" cxnId="{4202AED6-B975-4ADA-9644-D9D7D2C86BC8}">
      <dgm:prSet/>
      <dgm:spPr/>
      <dgm:t>
        <a:bodyPr/>
        <a:lstStyle/>
        <a:p>
          <a:endParaRPr lang="en-US"/>
        </a:p>
      </dgm:t>
    </dgm:pt>
    <dgm:pt modelId="{CB35B923-4E5A-4BA4-90A7-89A49BDE55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Extending the model to other cities or transportation modes</a:t>
          </a:r>
          <a:endParaRPr lang="en-US"/>
        </a:p>
      </dgm:t>
    </dgm:pt>
    <dgm:pt modelId="{7EDAEF29-7C4C-40B8-95FC-5356CC0D4514}" type="parTrans" cxnId="{AC137E13-0E37-4C77-9CF8-947877ABFB1C}">
      <dgm:prSet/>
      <dgm:spPr/>
      <dgm:t>
        <a:bodyPr/>
        <a:lstStyle/>
        <a:p>
          <a:endParaRPr lang="en-US"/>
        </a:p>
      </dgm:t>
    </dgm:pt>
    <dgm:pt modelId="{55EFE114-8A29-4FB4-BF41-BDDB5DB181AC}" type="sibTrans" cxnId="{AC137E13-0E37-4C77-9CF8-947877ABFB1C}">
      <dgm:prSet/>
      <dgm:spPr/>
      <dgm:t>
        <a:bodyPr/>
        <a:lstStyle/>
        <a:p>
          <a:endParaRPr lang="en-US"/>
        </a:p>
      </dgm:t>
    </dgm:pt>
    <dgm:pt modelId="{25C0831E-AB84-434A-8533-94C0897DC3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Potential for a production-ready application or API</a:t>
          </a:r>
          <a:endParaRPr lang="en-US"/>
        </a:p>
      </dgm:t>
    </dgm:pt>
    <dgm:pt modelId="{42DAB505-1C3A-4F89-A7FD-FDFAD6E92304}" type="parTrans" cxnId="{8E4AEC32-2428-4EC4-943D-D4CC6E1B051B}">
      <dgm:prSet/>
      <dgm:spPr/>
      <dgm:t>
        <a:bodyPr/>
        <a:lstStyle/>
        <a:p>
          <a:endParaRPr lang="en-US"/>
        </a:p>
      </dgm:t>
    </dgm:pt>
    <dgm:pt modelId="{92C9C0AE-948C-4309-AF1B-A771AFDCFA91}" type="sibTrans" cxnId="{8E4AEC32-2428-4EC4-943D-D4CC6E1B051B}">
      <dgm:prSet/>
      <dgm:spPr/>
      <dgm:t>
        <a:bodyPr/>
        <a:lstStyle/>
        <a:p>
          <a:endParaRPr lang="en-US"/>
        </a:p>
      </dgm:t>
    </dgm:pt>
    <dgm:pt modelId="{6DDD5612-1810-4F72-9BBC-0D07AEF4B7A8}" type="pres">
      <dgm:prSet presAssocID="{7438F87A-0142-4B2C-BE92-86BE8FA6261A}" presName="root" presStyleCnt="0">
        <dgm:presLayoutVars>
          <dgm:dir/>
          <dgm:resizeHandles val="exact"/>
        </dgm:presLayoutVars>
      </dgm:prSet>
      <dgm:spPr/>
    </dgm:pt>
    <dgm:pt modelId="{20423FBD-707D-471D-B464-5E82F3305C1B}" type="pres">
      <dgm:prSet presAssocID="{5245E311-88A2-4968-8D84-197F11B6CAB3}" presName="compNode" presStyleCnt="0"/>
      <dgm:spPr/>
    </dgm:pt>
    <dgm:pt modelId="{7AB8A856-B8B4-420F-AA53-495DBB630033}" type="pres">
      <dgm:prSet presAssocID="{5245E311-88A2-4968-8D84-197F11B6CAB3}" presName="bgRect" presStyleLbl="bgShp" presStyleIdx="0" presStyleCnt="5"/>
      <dgm:spPr/>
    </dgm:pt>
    <dgm:pt modelId="{0403E043-3177-4040-A80A-872DC6E86EEF}" type="pres">
      <dgm:prSet presAssocID="{5245E311-88A2-4968-8D84-197F11B6CA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3980B57-D37C-4DA8-880C-DE10AF14854D}" type="pres">
      <dgm:prSet presAssocID="{5245E311-88A2-4968-8D84-197F11B6CAB3}" presName="spaceRect" presStyleCnt="0"/>
      <dgm:spPr/>
    </dgm:pt>
    <dgm:pt modelId="{4FB87574-E7BE-47D5-AF83-A727E26A13A7}" type="pres">
      <dgm:prSet presAssocID="{5245E311-88A2-4968-8D84-197F11B6CAB3}" presName="parTx" presStyleLbl="revTx" presStyleIdx="0" presStyleCnt="5">
        <dgm:presLayoutVars>
          <dgm:chMax val="0"/>
          <dgm:chPref val="0"/>
        </dgm:presLayoutVars>
      </dgm:prSet>
      <dgm:spPr/>
    </dgm:pt>
    <dgm:pt modelId="{51F87C7D-28BE-4ABE-A1BE-732DC168FD22}" type="pres">
      <dgm:prSet presAssocID="{013B37B2-A2C8-412E-A78D-FFBAF20F31F1}" presName="sibTrans" presStyleCnt="0"/>
      <dgm:spPr/>
    </dgm:pt>
    <dgm:pt modelId="{62968730-368C-4993-8F6C-8073CEE5DE32}" type="pres">
      <dgm:prSet presAssocID="{C8AD5386-73D4-46F2-AF2C-7B78366B107F}" presName="compNode" presStyleCnt="0"/>
      <dgm:spPr/>
    </dgm:pt>
    <dgm:pt modelId="{97773977-4339-4D9A-B926-15CB674AD672}" type="pres">
      <dgm:prSet presAssocID="{C8AD5386-73D4-46F2-AF2C-7B78366B107F}" presName="bgRect" presStyleLbl="bgShp" presStyleIdx="1" presStyleCnt="5"/>
      <dgm:spPr/>
    </dgm:pt>
    <dgm:pt modelId="{9E585EAF-3AF5-458B-8EAA-9C2F1D3F9B0A}" type="pres">
      <dgm:prSet presAssocID="{C8AD5386-73D4-46F2-AF2C-7B78366B10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9A7AD15-5593-494C-B274-341B5E17854C}" type="pres">
      <dgm:prSet presAssocID="{C8AD5386-73D4-46F2-AF2C-7B78366B107F}" presName="spaceRect" presStyleCnt="0"/>
      <dgm:spPr/>
    </dgm:pt>
    <dgm:pt modelId="{15CA762C-1CFE-4580-93A2-548979DE0613}" type="pres">
      <dgm:prSet presAssocID="{C8AD5386-73D4-46F2-AF2C-7B78366B107F}" presName="parTx" presStyleLbl="revTx" presStyleIdx="1" presStyleCnt="5">
        <dgm:presLayoutVars>
          <dgm:chMax val="0"/>
          <dgm:chPref val="0"/>
        </dgm:presLayoutVars>
      </dgm:prSet>
      <dgm:spPr/>
    </dgm:pt>
    <dgm:pt modelId="{133A78F3-CD1A-4633-A1FA-587DC3564BD7}" type="pres">
      <dgm:prSet presAssocID="{E23B48AC-60C3-4025-B9FB-FA77619064D4}" presName="sibTrans" presStyleCnt="0"/>
      <dgm:spPr/>
    </dgm:pt>
    <dgm:pt modelId="{D8B75838-41BF-4F76-865F-6DB6BB995A3D}" type="pres">
      <dgm:prSet presAssocID="{61C99124-6BBB-4AC6-BFD3-50D54B93BC72}" presName="compNode" presStyleCnt="0"/>
      <dgm:spPr/>
    </dgm:pt>
    <dgm:pt modelId="{792045A9-77E0-4C90-9F12-E87BE3F7E2D7}" type="pres">
      <dgm:prSet presAssocID="{61C99124-6BBB-4AC6-BFD3-50D54B93BC72}" presName="bgRect" presStyleLbl="bgShp" presStyleIdx="2" presStyleCnt="5"/>
      <dgm:spPr/>
    </dgm:pt>
    <dgm:pt modelId="{34877C23-378D-45C5-B3D6-E04ECD53064D}" type="pres">
      <dgm:prSet presAssocID="{61C99124-6BBB-4AC6-BFD3-50D54B93BC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32022C-FD16-44E7-834B-221B1F17F91C}" type="pres">
      <dgm:prSet presAssocID="{61C99124-6BBB-4AC6-BFD3-50D54B93BC72}" presName="spaceRect" presStyleCnt="0"/>
      <dgm:spPr/>
    </dgm:pt>
    <dgm:pt modelId="{7F7138E3-F974-41C5-A39C-A43EC01BD0F6}" type="pres">
      <dgm:prSet presAssocID="{61C99124-6BBB-4AC6-BFD3-50D54B93BC72}" presName="parTx" presStyleLbl="revTx" presStyleIdx="2" presStyleCnt="5">
        <dgm:presLayoutVars>
          <dgm:chMax val="0"/>
          <dgm:chPref val="0"/>
        </dgm:presLayoutVars>
      </dgm:prSet>
      <dgm:spPr/>
    </dgm:pt>
    <dgm:pt modelId="{DE7B203B-C022-41B2-AD24-0EA6AD45B338}" type="pres">
      <dgm:prSet presAssocID="{3942A1EF-61E2-4D8E-B40C-C9DA0F930E5A}" presName="sibTrans" presStyleCnt="0"/>
      <dgm:spPr/>
    </dgm:pt>
    <dgm:pt modelId="{1FC3415A-A61A-46D1-A2E8-A73055ABA9E3}" type="pres">
      <dgm:prSet presAssocID="{CB35B923-4E5A-4BA4-90A7-89A49BDE554A}" presName="compNode" presStyleCnt="0"/>
      <dgm:spPr/>
    </dgm:pt>
    <dgm:pt modelId="{BB06DB66-FB48-4775-8BA7-9AF83BA7404B}" type="pres">
      <dgm:prSet presAssocID="{CB35B923-4E5A-4BA4-90A7-89A49BDE554A}" presName="bgRect" presStyleLbl="bgShp" presStyleIdx="3" presStyleCnt="5"/>
      <dgm:spPr/>
    </dgm:pt>
    <dgm:pt modelId="{0E4E815D-B976-4853-A066-163D6969849C}" type="pres">
      <dgm:prSet presAssocID="{CB35B923-4E5A-4BA4-90A7-89A49BDE55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1DB0EEF8-C947-4A47-8967-833E56E83B5D}" type="pres">
      <dgm:prSet presAssocID="{CB35B923-4E5A-4BA4-90A7-89A49BDE554A}" presName="spaceRect" presStyleCnt="0"/>
      <dgm:spPr/>
    </dgm:pt>
    <dgm:pt modelId="{3E08DA1E-73BD-4A4D-9490-BA39FFBEE757}" type="pres">
      <dgm:prSet presAssocID="{CB35B923-4E5A-4BA4-90A7-89A49BDE554A}" presName="parTx" presStyleLbl="revTx" presStyleIdx="3" presStyleCnt="5">
        <dgm:presLayoutVars>
          <dgm:chMax val="0"/>
          <dgm:chPref val="0"/>
        </dgm:presLayoutVars>
      </dgm:prSet>
      <dgm:spPr/>
    </dgm:pt>
    <dgm:pt modelId="{23A61ED7-51CC-4CC1-A0CA-DBA5FB35E167}" type="pres">
      <dgm:prSet presAssocID="{55EFE114-8A29-4FB4-BF41-BDDB5DB181AC}" presName="sibTrans" presStyleCnt="0"/>
      <dgm:spPr/>
    </dgm:pt>
    <dgm:pt modelId="{DE87A71E-45CC-4DC5-86E2-A36B592D495F}" type="pres">
      <dgm:prSet presAssocID="{25C0831E-AB84-434A-8533-94C0897DC352}" presName="compNode" presStyleCnt="0"/>
      <dgm:spPr/>
    </dgm:pt>
    <dgm:pt modelId="{C9ECC567-4E98-417F-B117-91EE6704C14F}" type="pres">
      <dgm:prSet presAssocID="{25C0831E-AB84-434A-8533-94C0897DC352}" presName="bgRect" presStyleLbl="bgShp" presStyleIdx="4" presStyleCnt="5"/>
      <dgm:spPr/>
    </dgm:pt>
    <dgm:pt modelId="{F0F689BE-1C5B-4422-9A89-34A085088B06}" type="pres">
      <dgm:prSet presAssocID="{25C0831E-AB84-434A-8533-94C0897DC3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DD2624B-EA10-4545-AECF-E35223F9B9B9}" type="pres">
      <dgm:prSet presAssocID="{25C0831E-AB84-434A-8533-94C0897DC352}" presName="spaceRect" presStyleCnt="0"/>
      <dgm:spPr/>
    </dgm:pt>
    <dgm:pt modelId="{55333B4F-9282-4BCE-B374-B4CC8F34DE84}" type="pres">
      <dgm:prSet presAssocID="{25C0831E-AB84-434A-8533-94C0897DC35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137E13-0E37-4C77-9CF8-947877ABFB1C}" srcId="{7438F87A-0142-4B2C-BE92-86BE8FA6261A}" destId="{CB35B923-4E5A-4BA4-90A7-89A49BDE554A}" srcOrd="3" destOrd="0" parTransId="{7EDAEF29-7C4C-40B8-95FC-5356CC0D4514}" sibTransId="{55EFE114-8A29-4FB4-BF41-BDDB5DB181AC}"/>
    <dgm:cxn modelId="{1B4CBD29-789C-4D2F-BA86-A0E7AC6FBBD7}" type="presOf" srcId="{61C99124-6BBB-4AC6-BFD3-50D54B93BC72}" destId="{7F7138E3-F974-41C5-A39C-A43EC01BD0F6}" srcOrd="0" destOrd="0" presId="urn:microsoft.com/office/officeart/2018/2/layout/IconVerticalSolidList"/>
    <dgm:cxn modelId="{F895C22D-C2B4-4632-83B9-B7ED7C7A8613}" srcId="{7438F87A-0142-4B2C-BE92-86BE8FA6261A}" destId="{C8AD5386-73D4-46F2-AF2C-7B78366B107F}" srcOrd="1" destOrd="0" parTransId="{A2786420-CA69-4A9B-A518-2FB840269AC3}" sibTransId="{E23B48AC-60C3-4025-B9FB-FA77619064D4}"/>
    <dgm:cxn modelId="{8E4AEC32-2428-4EC4-943D-D4CC6E1B051B}" srcId="{7438F87A-0142-4B2C-BE92-86BE8FA6261A}" destId="{25C0831E-AB84-434A-8533-94C0897DC352}" srcOrd="4" destOrd="0" parTransId="{42DAB505-1C3A-4F89-A7FD-FDFAD6E92304}" sibTransId="{92C9C0AE-948C-4309-AF1B-A771AFDCFA91}"/>
    <dgm:cxn modelId="{5BAB584B-A75F-4B01-BC63-B3097F352390}" type="presOf" srcId="{5245E311-88A2-4968-8D84-197F11B6CAB3}" destId="{4FB87574-E7BE-47D5-AF83-A727E26A13A7}" srcOrd="0" destOrd="0" presId="urn:microsoft.com/office/officeart/2018/2/layout/IconVerticalSolidList"/>
    <dgm:cxn modelId="{F1B2836F-428F-4D1E-A355-D059FA3F83EE}" type="presOf" srcId="{C8AD5386-73D4-46F2-AF2C-7B78366B107F}" destId="{15CA762C-1CFE-4580-93A2-548979DE0613}" srcOrd="0" destOrd="0" presId="urn:microsoft.com/office/officeart/2018/2/layout/IconVerticalSolidList"/>
    <dgm:cxn modelId="{A08A2473-078F-4B24-B891-369D4AC67F7A}" srcId="{7438F87A-0142-4B2C-BE92-86BE8FA6261A}" destId="{5245E311-88A2-4968-8D84-197F11B6CAB3}" srcOrd="0" destOrd="0" parTransId="{2DC0916E-21D5-4C0B-B4C5-F07140727474}" sibTransId="{013B37B2-A2C8-412E-A78D-FFBAF20F31F1}"/>
    <dgm:cxn modelId="{A15EE681-814B-4702-9C02-7DAC72DAAAAA}" type="presOf" srcId="{7438F87A-0142-4B2C-BE92-86BE8FA6261A}" destId="{6DDD5612-1810-4F72-9BBC-0D07AEF4B7A8}" srcOrd="0" destOrd="0" presId="urn:microsoft.com/office/officeart/2018/2/layout/IconVerticalSolidList"/>
    <dgm:cxn modelId="{FFB5D1A7-7249-4F19-8CFF-C6F44528ADFD}" type="presOf" srcId="{CB35B923-4E5A-4BA4-90A7-89A49BDE554A}" destId="{3E08DA1E-73BD-4A4D-9490-BA39FFBEE757}" srcOrd="0" destOrd="0" presId="urn:microsoft.com/office/officeart/2018/2/layout/IconVerticalSolidList"/>
    <dgm:cxn modelId="{7FE6FDD5-52C2-4836-8CA4-7204E36D9614}" type="presOf" srcId="{25C0831E-AB84-434A-8533-94C0897DC352}" destId="{55333B4F-9282-4BCE-B374-B4CC8F34DE84}" srcOrd="0" destOrd="0" presId="urn:microsoft.com/office/officeart/2018/2/layout/IconVerticalSolidList"/>
    <dgm:cxn modelId="{4202AED6-B975-4ADA-9644-D9D7D2C86BC8}" srcId="{7438F87A-0142-4B2C-BE92-86BE8FA6261A}" destId="{61C99124-6BBB-4AC6-BFD3-50D54B93BC72}" srcOrd="2" destOrd="0" parTransId="{90578EC4-3DCF-47B4-B4DF-12A4AE60FF95}" sibTransId="{3942A1EF-61E2-4D8E-B40C-C9DA0F930E5A}"/>
    <dgm:cxn modelId="{7BEC6DBE-4654-47A3-BB09-51486B6E27A1}" type="presParOf" srcId="{6DDD5612-1810-4F72-9BBC-0D07AEF4B7A8}" destId="{20423FBD-707D-471D-B464-5E82F3305C1B}" srcOrd="0" destOrd="0" presId="urn:microsoft.com/office/officeart/2018/2/layout/IconVerticalSolidList"/>
    <dgm:cxn modelId="{7B9EE008-0BF1-4DE7-B5E4-6AA7F6416474}" type="presParOf" srcId="{20423FBD-707D-471D-B464-5E82F3305C1B}" destId="{7AB8A856-B8B4-420F-AA53-495DBB630033}" srcOrd="0" destOrd="0" presId="urn:microsoft.com/office/officeart/2018/2/layout/IconVerticalSolidList"/>
    <dgm:cxn modelId="{F868CC1D-7154-4058-BB8F-57A39D849E1D}" type="presParOf" srcId="{20423FBD-707D-471D-B464-5E82F3305C1B}" destId="{0403E043-3177-4040-A80A-872DC6E86EEF}" srcOrd="1" destOrd="0" presId="urn:microsoft.com/office/officeart/2018/2/layout/IconVerticalSolidList"/>
    <dgm:cxn modelId="{E02ED7A0-1E29-4B9B-9EDA-7D9379F557C4}" type="presParOf" srcId="{20423FBD-707D-471D-B464-5E82F3305C1B}" destId="{53980B57-D37C-4DA8-880C-DE10AF14854D}" srcOrd="2" destOrd="0" presId="urn:microsoft.com/office/officeart/2018/2/layout/IconVerticalSolidList"/>
    <dgm:cxn modelId="{01985BFE-C48D-4180-9FFD-3F5535FB1F7B}" type="presParOf" srcId="{20423FBD-707D-471D-B464-5E82F3305C1B}" destId="{4FB87574-E7BE-47D5-AF83-A727E26A13A7}" srcOrd="3" destOrd="0" presId="urn:microsoft.com/office/officeart/2018/2/layout/IconVerticalSolidList"/>
    <dgm:cxn modelId="{3266962B-40DE-4B5C-9008-A5F713BBB946}" type="presParOf" srcId="{6DDD5612-1810-4F72-9BBC-0D07AEF4B7A8}" destId="{51F87C7D-28BE-4ABE-A1BE-732DC168FD22}" srcOrd="1" destOrd="0" presId="urn:microsoft.com/office/officeart/2018/2/layout/IconVerticalSolidList"/>
    <dgm:cxn modelId="{FC1126D4-E20E-43EE-B38E-C214AD97AEA2}" type="presParOf" srcId="{6DDD5612-1810-4F72-9BBC-0D07AEF4B7A8}" destId="{62968730-368C-4993-8F6C-8073CEE5DE32}" srcOrd="2" destOrd="0" presId="urn:microsoft.com/office/officeart/2018/2/layout/IconVerticalSolidList"/>
    <dgm:cxn modelId="{40B6D888-CDEC-485C-BAE6-246DC5F2043F}" type="presParOf" srcId="{62968730-368C-4993-8F6C-8073CEE5DE32}" destId="{97773977-4339-4D9A-B926-15CB674AD672}" srcOrd="0" destOrd="0" presId="urn:microsoft.com/office/officeart/2018/2/layout/IconVerticalSolidList"/>
    <dgm:cxn modelId="{050105BC-D921-40F1-B34E-BA7C6174D790}" type="presParOf" srcId="{62968730-368C-4993-8F6C-8073CEE5DE32}" destId="{9E585EAF-3AF5-458B-8EAA-9C2F1D3F9B0A}" srcOrd="1" destOrd="0" presId="urn:microsoft.com/office/officeart/2018/2/layout/IconVerticalSolidList"/>
    <dgm:cxn modelId="{21396500-1D96-4CEC-BA8D-324522C1FDC6}" type="presParOf" srcId="{62968730-368C-4993-8F6C-8073CEE5DE32}" destId="{29A7AD15-5593-494C-B274-341B5E17854C}" srcOrd="2" destOrd="0" presId="urn:microsoft.com/office/officeart/2018/2/layout/IconVerticalSolidList"/>
    <dgm:cxn modelId="{C6EF60A9-EACE-4C18-B70A-5F7B9F703408}" type="presParOf" srcId="{62968730-368C-4993-8F6C-8073CEE5DE32}" destId="{15CA762C-1CFE-4580-93A2-548979DE0613}" srcOrd="3" destOrd="0" presId="urn:microsoft.com/office/officeart/2018/2/layout/IconVerticalSolidList"/>
    <dgm:cxn modelId="{78C88582-D9B6-4CC8-AF6D-8984A6617F6C}" type="presParOf" srcId="{6DDD5612-1810-4F72-9BBC-0D07AEF4B7A8}" destId="{133A78F3-CD1A-4633-A1FA-587DC3564BD7}" srcOrd="3" destOrd="0" presId="urn:microsoft.com/office/officeart/2018/2/layout/IconVerticalSolidList"/>
    <dgm:cxn modelId="{DD5E6281-B1CA-4EB1-8D9D-09CA424DFBB6}" type="presParOf" srcId="{6DDD5612-1810-4F72-9BBC-0D07AEF4B7A8}" destId="{D8B75838-41BF-4F76-865F-6DB6BB995A3D}" srcOrd="4" destOrd="0" presId="urn:microsoft.com/office/officeart/2018/2/layout/IconVerticalSolidList"/>
    <dgm:cxn modelId="{F4A914A7-94C8-4B6F-83A4-20DC16CBE7AC}" type="presParOf" srcId="{D8B75838-41BF-4F76-865F-6DB6BB995A3D}" destId="{792045A9-77E0-4C90-9F12-E87BE3F7E2D7}" srcOrd="0" destOrd="0" presId="urn:microsoft.com/office/officeart/2018/2/layout/IconVerticalSolidList"/>
    <dgm:cxn modelId="{D4BAA4E6-A7BF-4241-8F27-5099FD696EA0}" type="presParOf" srcId="{D8B75838-41BF-4F76-865F-6DB6BB995A3D}" destId="{34877C23-378D-45C5-B3D6-E04ECD53064D}" srcOrd="1" destOrd="0" presId="urn:microsoft.com/office/officeart/2018/2/layout/IconVerticalSolidList"/>
    <dgm:cxn modelId="{6CD23C6C-3076-4B1C-B2E1-CE3FF912DEFC}" type="presParOf" srcId="{D8B75838-41BF-4F76-865F-6DB6BB995A3D}" destId="{1132022C-FD16-44E7-834B-221B1F17F91C}" srcOrd="2" destOrd="0" presId="urn:microsoft.com/office/officeart/2018/2/layout/IconVerticalSolidList"/>
    <dgm:cxn modelId="{60C86882-CFD6-47CD-8886-C0FFE8C004CA}" type="presParOf" srcId="{D8B75838-41BF-4F76-865F-6DB6BB995A3D}" destId="{7F7138E3-F974-41C5-A39C-A43EC01BD0F6}" srcOrd="3" destOrd="0" presId="urn:microsoft.com/office/officeart/2018/2/layout/IconVerticalSolidList"/>
    <dgm:cxn modelId="{CE116A54-0E6A-4FA6-9DD3-CBD91A392EB9}" type="presParOf" srcId="{6DDD5612-1810-4F72-9BBC-0D07AEF4B7A8}" destId="{DE7B203B-C022-41B2-AD24-0EA6AD45B338}" srcOrd="5" destOrd="0" presId="urn:microsoft.com/office/officeart/2018/2/layout/IconVerticalSolidList"/>
    <dgm:cxn modelId="{F60BB6D3-3D73-4147-B56E-188D4378BAED}" type="presParOf" srcId="{6DDD5612-1810-4F72-9BBC-0D07AEF4B7A8}" destId="{1FC3415A-A61A-46D1-A2E8-A73055ABA9E3}" srcOrd="6" destOrd="0" presId="urn:microsoft.com/office/officeart/2018/2/layout/IconVerticalSolidList"/>
    <dgm:cxn modelId="{CEDA7AAC-DAC9-471F-BCB3-2E91D569A482}" type="presParOf" srcId="{1FC3415A-A61A-46D1-A2E8-A73055ABA9E3}" destId="{BB06DB66-FB48-4775-8BA7-9AF83BA7404B}" srcOrd="0" destOrd="0" presId="urn:microsoft.com/office/officeart/2018/2/layout/IconVerticalSolidList"/>
    <dgm:cxn modelId="{2544392A-6521-4D9C-8762-1EDD37FCDB88}" type="presParOf" srcId="{1FC3415A-A61A-46D1-A2E8-A73055ABA9E3}" destId="{0E4E815D-B976-4853-A066-163D6969849C}" srcOrd="1" destOrd="0" presId="urn:microsoft.com/office/officeart/2018/2/layout/IconVerticalSolidList"/>
    <dgm:cxn modelId="{2A8937C1-193B-42DC-A9E7-57E6D2DA6A16}" type="presParOf" srcId="{1FC3415A-A61A-46D1-A2E8-A73055ABA9E3}" destId="{1DB0EEF8-C947-4A47-8967-833E56E83B5D}" srcOrd="2" destOrd="0" presId="urn:microsoft.com/office/officeart/2018/2/layout/IconVerticalSolidList"/>
    <dgm:cxn modelId="{A9AE722D-6D15-45E2-9EFA-0B28CF5262BC}" type="presParOf" srcId="{1FC3415A-A61A-46D1-A2E8-A73055ABA9E3}" destId="{3E08DA1E-73BD-4A4D-9490-BA39FFBEE757}" srcOrd="3" destOrd="0" presId="urn:microsoft.com/office/officeart/2018/2/layout/IconVerticalSolidList"/>
    <dgm:cxn modelId="{9F17C3CB-6B04-4E90-80D2-1954CFFBCF19}" type="presParOf" srcId="{6DDD5612-1810-4F72-9BBC-0D07AEF4B7A8}" destId="{23A61ED7-51CC-4CC1-A0CA-DBA5FB35E167}" srcOrd="7" destOrd="0" presId="urn:microsoft.com/office/officeart/2018/2/layout/IconVerticalSolidList"/>
    <dgm:cxn modelId="{A781D924-E194-48E1-B9B9-91BABB9D9033}" type="presParOf" srcId="{6DDD5612-1810-4F72-9BBC-0D07AEF4B7A8}" destId="{DE87A71E-45CC-4DC5-86E2-A36B592D495F}" srcOrd="8" destOrd="0" presId="urn:microsoft.com/office/officeart/2018/2/layout/IconVerticalSolidList"/>
    <dgm:cxn modelId="{F50EC631-5B91-48AB-9E85-E33482701765}" type="presParOf" srcId="{DE87A71E-45CC-4DC5-86E2-A36B592D495F}" destId="{C9ECC567-4E98-417F-B117-91EE6704C14F}" srcOrd="0" destOrd="0" presId="urn:microsoft.com/office/officeart/2018/2/layout/IconVerticalSolidList"/>
    <dgm:cxn modelId="{158E5ACA-94F3-4F59-B869-E007B76A2B0C}" type="presParOf" srcId="{DE87A71E-45CC-4DC5-86E2-A36B592D495F}" destId="{F0F689BE-1C5B-4422-9A89-34A085088B06}" srcOrd="1" destOrd="0" presId="urn:microsoft.com/office/officeart/2018/2/layout/IconVerticalSolidList"/>
    <dgm:cxn modelId="{FAE6675A-D4E4-40C9-86A1-FCAB1EFB53B5}" type="presParOf" srcId="{DE87A71E-45CC-4DC5-86E2-A36B592D495F}" destId="{DDD2624B-EA10-4545-AECF-E35223F9B9B9}" srcOrd="2" destOrd="0" presId="urn:microsoft.com/office/officeart/2018/2/layout/IconVerticalSolidList"/>
    <dgm:cxn modelId="{6CD69E16-4F03-4A64-AA82-6591CF55B162}" type="presParOf" srcId="{DE87A71E-45CC-4DC5-86E2-A36B592D495F}" destId="{55333B4F-9282-4BCE-B374-B4CC8F34D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6F0FE-E683-43FE-8C94-D0191F785D27}">
      <dsp:nvSpPr>
        <dsp:cNvPr id="0" name=""/>
        <dsp:cNvSpPr/>
      </dsp:nvSpPr>
      <dsp:spPr>
        <a:xfrm>
          <a:off x="5988" y="886247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0E1B3-194E-4468-B5CA-29D135E9EFD3}">
      <dsp:nvSpPr>
        <dsp:cNvPr id="0" name=""/>
        <dsp:cNvSpPr/>
      </dsp:nvSpPr>
      <dsp:spPr>
        <a:xfrm>
          <a:off x="5988" y="1829814"/>
          <a:ext cx="2362500" cy="520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Primary objective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88" y="1829814"/>
        <a:ext cx="2362500" cy="520488"/>
      </dsp:txXfrm>
    </dsp:sp>
    <dsp:sp modelId="{626576DA-52F0-441B-8394-1F3D5D05E69E}">
      <dsp:nvSpPr>
        <dsp:cNvPr id="0" name=""/>
        <dsp:cNvSpPr/>
      </dsp:nvSpPr>
      <dsp:spPr>
        <a:xfrm>
          <a:off x="5988" y="2404578"/>
          <a:ext cx="2362500" cy="1195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1.Predict the duration of taxi trips in New York City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Build predictive models to estimate trip durations accurately.</a:t>
          </a: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Analyze influential factors like weather, trip distance, and traffic patterns</a:t>
          </a:r>
        </a:p>
      </dsp:txBody>
      <dsp:txXfrm>
        <a:off x="5988" y="2404578"/>
        <a:ext cx="2362500" cy="1195448"/>
      </dsp:txXfrm>
    </dsp:sp>
    <dsp:sp modelId="{AD5A5AD5-3C33-4694-820B-9E0D583A2E21}">
      <dsp:nvSpPr>
        <dsp:cNvPr id="0" name=""/>
        <dsp:cNvSpPr/>
      </dsp:nvSpPr>
      <dsp:spPr>
        <a:xfrm>
          <a:off x="2781926" y="886247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CD4AA-96EE-4F17-B07A-1457710EC61E}">
      <dsp:nvSpPr>
        <dsp:cNvPr id="0" name=""/>
        <dsp:cNvSpPr/>
      </dsp:nvSpPr>
      <dsp:spPr>
        <a:xfrm>
          <a:off x="2781926" y="1829814"/>
          <a:ext cx="2362500" cy="520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questions to address: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1926" y="1829814"/>
        <a:ext cx="2362500" cy="520488"/>
      </dsp:txXfrm>
    </dsp:sp>
    <dsp:sp modelId="{E4A3552D-1379-401E-A5C9-A71B6D26B780}">
      <dsp:nvSpPr>
        <dsp:cNvPr id="0" name=""/>
        <dsp:cNvSpPr/>
      </dsp:nvSpPr>
      <dsp:spPr>
        <a:xfrm>
          <a:off x="2781926" y="2404578"/>
          <a:ext cx="2362500" cy="1195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What factors most significantly influence trip duration?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can we accurately model the relationship between these factors and trip time?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 we create a robust model that generalizes well to unseen data?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1926" y="2404578"/>
        <a:ext cx="2362500" cy="1195448"/>
      </dsp:txXfrm>
    </dsp:sp>
    <dsp:sp modelId="{04E8058E-D76E-4BFC-8D70-3E3FF6BE627C}">
      <dsp:nvSpPr>
        <dsp:cNvPr id="0" name=""/>
        <dsp:cNvSpPr/>
      </dsp:nvSpPr>
      <dsp:spPr>
        <a:xfrm>
          <a:off x="5557863" y="886247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121E4-4CAC-41F8-8481-1C8C8F455296}">
      <dsp:nvSpPr>
        <dsp:cNvPr id="0" name=""/>
        <dsp:cNvSpPr/>
      </dsp:nvSpPr>
      <dsp:spPr>
        <a:xfrm>
          <a:off x="5557863" y="1829814"/>
          <a:ext cx="2362500" cy="520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metric: 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57863" y="1829814"/>
        <a:ext cx="2362500" cy="520488"/>
      </dsp:txXfrm>
    </dsp:sp>
    <dsp:sp modelId="{792CD5C6-79F4-4BE8-8E4F-F0B7C450F849}">
      <dsp:nvSpPr>
        <dsp:cNvPr id="0" name=""/>
        <dsp:cNvSpPr/>
      </dsp:nvSpPr>
      <dsp:spPr>
        <a:xfrm>
          <a:off x="5557863" y="2404578"/>
          <a:ext cx="2362500" cy="1195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RMSE, R-squared, MAE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57863" y="2404578"/>
        <a:ext cx="2362500" cy="1195448"/>
      </dsp:txXfrm>
    </dsp:sp>
    <dsp:sp modelId="{A0734263-A164-4DB3-8EB1-E05CC08BE24D}">
      <dsp:nvSpPr>
        <dsp:cNvPr id="0" name=""/>
        <dsp:cNvSpPr/>
      </dsp:nvSpPr>
      <dsp:spPr>
        <a:xfrm>
          <a:off x="8333801" y="886247"/>
          <a:ext cx="826875" cy="826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7ABBA-9CD8-4E93-B916-2E723F0558EB}">
      <dsp:nvSpPr>
        <dsp:cNvPr id="0" name=""/>
        <dsp:cNvSpPr/>
      </dsp:nvSpPr>
      <dsp:spPr>
        <a:xfrm>
          <a:off x="8333801" y="1829814"/>
          <a:ext cx="2362500" cy="520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 goals: </a:t>
          </a: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Gain insights into NYC taxi operations and travel patterns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33801" y="1829814"/>
        <a:ext cx="2362500" cy="520488"/>
      </dsp:txXfrm>
    </dsp:sp>
    <dsp:sp modelId="{58D5241A-0FA3-4562-A3EB-CDA1AB40DCE7}">
      <dsp:nvSpPr>
        <dsp:cNvPr id="0" name=""/>
        <dsp:cNvSpPr/>
      </dsp:nvSpPr>
      <dsp:spPr>
        <a:xfrm>
          <a:off x="8333801" y="2404578"/>
          <a:ext cx="2362500" cy="1195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6B784-397A-46D6-9C84-9AB0A1F1AF93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DD268-5269-45E3-9F45-C460A93EFE76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C7271-23B0-41C4-A856-A679EE337F5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Source: 2016 NYC Yellow Cab trip record data</a:t>
          </a:r>
          <a:endParaRPr lang="en-US" sz="1500" kern="1200"/>
        </a:p>
      </dsp:txBody>
      <dsp:txXfrm>
        <a:off x="692764" y="1407"/>
        <a:ext cx="9822835" cy="599796"/>
      </dsp:txXfrm>
    </dsp:sp>
    <dsp:sp modelId="{EFAF12BF-4FD8-4688-AAC7-B9991860791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D74CE-A8B7-421D-8C4D-E61C2895C34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D3F76-2E67-4B1C-A803-57FEA85EC0D5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Features: id, vendor_id, pickup_datetime, dropoff_datetime, passenger_count, pickup_longitude, pickup_latitude, dropoff_longitude, dropoff_latitude, store_and_fwd_flag, trip_duration.</a:t>
          </a:r>
          <a:endParaRPr lang="en-US" sz="1500" kern="1200" dirty="0"/>
        </a:p>
      </dsp:txBody>
      <dsp:txXfrm>
        <a:off x="692764" y="751152"/>
        <a:ext cx="9822835" cy="599796"/>
      </dsp:txXfrm>
    </dsp:sp>
    <dsp:sp modelId="{ED0F15D2-F13A-457D-94D1-1164D5147987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07C51-A661-4CDA-B9D0-95B7482A635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AC833-391B-41EB-A228-6021CF1F0957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Target variable: trip_duration (in seconds)</a:t>
          </a:r>
          <a:endParaRPr lang="en-US" sz="1500" kern="1200"/>
        </a:p>
      </dsp:txBody>
      <dsp:txXfrm>
        <a:off x="692764" y="1500898"/>
        <a:ext cx="9822835" cy="599796"/>
      </dsp:txXfrm>
    </dsp:sp>
    <dsp:sp modelId="{8B380271-F531-479F-82DD-08062D9189A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C75CF-905F-48B5-9128-D889F198540B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B3B20-353D-4681-92FA-970D6EA2B3CF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Dataset size: 1,458,644 trip records</a:t>
          </a:r>
          <a:endParaRPr lang="en-US" sz="1500" kern="1200"/>
        </a:p>
      </dsp:txBody>
      <dsp:txXfrm>
        <a:off x="692764" y="2250643"/>
        <a:ext cx="9822835" cy="599796"/>
      </dsp:txXfrm>
    </dsp:sp>
    <dsp:sp modelId="{8FCB7A0D-46C3-4D61-9F2C-67FB8AD28DEB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D17DB-7A12-43DA-815D-2D2EEF843C4F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EFE11-6E46-4FCD-BCF3-DC7951673E79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Time period covered: January 1 to June 30, 2016</a:t>
          </a:r>
          <a:endParaRPr lang="en-US" sz="1500" kern="1200"/>
        </a:p>
      </dsp:txBody>
      <dsp:txXfrm>
        <a:off x="692764" y="3000388"/>
        <a:ext cx="9822835" cy="599796"/>
      </dsp:txXfrm>
    </dsp:sp>
    <dsp:sp modelId="{3E95B655-A3FF-4138-83F8-205691341C07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5110D-5928-477B-92F6-C6905C5D5CBE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03BB4-E635-4FBE-8C58-1874E04F3D48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Geographical scope: New York City's five boroughs</a:t>
          </a:r>
          <a:endParaRPr lang="en-US" sz="1500" kern="1200"/>
        </a:p>
      </dsp:txBody>
      <dsp:txXfrm>
        <a:off x="692764" y="3750134"/>
        <a:ext cx="9822835" cy="599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BD49C-F854-4FBD-A42D-49A108DF4CFB}">
      <dsp:nvSpPr>
        <dsp:cNvPr id="0" name=""/>
        <dsp:cNvSpPr/>
      </dsp:nvSpPr>
      <dsp:spPr>
        <a:xfrm>
          <a:off x="0" y="3521"/>
          <a:ext cx="10168127" cy="8195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59EE9-38F8-44EC-A4E2-F0F451BD161C}">
      <dsp:nvSpPr>
        <dsp:cNvPr id="0" name=""/>
        <dsp:cNvSpPr/>
      </dsp:nvSpPr>
      <dsp:spPr>
        <a:xfrm>
          <a:off x="247926" y="187929"/>
          <a:ext cx="450775" cy="450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5789B-A420-47F9-938C-B6FCD2BABD44}">
      <dsp:nvSpPr>
        <dsp:cNvPr id="0" name=""/>
        <dsp:cNvSpPr/>
      </dsp:nvSpPr>
      <dsp:spPr>
        <a:xfrm>
          <a:off x="946629" y="3521"/>
          <a:ext cx="9220573" cy="819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86740" rIns="86740" bIns="867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Importance of relevant features for prediction</a:t>
          </a:r>
          <a:endParaRPr lang="en-US" sz="2200" kern="1200" dirty="0"/>
        </a:p>
      </dsp:txBody>
      <dsp:txXfrm>
        <a:off x="946629" y="3521"/>
        <a:ext cx="9220573" cy="819592"/>
      </dsp:txXfrm>
    </dsp:sp>
    <dsp:sp modelId="{43C52250-5A52-4B1C-9B9F-972807584BEC}">
      <dsp:nvSpPr>
        <dsp:cNvPr id="0" name=""/>
        <dsp:cNvSpPr/>
      </dsp:nvSpPr>
      <dsp:spPr>
        <a:xfrm>
          <a:off x="0" y="1028012"/>
          <a:ext cx="10168127" cy="8195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4CA00-8869-4328-885B-8483B4DA2DB8}">
      <dsp:nvSpPr>
        <dsp:cNvPr id="0" name=""/>
        <dsp:cNvSpPr/>
      </dsp:nvSpPr>
      <dsp:spPr>
        <a:xfrm>
          <a:off x="247926" y="1212420"/>
          <a:ext cx="450775" cy="450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0EC0D-91DB-46CB-A57D-847DD7AEFB43}">
      <dsp:nvSpPr>
        <dsp:cNvPr id="0" name=""/>
        <dsp:cNvSpPr/>
      </dsp:nvSpPr>
      <dsp:spPr>
        <a:xfrm>
          <a:off x="946629" y="1028012"/>
          <a:ext cx="4575657" cy="819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86740" rIns="86740" bIns="867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Techniques used:</a:t>
          </a:r>
          <a:endParaRPr lang="en-US" sz="2200" kern="1200"/>
        </a:p>
      </dsp:txBody>
      <dsp:txXfrm>
        <a:off x="946629" y="1028012"/>
        <a:ext cx="4575657" cy="819592"/>
      </dsp:txXfrm>
    </dsp:sp>
    <dsp:sp modelId="{46A456A1-67E9-45B0-9FBB-9E1523ED0DB8}">
      <dsp:nvSpPr>
        <dsp:cNvPr id="0" name=""/>
        <dsp:cNvSpPr/>
      </dsp:nvSpPr>
      <dsp:spPr>
        <a:xfrm>
          <a:off x="5522286" y="1028012"/>
          <a:ext cx="4644915" cy="819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86740" rIns="86740" bIns="867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Correlation analysis with target variable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importance from tree-based models (Random Forest)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Domain knowledge and intuition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22286" y="1028012"/>
        <a:ext cx="4644915" cy="819592"/>
      </dsp:txXfrm>
    </dsp:sp>
    <dsp:sp modelId="{4F71C3C3-7FD5-4CD0-9DDD-D54B8B016B9E}">
      <dsp:nvSpPr>
        <dsp:cNvPr id="0" name=""/>
        <dsp:cNvSpPr/>
      </dsp:nvSpPr>
      <dsp:spPr>
        <a:xfrm>
          <a:off x="0" y="2052502"/>
          <a:ext cx="10168127" cy="8195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EC7ED-BE2C-481E-8D72-8AB2FB3CCE28}">
      <dsp:nvSpPr>
        <dsp:cNvPr id="0" name=""/>
        <dsp:cNvSpPr/>
      </dsp:nvSpPr>
      <dsp:spPr>
        <a:xfrm>
          <a:off x="247926" y="2236910"/>
          <a:ext cx="450775" cy="4507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31934-F2F3-472F-8880-A1A7F9893E10}">
      <dsp:nvSpPr>
        <dsp:cNvPr id="0" name=""/>
        <dsp:cNvSpPr/>
      </dsp:nvSpPr>
      <dsp:spPr>
        <a:xfrm>
          <a:off x="946629" y="2052502"/>
          <a:ext cx="9220573" cy="819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86740" rIns="86740" bIns="867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Selected features and rationale behind each</a:t>
          </a:r>
          <a:endParaRPr lang="en-US" sz="2200" kern="1200" dirty="0"/>
        </a:p>
      </dsp:txBody>
      <dsp:txXfrm>
        <a:off x="946629" y="2052502"/>
        <a:ext cx="9220573" cy="819592"/>
      </dsp:txXfrm>
    </dsp:sp>
    <dsp:sp modelId="{929CCFAF-ACF8-491D-9686-B04DC229BAEC}">
      <dsp:nvSpPr>
        <dsp:cNvPr id="0" name=""/>
        <dsp:cNvSpPr/>
      </dsp:nvSpPr>
      <dsp:spPr>
        <a:xfrm>
          <a:off x="0" y="3076993"/>
          <a:ext cx="10168127" cy="8195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5AD57-DFFF-4553-AC1C-6AE6733E831A}">
      <dsp:nvSpPr>
        <dsp:cNvPr id="0" name=""/>
        <dsp:cNvSpPr/>
      </dsp:nvSpPr>
      <dsp:spPr>
        <a:xfrm>
          <a:off x="247926" y="3261401"/>
          <a:ext cx="450775" cy="4507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7A99B-3353-492A-87EB-5D8D1D742B04}">
      <dsp:nvSpPr>
        <dsp:cNvPr id="0" name=""/>
        <dsp:cNvSpPr/>
      </dsp:nvSpPr>
      <dsp:spPr>
        <a:xfrm>
          <a:off x="946629" y="3076993"/>
          <a:ext cx="4575657" cy="819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86740" rIns="86740" bIns="867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Additional engineered features:</a:t>
          </a:r>
          <a:endParaRPr lang="en-US" sz="2200" kern="1200"/>
        </a:p>
      </dsp:txBody>
      <dsp:txXfrm>
        <a:off x="946629" y="3076993"/>
        <a:ext cx="4575657" cy="819592"/>
      </dsp:txXfrm>
    </dsp:sp>
    <dsp:sp modelId="{59A342FF-7D6E-4658-84B7-AE3660FDF391}">
      <dsp:nvSpPr>
        <dsp:cNvPr id="0" name=""/>
        <dsp:cNvSpPr/>
      </dsp:nvSpPr>
      <dsp:spPr>
        <a:xfrm>
          <a:off x="5522286" y="3076993"/>
          <a:ext cx="4644915" cy="819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86740" rIns="86740" bIns="867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Time-based features (rush hour, weekend/weekday)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Geographical features (borough, neighborhood)</a:t>
          </a:r>
          <a:endParaRPr lang="en-US" sz="1600" kern="1200" dirty="0"/>
        </a:p>
      </dsp:txBody>
      <dsp:txXfrm>
        <a:off x="5522286" y="3076993"/>
        <a:ext cx="4644915" cy="819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A856-B8B4-420F-AA53-495DBB630033}">
      <dsp:nvSpPr>
        <dsp:cNvPr id="0" name=""/>
        <dsp:cNvSpPr/>
      </dsp:nvSpPr>
      <dsp:spPr>
        <a:xfrm>
          <a:off x="0" y="2886"/>
          <a:ext cx="10168127" cy="614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E043-3177-4040-A80A-872DC6E86EEF}">
      <dsp:nvSpPr>
        <dsp:cNvPr id="0" name=""/>
        <dsp:cNvSpPr/>
      </dsp:nvSpPr>
      <dsp:spPr>
        <a:xfrm>
          <a:off x="185999" y="141233"/>
          <a:ext cx="338180" cy="338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87574-E7BE-47D5-AF83-A727E26A13A7}">
      <dsp:nvSpPr>
        <dsp:cNvPr id="0" name=""/>
        <dsp:cNvSpPr/>
      </dsp:nvSpPr>
      <dsp:spPr>
        <a:xfrm>
          <a:off x="710179" y="2886"/>
          <a:ext cx="9457948" cy="614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74" tIns="65074" rIns="65074" bIns="6507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Incorporating additional data sources (weather, events, traffic)</a:t>
          </a:r>
          <a:endParaRPr lang="en-US" sz="1900" kern="1200"/>
        </a:p>
      </dsp:txBody>
      <dsp:txXfrm>
        <a:off x="710179" y="2886"/>
        <a:ext cx="9457948" cy="614874"/>
      </dsp:txXfrm>
    </dsp:sp>
    <dsp:sp modelId="{97773977-4339-4D9A-B926-15CB674AD672}">
      <dsp:nvSpPr>
        <dsp:cNvPr id="0" name=""/>
        <dsp:cNvSpPr/>
      </dsp:nvSpPr>
      <dsp:spPr>
        <a:xfrm>
          <a:off x="0" y="771479"/>
          <a:ext cx="10168127" cy="614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85EAF-3AF5-458B-8EAA-9C2F1D3F9B0A}">
      <dsp:nvSpPr>
        <dsp:cNvPr id="0" name=""/>
        <dsp:cNvSpPr/>
      </dsp:nvSpPr>
      <dsp:spPr>
        <a:xfrm>
          <a:off x="185999" y="909826"/>
          <a:ext cx="338180" cy="338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A762C-1CFE-4580-93A2-548979DE0613}">
      <dsp:nvSpPr>
        <dsp:cNvPr id="0" name=""/>
        <dsp:cNvSpPr/>
      </dsp:nvSpPr>
      <dsp:spPr>
        <a:xfrm>
          <a:off x="710179" y="771479"/>
          <a:ext cx="9457948" cy="614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74" tIns="65074" rIns="65074" bIns="6507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Exploring advanced techniques (e.g., LSTM networks for time series)</a:t>
          </a:r>
          <a:endParaRPr lang="en-US" sz="1900" kern="1200"/>
        </a:p>
      </dsp:txBody>
      <dsp:txXfrm>
        <a:off x="710179" y="771479"/>
        <a:ext cx="9457948" cy="614874"/>
      </dsp:txXfrm>
    </dsp:sp>
    <dsp:sp modelId="{792045A9-77E0-4C90-9F12-E87BE3F7E2D7}">
      <dsp:nvSpPr>
        <dsp:cNvPr id="0" name=""/>
        <dsp:cNvSpPr/>
      </dsp:nvSpPr>
      <dsp:spPr>
        <a:xfrm>
          <a:off x="0" y="1540072"/>
          <a:ext cx="10168127" cy="614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77C23-378D-45C5-B3D6-E04ECD53064D}">
      <dsp:nvSpPr>
        <dsp:cNvPr id="0" name=""/>
        <dsp:cNvSpPr/>
      </dsp:nvSpPr>
      <dsp:spPr>
        <a:xfrm>
          <a:off x="185999" y="1678419"/>
          <a:ext cx="338180" cy="338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138E3-F974-41C5-A39C-A43EC01BD0F6}">
      <dsp:nvSpPr>
        <dsp:cNvPr id="0" name=""/>
        <dsp:cNvSpPr/>
      </dsp:nvSpPr>
      <dsp:spPr>
        <a:xfrm>
          <a:off x="710179" y="1540072"/>
          <a:ext cx="9457948" cy="614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74" tIns="65074" rIns="65074" bIns="6507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Developing a real-time prediction system</a:t>
          </a:r>
          <a:endParaRPr lang="en-US" sz="1900" kern="1200"/>
        </a:p>
      </dsp:txBody>
      <dsp:txXfrm>
        <a:off x="710179" y="1540072"/>
        <a:ext cx="9457948" cy="614874"/>
      </dsp:txXfrm>
    </dsp:sp>
    <dsp:sp modelId="{BB06DB66-FB48-4775-8BA7-9AF83BA7404B}">
      <dsp:nvSpPr>
        <dsp:cNvPr id="0" name=""/>
        <dsp:cNvSpPr/>
      </dsp:nvSpPr>
      <dsp:spPr>
        <a:xfrm>
          <a:off x="0" y="2308665"/>
          <a:ext cx="10168127" cy="614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E815D-B976-4853-A066-163D6969849C}">
      <dsp:nvSpPr>
        <dsp:cNvPr id="0" name=""/>
        <dsp:cNvSpPr/>
      </dsp:nvSpPr>
      <dsp:spPr>
        <a:xfrm>
          <a:off x="185999" y="2447012"/>
          <a:ext cx="338180" cy="3381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8DA1E-73BD-4A4D-9490-BA39FFBEE757}">
      <dsp:nvSpPr>
        <dsp:cNvPr id="0" name=""/>
        <dsp:cNvSpPr/>
      </dsp:nvSpPr>
      <dsp:spPr>
        <a:xfrm>
          <a:off x="710179" y="2308665"/>
          <a:ext cx="9457948" cy="614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74" tIns="65074" rIns="65074" bIns="6507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Extending the model to other cities or transportation modes</a:t>
          </a:r>
          <a:endParaRPr lang="en-US" sz="1900" kern="1200"/>
        </a:p>
      </dsp:txBody>
      <dsp:txXfrm>
        <a:off x="710179" y="2308665"/>
        <a:ext cx="9457948" cy="614874"/>
      </dsp:txXfrm>
    </dsp:sp>
    <dsp:sp modelId="{C9ECC567-4E98-417F-B117-91EE6704C14F}">
      <dsp:nvSpPr>
        <dsp:cNvPr id="0" name=""/>
        <dsp:cNvSpPr/>
      </dsp:nvSpPr>
      <dsp:spPr>
        <a:xfrm>
          <a:off x="0" y="3077258"/>
          <a:ext cx="10168127" cy="614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689BE-1C5B-4422-9A89-34A085088B06}">
      <dsp:nvSpPr>
        <dsp:cNvPr id="0" name=""/>
        <dsp:cNvSpPr/>
      </dsp:nvSpPr>
      <dsp:spPr>
        <a:xfrm>
          <a:off x="185999" y="3215605"/>
          <a:ext cx="338180" cy="3381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33B4F-9282-4BCE-B374-B4CC8F34DE84}">
      <dsp:nvSpPr>
        <dsp:cNvPr id="0" name=""/>
        <dsp:cNvSpPr/>
      </dsp:nvSpPr>
      <dsp:spPr>
        <a:xfrm>
          <a:off x="710179" y="3077258"/>
          <a:ext cx="9457948" cy="614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74" tIns="65074" rIns="65074" bIns="6507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Potential for a production-ready application or API</a:t>
          </a:r>
          <a:endParaRPr lang="en-US" sz="1900" kern="1200"/>
        </a:p>
      </dsp:txBody>
      <dsp:txXfrm>
        <a:off x="710179" y="3077258"/>
        <a:ext cx="9457948" cy="614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EC50-2F1C-AC4C-907B-32C188CA3689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A281F-3696-5E41-80CD-4C46D0C4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281F-3696-5E41-80CD-4C46D0C401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281F-3696-5E41-80CD-4C46D0C40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4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8D9B-818F-7248-B778-F6968B21522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xi cab sign">
            <a:extLst>
              <a:ext uri="{FF2B5EF4-FFF2-40B4-BE49-F238E27FC236}">
                <a16:creationId xmlns:a16="http://schemas.microsoft.com/office/drawing/2014/main" id="{39162E7C-C2C6-6018-4952-94C40842AD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1932B-7433-AFF5-B8DE-8EA1F43B1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10003329" cy="1689417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for NYC Taxi Trip Duration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DS-670: Capstone Bigdata &amp; Data science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8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040E9B55-08D7-99F6-7852-FE472894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92" y="1085850"/>
            <a:ext cx="7152615" cy="5091113"/>
          </a:xfrm>
        </p:spPr>
      </p:pic>
    </p:spTree>
    <p:extLst>
      <p:ext uri="{BB962C8B-B14F-4D97-AF65-F5344CB8AC3E}">
        <p14:creationId xmlns:p14="http://schemas.microsoft.com/office/powerpoint/2010/main" val="24754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D9DB-AB89-0CAA-E9C0-544A9D2C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Trend of Vendor Activity</a:t>
            </a:r>
          </a:p>
        </p:txBody>
      </p:sp>
      <p:pic>
        <p:nvPicPr>
          <p:cNvPr id="5" name="Content Placeholder 4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4498259A-2041-DB6B-99BB-D08A435F1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030" y="1303020"/>
            <a:ext cx="9109710" cy="5280660"/>
          </a:xfrm>
        </p:spPr>
      </p:pic>
    </p:spTree>
    <p:extLst>
      <p:ext uri="{BB962C8B-B14F-4D97-AF65-F5344CB8AC3E}">
        <p14:creationId xmlns:p14="http://schemas.microsoft.com/office/powerpoint/2010/main" val="28830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07E4-CF73-E0A3-5D3B-A6D6CE0F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Trend of Vendor Activity</a:t>
            </a:r>
          </a:p>
        </p:txBody>
      </p:sp>
      <p:pic>
        <p:nvPicPr>
          <p:cNvPr id="5" name="Content Placeholder 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C200ED7C-8237-6861-81B3-6781FFE07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40" y="1371600"/>
            <a:ext cx="8503920" cy="5040630"/>
          </a:xfrm>
        </p:spPr>
      </p:pic>
    </p:spTree>
    <p:extLst>
      <p:ext uri="{BB962C8B-B14F-4D97-AF65-F5344CB8AC3E}">
        <p14:creationId xmlns:p14="http://schemas.microsoft.com/office/powerpoint/2010/main" val="250857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826B-F79E-4F26-3766-6E94F1C0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 of Vendor Activity</a:t>
            </a:r>
          </a:p>
        </p:txBody>
      </p:sp>
      <p:pic>
        <p:nvPicPr>
          <p:cNvPr id="5" name="Content Placeholder 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C4FC6FDF-D3BA-23BC-9662-C0ABBCB33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1285876"/>
            <a:ext cx="8915400" cy="5057774"/>
          </a:xfrm>
        </p:spPr>
      </p:pic>
    </p:spTree>
    <p:extLst>
      <p:ext uri="{BB962C8B-B14F-4D97-AF65-F5344CB8AC3E}">
        <p14:creationId xmlns:p14="http://schemas.microsoft.com/office/powerpoint/2010/main" val="59318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9A78-724B-9402-D707-FE6A31F9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Duration Outliers</a:t>
            </a:r>
          </a:p>
        </p:txBody>
      </p:sp>
      <p:pic>
        <p:nvPicPr>
          <p:cNvPr id="5" name="Content Placeholder 4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18751114-9588-3DB3-1E6D-30BB8635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397" y="1825625"/>
            <a:ext cx="6521205" cy="4351338"/>
          </a:xfrm>
        </p:spPr>
      </p:pic>
    </p:spTree>
    <p:extLst>
      <p:ext uri="{BB962C8B-B14F-4D97-AF65-F5344CB8AC3E}">
        <p14:creationId xmlns:p14="http://schemas.microsoft.com/office/powerpoint/2010/main" val="28516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4022E5F-6639-B1D9-5D3D-3421B1C4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765810"/>
            <a:ext cx="6789420" cy="5411153"/>
          </a:xfrm>
        </p:spPr>
      </p:pic>
    </p:spTree>
    <p:extLst>
      <p:ext uri="{BB962C8B-B14F-4D97-AF65-F5344CB8AC3E}">
        <p14:creationId xmlns:p14="http://schemas.microsoft.com/office/powerpoint/2010/main" val="285745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876DB-6D79-A570-39DC-C167332E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Engineering</a:t>
            </a:r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3AF0400-94DD-0C32-31EA-7990260FF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373829"/>
              </p:ext>
            </p:extLst>
          </p:nvPr>
        </p:nvGraphicFramePr>
        <p:xfrm>
          <a:off x="1115568" y="2276856"/>
          <a:ext cx="10168128" cy="3900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59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FDAEB-D8D4-A36B-828A-25AAAE80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19C0-935C-90A1-D686-5551CE5A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39001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various machine learning algorithms: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(baseline model)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</a:t>
            </a:r>
          </a:p>
          <a:p>
            <a:pPr lvl="1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RMSE, R-squared, MAE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strategy: Time-based splitting to prevent data leakage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using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2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74D7F-FAE5-67B1-88E6-4409B914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Optimization</a:t>
            </a:r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3689-9017-4DB0-FD59-DDD5E978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 for each model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 from tree-based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methods: Stacking top-performing models</a:t>
            </a:r>
          </a:p>
        </p:txBody>
      </p:sp>
    </p:spTree>
    <p:extLst>
      <p:ext uri="{BB962C8B-B14F-4D97-AF65-F5344CB8AC3E}">
        <p14:creationId xmlns:p14="http://schemas.microsoft.com/office/powerpoint/2010/main" val="231067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A0C9-53AA-DE50-E378-EE8C6BB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8EA97905-85A6-B942-36ED-9C16347A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818" y="2243932"/>
            <a:ext cx="5882364" cy="4351338"/>
          </a:xfrm>
        </p:spPr>
      </p:pic>
      <p:pic>
        <p:nvPicPr>
          <p:cNvPr id="4" name="Picture 3" descr="A black text with numbers&#10;&#10;AI-generated content may be incorrect.">
            <a:extLst>
              <a:ext uri="{FF2B5EF4-FFF2-40B4-BE49-F238E27FC236}">
                <a16:creationId xmlns:a16="http://schemas.microsoft.com/office/drawing/2014/main" id="{0E6D64F9-0346-0ACD-82E6-846E6C78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565" y="1300957"/>
            <a:ext cx="488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8A583-2271-5249-3CD6-539A1514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A085-135D-05E9-09DC-D8DB93AE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NYC taxi industry and its significance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accurate trip duration predictions for various stakeholders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Kaggle competition "NYC Taxi Trip Duration"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Develop a machine learning model to predict taxi trip durations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impact: Improved service efficiency and customer satisfaction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 Complex urban environment, traffic patterns, and external factors</a:t>
            </a:r>
          </a:p>
        </p:txBody>
      </p:sp>
    </p:spTree>
    <p:extLst>
      <p:ext uri="{BB962C8B-B14F-4D97-AF65-F5344CB8AC3E}">
        <p14:creationId xmlns:p14="http://schemas.microsoft.com/office/powerpoint/2010/main" val="76081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C33F-62F2-6388-B25F-75FA90C1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89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pic>
        <p:nvPicPr>
          <p:cNvPr id="9" name="Content Placeholder 8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8E294BF0-10BD-4760-48B1-F4B1F69B1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662" y="2141537"/>
            <a:ext cx="5728676" cy="4351338"/>
          </a:xfrm>
        </p:spPr>
      </p:pic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59D676E-07A4-04C4-525B-260860C7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95" y="1448151"/>
            <a:ext cx="4394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9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B01D-7B64-9D38-242B-14ADBED3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pic>
        <p:nvPicPr>
          <p:cNvPr id="11" name="Content Placeholder 10" descr="A graph with a red line&#10;&#10;Description automatically generated">
            <a:extLst>
              <a:ext uri="{FF2B5EF4-FFF2-40B4-BE49-F238E27FC236}">
                <a16:creationId xmlns:a16="http://schemas.microsoft.com/office/drawing/2014/main" id="{9EDA4244-7E64-ABEF-942D-12CA6FA6F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221" y="2171699"/>
            <a:ext cx="5951558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9F00F-5467-4A6B-484C-4FF38757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2" y="1269999"/>
            <a:ext cx="4533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2EA2-2397-FF4C-6D0B-99D11141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</a:p>
        </p:txBody>
      </p:sp>
      <p:pic>
        <p:nvPicPr>
          <p:cNvPr id="7" name="Content Placeholder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0F1F8A0-3984-18B6-44BD-B4FF56ECB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99" y="1541186"/>
            <a:ext cx="4800600" cy="889000"/>
          </a:xfrm>
        </p:spPr>
      </p:pic>
      <p:pic>
        <p:nvPicPr>
          <p:cNvPr id="10" name="Picture 9" descr="A graph with red dots and blue dots&#10;&#10;AI-generated content may be incorrect.">
            <a:extLst>
              <a:ext uri="{FF2B5EF4-FFF2-40B4-BE49-F238E27FC236}">
                <a16:creationId xmlns:a16="http://schemas.microsoft.com/office/drawing/2014/main" id="{79CC81CC-8A68-F19C-337C-9A35997C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58" y="2430186"/>
            <a:ext cx="5730661" cy="37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A71AC-BF2D-D86F-3CF9-8673D807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Model Evaluation</a:t>
            </a:r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C9F2-5C60-1D82-BA4E-A8B9D89D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different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 selection based on RMSE  and other metrics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prediction errors and residuals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interpretability: SHAP values or partial dependence plots</a:t>
            </a:r>
          </a:p>
        </p:txBody>
      </p:sp>
    </p:spTree>
    <p:extLst>
      <p:ext uri="{BB962C8B-B14F-4D97-AF65-F5344CB8AC3E}">
        <p14:creationId xmlns:p14="http://schemas.microsoft.com/office/powerpoint/2010/main" val="266560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F44D0-D40E-F00A-3419-E0F35A82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Improvements</a:t>
            </a:r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05B124F-76B5-AEFD-D799-BCAFD9D339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88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10-8C70-6937-D8DF-35EEE684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110"/>
            <a:ext cx="10515600" cy="5296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908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A1B10-E438-762F-6579-E7E64DD5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E3610B4-C76B-C7CD-713E-3F83D3250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805122"/>
              </p:ext>
            </p:extLst>
          </p:nvPr>
        </p:nvGraphicFramePr>
        <p:xfrm>
          <a:off x="651510" y="1343025"/>
          <a:ext cx="1070229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68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FBA-C4EF-7CE6-0F18-332A31B9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sz="3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62FBD4-82CA-EE76-2625-6AD59775F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203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89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F89177-5A44-84BA-0AC2-C2F9F843D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20393"/>
            <a:ext cx="10905066" cy="26172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5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9C020-DA88-4D84-1A54-16DC5C91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Chat</a:t>
            </a:r>
          </a:p>
        </p:txBody>
      </p:sp>
      <p:sp>
        <p:nvSpPr>
          <p:cNvPr id="38" name="Freeform: Shape 31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11" descr="A diagram of a diagram&#10;&#10;Description automatically generated">
            <a:extLst>
              <a:ext uri="{FF2B5EF4-FFF2-40B4-BE49-F238E27FC236}">
                <a16:creationId xmlns:a16="http://schemas.microsoft.com/office/drawing/2014/main" id="{D3EB8DAD-A7D1-3F68-3A66-264DD700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" y="2559655"/>
            <a:ext cx="10621869" cy="284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5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076DF-4321-9D89-BF85-29BC9834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45A-B7C8-66C2-BE27-B3D734FB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 and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Extracting time-based features (hour, day, month, weekday)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trip distance using Haversine formula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trip categories (short, medium, long) based on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Coordinate transformation and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 (e.g.,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store_and_fwd_flag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training and validation sets (80/20 ratio)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767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7148CCC-490F-4FA1-3676-22552F7B7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65866"/>
            <a:ext cx="10905066" cy="2726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95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279CE-36FD-F063-E010-628D386E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sz="2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538A-6A96-CDFA-E34D-9DE442B2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trip durations and distances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Temporal patterns: hourly, daily, and monthly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analysis: popular pickup/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dropoff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between features and trip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 count impact on trip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Vendor comparison and performance analysis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489</TotalTime>
  <Words>674</Words>
  <Application>Microsoft Macintosh PowerPoint</Application>
  <PresentationFormat>Widescreen</PresentationFormat>
  <Paragraphs>95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Times New Roman</vt:lpstr>
      <vt:lpstr>Office 2013 - 2022 Theme</vt:lpstr>
      <vt:lpstr>Predictive Analytics for NYC Taxi Trip Duration  DS-670: Capstone Bigdata &amp; Data science</vt:lpstr>
      <vt:lpstr>Introduction</vt:lpstr>
      <vt:lpstr> Problem Statement </vt:lpstr>
      <vt:lpstr> Dataset Overview </vt:lpstr>
      <vt:lpstr>PowerPoint Presentation</vt:lpstr>
      <vt:lpstr>Flow Chat</vt:lpstr>
      <vt:lpstr> Data Preprocessing </vt:lpstr>
      <vt:lpstr>PowerPoint Presentation</vt:lpstr>
      <vt:lpstr> Exploratory Data Analysis (EDA) </vt:lpstr>
      <vt:lpstr>PowerPoint Presentation</vt:lpstr>
      <vt:lpstr>Hourly Trend of Vendor Activity</vt:lpstr>
      <vt:lpstr>Weekly Trend of Vendor Activity</vt:lpstr>
      <vt:lpstr>Monthly Trend of Vendor Activity</vt:lpstr>
      <vt:lpstr>Trip Duration Outliers</vt:lpstr>
      <vt:lpstr>PowerPoint Presentation</vt:lpstr>
      <vt:lpstr> Feature Selection and Engineering </vt:lpstr>
      <vt:lpstr> Model Selection </vt:lpstr>
      <vt:lpstr> Model Training and Optimization </vt:lpstr>
      <vt:lpstr>Linear Regression</vt:lpstr>
      <vt:lpstr>Decision Tree</vt:lpstr>
      <vt:lpstr>Random Forest</vt:lpstr>
      <vt:lpstr>LightGBM</vt:lpstr>
      <vt:lpstr> Results and Model Evaluation </vt:lpstr>
      <vt:lpstr> Future Work and Improvements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Ravindra Babu</dc:creator>
  <cp:lastModifiedBy>Ravindra Babu</cp:lastModifiedBy>
  <cp:revision>17</cp:revision>
  <dcterms:created xsi:type="dcterms:W3CDTF">2024-11-26T20:39:21Z</dcterms:created>
  <dcterms:modified xsi:type="dcterms:W3CDTF">2025-02-18T15:29:14Z</dcterms:modified>
</cp:coreProperties>
</file>