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81834" y="329887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US" sz="2400" b="1" dirty="0">
                <a:solidFill>
                  <a:srgbClr val="00B0F0"/>
                </a:solidFill>
              </a:rPr>
              <a:t>SRIDURGA SRIRAM</a:t>
            </a:r>
          </a:p>
          <a:p>
            <a:r>
              <a:rPr lang="en-US" sz="2400" dirty="0"/>
              <a:t>REGISTER NO:</a:t>
            </a:r>
            <a:r>
              <a:rPr lang="en-US" sz="2400" b="1" dirty="0">
                <a:solidFill>
                  <a:srgbClr val="00B0F0"/>
                </a:solidFill>
              </a:rPr>
              <a:t>312215880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US" sz="2400" b="1" dirty="0">
                <a:solidFill>
                  <a:srgbClr val="00B0F0"/>
                </a:solidFill>
              </a:rPr>
              <a:t>B.COM ACCOUNTING &amp; FINANCE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b="1" dirty="0">
                <a:solidFill>
                  <a:srgbClr val="00B0F0"/>
                </a:solidFill>
              </a:rPr>
              <a:t>SHRI SHANKARLAL SUNDARBAI SHASUN JAIN COLEGE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109</Words>
  <Application>Microsoft Office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14</cp:revision>
  <dcterms:created xsi:type="dcterms:W3CDTF">2024-03-29T15:07:22Z</dcterms:created>
  <dcterms:modified xsi:type="dcterms:W3CDTF">2024-08-31T14:35:48Z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