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4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https://mint.intuit.com/blog/unemployment/understanding-the-main-types-of-unemployment/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https://thecleverprogrammer.com/2021/07/12/unemployment-analysis-with-python/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https://www.slidemake.com/presentation/role-of-ai-in-building-the-future-guidelines-problem-statment,solution,application,cost-estimations-6501c0720ebd7d73e6e96c98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https://www.phdassistance.com/blog/what-are-the-different-fields-in-data-analytics/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https://www.semanticscholar.org/paper/Usefulness-of-problem-tree,-objective-tree-and-to-Ndayambaje-Ntawiha/8d0c2d6530800e8283ad7c81206b77049929f7bf/figure/2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https://fity.club/lists/suggestions/predictive-analysis/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https://datasciencedojo.com/blog/ai-and-machine-learning-trends/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9926" y="1884032"/>
            <a:ext cx="5443442" cy="8530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Unemployment </a:t>
            </a:r>
            <a:r>
              <a:rPr lang="en-US" sz="30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Analysis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24080" y="1016586"/>
            <a:ext cx="3872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Real Time Project 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04419" y="3111415"/>
            <a:ext cx="253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  </a:t>
            </a:r>
            <a:r>
              <a:rPr lang="en-US" b="1" dirty="0" err="1" smtClean="0"/>
              <a:t>Akshay</a:t>
            </a:r>
            <a:r>
              <a:rPr lang="en-US" b="1" dirty="0" smtClean="0"/>
              <a:t> Kumar</a:t>
            </a:r>
          </a:p>
          <a:p>
            <a:r>
              <a:rPr lang="en-US" b="1" dirty="0" smtClean="0"/>
              <a:t>Roll No:22J41A67J5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43826" y="228600"/>
            <a:ext cx="7011424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1.Introduction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843826" y="1217257"/>
            <a:ext cx="6624798" cy="24342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Unemployment analysis is crucial for understanding the state of the job market and economic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policymakers, businesses, and individuals make informed decisions.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technology in unemployment analysis can enhance accuracy and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0.wp.com/thecleverprogrammer.com/wp-content/uploads/2021/07/unemployment-analysis.png?w=1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2.Big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in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Big data allows for the analysis of vast amounts of real-time employment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the identification of correlations and patterns that may not be apparent with traditional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Big data analytics can help forecast future labor market trends and inform policy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13/bb/24/13bb24f42e5bb98f4a9c15037e523d7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3.Artificial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Intelligence (AI) in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373431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algorithms can analyze complex employment data sets quickly and accurately.</a:t>
            </a:r>
            <a:endParaRPr lang="en-US" sz="1600" dirty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chatbots and virtual assistants can provide real-time unemployment information to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hdassistance.com/blog/wp-content/uploads/2019/08/tools-used-in-data-analyti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36" y="1143000"/>
            <a:ext cx="3540780" cy="27539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4.Technologies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Utilized in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55665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tools for processing and analyzing large datasets of employment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for predicting future unemployment trends based on historical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Geographic information systems (GIS) for mapping and visualizing regional unemployment rates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</a:p>
          <a:p>
            <a:endParaRPr lang="en-US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Python libraries : Pandas, </a:t>
            </a:r>
            <a:r>
              <a:rPr lang="en-US" sz="1600" dirty="0" err="1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NumPy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Matplotlib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i2-s2-public.s3.amazonaws.com/figures/2017-08-08/8d0c2d6530800e8283ad7c81206b77049929f7bf/7-Figure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5.Advantages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382636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Identifying trends and patterns in unemployment rates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Assessing the impact of economic policies on job creation and labor force participation.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insights into disparities in unemployment rates across different demographics.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85366" y="130410"/>
            <a:ext cx="8229600" cy="5998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6.Predictive </a:t>
            </a:r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Analytics in Unemployment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85366" y="730293"/>
            <a:ext cx="8551789" cy="2048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models can forecast future unemployment rates based on historical data and external factors.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models can help policymakers and businesses anticipate labor market trends and plan accordingly.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predictive analytics can improve decision-making and reduce the impact of sudden shifts in the job market.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5366" y="2816284"/>
            <a:ext cx="4420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Unemployment Analysis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5365" y="3270974"/>
            <a:ext cx="8637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accuracy and reliability issues can affect the validity of unemployment analysis results.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privacy and security when handling sensitive employment information.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7483965" cy="26250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technology offer new opportunities for enhancing unemployment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big data, AI, and predictive analytics, stakeholders can gain deeper insights into the job market.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essential to address challenges and ensure ethical use of technology in unemployment analysis for informed decision-making.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424</Words>
  <Application>Microsoft Office PowerPoint</Application>
  <PresentationFormat>On-screen Show (16:9)</PresentationFormat>
  <Paragraphs>70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Unemployment Analysis: Advantages And Technologies Utilized</dc:title>
  <dc:subject>Unemployment Analysis: Advantages And Technologies Utilized</dc:subject>
  <dc:creator>SlideMake.com</dc:creator>
  <cp:lastModifiedBy>Windows User</cp:lastModifiedBy>
  <cp:revision>36</cp:revision>
  <dcterms:created xsi:type="dcterms:W3CDTF">2024-04-30T05:32:49Z</dcterms:created>
  <dcterms:modified xsi:type="dcterms:W3CDTF">2024-04-30T06:37:38Z</dcterms:modified>
</cp:coreProperties>
</file>