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2" r:id="rId3"/>
    <p:sldId id="270" r:id="rId4"/>
    <p:sldId id="257" r:id="rId5"/>
    <p:sldId id="269" r:id="rId6"/>
    <p:sldId id="259" r:id="rId7"/>
    <p:sldId id="258" r:id="rId8"/>
    <p:sldId id="271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1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497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6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00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10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2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4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8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5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7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055B-423B-4881-86B5-6189EDB93AB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E145-17E8-427E-8842-DF4E0D58F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81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FBDE-F4B1-25C0-3498-E4BB15DC4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02024" y="2402014"/>
            <a:ext cx="9672917" cy="1373070"/>
          </a:xfrm>
        </p:spPr>
        <p:txBody>
          <a:bodyPr/>
          <a:lstStyle/>
          <a:p>
            <a:r>
              <a:rPr lang="en-US" sz="4000" dirty="0">
                <a:latin typeface="Trebuchet MS" panose="020B0603020202020204" pitchFamily="34" charset="0"/>
                <a:cs typeface="Times New Roman" panose="02020603050405020304" pitchFamily="18" charset="0"/>
              </a:rPr>
              <a:t>Data Ingestion and Data Transformation</a:t>
            </a:r>
            <a:endParaRPr lang="en-IN" sz="4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D14AD-61AA-BFBA-7F33-D1CF7762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8919" y="4671945"/>
            <a:ext cx="3158762" cy="111768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By</a:t>
            </a:r>
          </a:p>
          <a:p>
            <a:pPr algn="ctr"/>
            <a:r>
              <a:rPr lang="en-US" sz="2400" dirty="0" err="1"/>
              <a:t>Sriganga</a:t>
            </a:r>
            <a:r>
              <a:rPr lang="en-US" sz="2400" dirty="0"/>
              <a:t> </a:t>
            </a:r>
            <a:r>
              <a:rPr lang="en-US" sz="2400" dirty="0" err="1"/>
              <a:t>Vuthur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26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D46-7620-FBBE-2E43-034629AB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6BB8-1194-2E8A-BD4B-903A4BAD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254314" cy="35993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Azure Databricks Environment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 up an Azure Databricks workspace in the Azure portal.</a:t>
            </a: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Configure clusters within the Databricks workspace with appropriate specifications for running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notebooks. 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IN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Development</a:t>
            </a: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Notebook Execution and Scheduling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A7E40-5CBF-9304-2FC7-457A4E76F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8" y="2124635"/>
            <a:ext cx="6266330" cy="44016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9340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9348-1985-A354-10B9-5384F5A0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CFDD-29AD-555E-FD04-6A7A7AD7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25131"/>
            <a:ext cx="9613861" cy="35993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transformations can be performed like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the column names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distinct values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based on condition.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aggregate functions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 like SUM(),MIN(),MAX(),AVG(),MEAN(),COUNT()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9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21FF-2F78-CA7C-4B91-E67B97E0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96663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Renaming columns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F0EFB-AEFF-8A97-C1F2-256818EC9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816236"/>
            <a:ext cx="9991376" cy="47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2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7BA7-0579-7905-CEB6-61595E60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Selecting Distinct Values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35D3D-8183-BE0F-D040-F5C166012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2" y="2151529"/>
            <a:ext cx="9888073" cy="4455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523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5F8A-A4FE-0BD2-A6D6-91CAA670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Performing Aggregations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B88C-C033-030A-BA98-3B7D597E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4826"/>
            <a:ext cx="9613861" cy="451151"/>
          </a:xfrm>
        </p:spPr>
        <p:txBody>
          <a:bodyPr>
            <a:normAutofit/>
          </a:bodyPr>
          <a:lstStyle/>
          <a:p>
            <a:r>
              <a:rPr lang="en-US" dirty="0"/>
              <a:t>Here we are taking Sum for example: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1C8ED-D8FF-F7EA-B1C7-9530C62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6" y="2662518"/>
            <a:ext cx="9613861" cy="40699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7058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2DC3-D70A-A2EF-6C9E-9C5919D9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C9C9-BA6C-4A2C-E968-049BFE6B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Integration of Azure Data Factory (ADF) pipelines for data ingestion and Azure Databricks for data transformation provides a comprehensive solution for handling Olympics data within the Azure ecosystem.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ADF simplifies and automates the process of bringing in data from diverse sources and depositing it into Azure Data Lake Storage Gen2.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serves as a reliable and scalable data repository.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 the other hand, Azure Databricks, with its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capabilities, facilitates efficient and parallelized data transformations, ensuring that the raw Olympics data is transformed into a structured and analyzable format.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combination of these services not only streamlines the end-to-end data processing workflow but also takes advantage of the cloud's scalability and computational power.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6201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7DE43-9557-C6DD-40C1-3E8FE51A0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54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CC9C-5655-96D3-4F75-3894904D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2EA7-9C3D-CECC-F2C8-38705D51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Resources Used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8BA7-C464-A020-56ED-CAF30193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Title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F6AA-E9B0-AF98-D48E-95800436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801161" cy="359931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Ingestion: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Configure and run the ADF pipelines to ingest the Olympics data into Azure Data Lake Storage Gen2.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Transformation: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Execute the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notebooks in Azure Databricks to perform data transformation tasks</a:t>
            </a:r>
            <a:r>
              <a:rPr lang="en-IN" kern="100" dirty="0">
                <a:effectLst/>
                <a:latin typeface="docs-Quattrocento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CDA5C-0F2F-E322-AC63-A9E9F96C6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0" y="2421817"/>
            <a:ext cx="5305928" cy="4130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810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824F-F8A2-8FE3-4B0E-49E58330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E12E-88F8-4B2B-9576-F6664DC9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is designed to showcase how various Azure services can be utilized to ingest, store, transform Olympics-related data. We have employed the following Azure services to achieve these goals: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Data Ingestion: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Configure and run the ADF pipelines to ingest the Olympics data into Azure Data Lake Storage Gen2.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Data Transformation: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the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commands in notebooks in Azure Databricks to perform data transformation tasks like sorting, filtering , aggregations with group by etc.,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9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66E2-0504-EA9C-BAC1-A6DEA3DD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974FC-C820-25DC-39BD-208A6579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2" y="1981202"/>
            <a:ext cx="10356934" cy="46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3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B29B-08FD-81DA-B0A6-A65D4397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Process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36821-1761-3872-708F-BFBEE087C465}"/>
              </a:ext>
            </a:extLst>
          </p:cNvPr>
          <p:cNvSpPr txBox="1"/>
          <p:nvPr/>
        </p:nvSpPr>
        <p:spPr>
          <a:xfrm>
            <a:off x="475130" y="2281516"/>
            <a:ext cx="9923930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Ingestion: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Raw Olympic data from various sources is ingested into Azure Data Lake Storage Gen2 using ADF pipelines.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ADF is configured to handle data movement and transformation activities, ensuring data integrity and security during the ingestion process.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  Data Transformation: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Azure Databricks is employed to execute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notebooks that perform data transformations on the ingested Olympic data.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PySpark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notebooks read data from Azure Data Lake Storage Gen2, apply necessary transformations, and store the processed data back in the data lake.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057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0F71-19B5-A72C-95F6-CBB7F6EA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Azure 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0F00-4782-17E7-50AC-E9383D2B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Blob Storage account: 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the raw unprocessed data is uploaded from the various data sources.</a:t>
            </a:r>
          </a:p>
          <a:p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Data Lake Storage Gen2:</a:t>
            </a:r>
            <a:r>
              <a:rPr lang="en-I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the ingested data is stored through Data Copy</a:t>
            </a: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Data Factory (ADF</a:t>
            </a:r>
            <a:r>
              <a:rPr lang="en-US" sz="20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is used for data ingestion and performing copy activity</a:t>
            </a:r>
            <a:r>
              <a:rPr lang="en-US" sz="20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 Databricks:</a:t>
            </a:r>
            <a:r>
              <a:rPr lang="en-IN" sz="20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used for data </a:t>
            </a:r>
            <a:r>
              <a:rPr lang="en-IN" sz="20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transformations.We</a:t>
            </a:r>
            <a:r>
              <a:rPr lang="en-IN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run various </a:t>
            </a:r>
            <a:r>
              <a:rPr lang="en-IN" sz="20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r>
              <a:rPr lang="en-IN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commands to do data cleaning and transforming.</a:t>
            </a:r>
            <a:endParaRPr lang="en-US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Python with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PySpark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PySpark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is the Python API for Apache Spark, which is a fast and general-purpose cluster computing system.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0272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F9B2-D75C-7EF1-2CFD-1FD58052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065C-222A-BC14-80FA-AC5B1210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Ingestion: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Data Identification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 Lake Storage Gen2 Configuration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 Factory (ADF) Pipeline Configuration for Copy Activity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Debugging ADF pipeline  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IN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Databricks Environment Setup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Databricks Notebook 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Notebook Execution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193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C240-7534-40CC-8A09-93A3D296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- DATA INGESTION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2825-25F1-A2C4-7795-45495B1F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456455" cy="35993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 Data Identification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Azure Blob Storage configuration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Azure Data Lake Storage Gen2 Configuration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Azure Data Factory (ADF) Pipeline Configuration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 the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Verify in the destination folder</a:t>
            </a: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0BDC1-A948-0787-787E-7905170A5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1" y="2115671"/>
            <a:ext cx="7109011" cy="43120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35004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107</TotalTime>
  <Words>650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docs-Quattrocento Sans</vt:lpstr>
      <vt:lpstr>Symbol</vt:lpstr>
      <vt:lpstr>Times New Roman</vt:lpstr>
      <vt:lpstr>Trebuchet MS</vt:lpstr>
      <vt:lpstr>Wingdings</vt:lpstr>
      <vt:lpstr>Berlin</vt:lpstr>
      <vt:lpstr>Data Ingestion and Data Transformation</vt:lpstr>
      <vt:lpstr>Agenda</vt:lpstr>
      <vt:lpstr>Title of Project</vt:lpstr>
      <vt:lpstr>Overview</vt:lpstr>
      <vt:lpstr>Architecture Diagram</vt:lpstr>
      <vt:lpstr>Process Flow</vt:lpstr>
      <vt:lpstr>Azure Resources used</vt:lpstr>
      <vt:lpstr>Project Requirements</vt:lpstr>
      <vt:lpstr>Implementation - DATA INGESTION</vt:lpstr>
      <vt:lpstr>DATA TRANSFORMATION</vt:lpstr>
      <vt:lpstr>DATA TRANSFORMATION</vt:lpstr>
      <vt:lpstr>Renaming columns </vt:lpstr>
      <vt:lpstr>Selecting Distinct Values</vt:lpstr>
      <vt:lpstr>Performing Aggregations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Ingestion and Data Transformation</dc:title>
  <dc:creator>Kritika Goel</dc:creator>
  <cp:lastModifiedBy>VUTHUR SRI GANGA</cp:lastModifiedBy>
  <cp:revision>10</cp:revision>
  <dcterms:created xsi:type="dcterms:W3CDTF">2024-02-27T15:24:44Z</dcterms:created>
  <dcterms:modified xsi:type="dcterms:W3CDTF">2024-02-28T15:10:11Z</dcterms:modified>
</cp:coreProperties>
</file>