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70" r:id="rId3"/>
    <p:sldId id="269" r:id="rId4"/>
    <p:sldId id="257" r:id="rId5"/>
    <p:sldId id="268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7944-0CCA-4A73-A0A2-321F5EFECB77}" v="12" dt="2024-02-27T17:06:39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98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0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55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77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289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111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361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592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4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7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0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2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3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41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7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7B43-747F-0738-A6E1-15DB04E11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3502710"/>
            <a:ext cx="6815669" cy="151553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Data Analysis Using Spark SQL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CEA63-134B-2359-0827-543A4EDFBA1F}"/>
              </a:ext>
            </a:extLst>
          </p:cNvPr>
          <p:cNvSpPr txBox="1"/>
          <p:nvPr/>
        </p:nvSpPr>
        <p:spPr>
          <a:xfrm>
            <a:off x="6553200" y="5549153"/>
            <a:ext cx="4500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By</a:t>
            </a:r>
          </a:p>
          <a:p>
            <a:pPr algn="ctr"/>
            <a:r>
              <a:rPr lang="en-IN" sz="2400" b="1" dirty="0" err="1"/>
              <a:t>Vuthur</a:t>
            </a:r>
            <a:r>
              <a:rPr lang="en-IN" sz="2400" b="1" dirty="0"/>
              <a:t> </a:t>
            </a:r>
            <a:r>
              <a:rPr lang="en-IN" sz="2400" b="1" dirty="0" err="1"/>
              <a:t>Sriganga</a:t>
            </a:r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299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43E1-24DE-7B2B-D651-9035F797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Anomaly Detection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BB8D-9A98-0140-61BD-A2AFEDC5B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424081" cy="331893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Anomaly Detection in dataset through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queries by calculating z-score.</a:t>
            </a:r>
          </a:p>
          <a:p>
            <a:pPr marL="171450" indent="0" algn="just">
              <a:lnSpc>
                <a:spcPct val="115000"/>
              </a:lnSpc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Steps: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Z-scores for each value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anomaly threshold (e.g., Z-score greater than 1)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identified anomalies.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Visualization of Anomalies (e.g., scatter plot of ORDERDATE vs. QUANTITYORDERED)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EC982-42FF-837A-F719-A300E758F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17" y="2610720"/>
            <a:ext cx="5773271" cy="33189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17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0C6C-CA59-F6D5-DB40-8BFB1C1F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Seasonality Analysis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E827-470F-5311-0297-C69A69E36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4719916" cy="3318936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data for seasonality patterns using Spark SQL.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Apply time series analysis techniques such as  moving averages to identify recurring fluctuations over time.</a:t>
            </a:r>
          </a:p>
          <a:p>
            <a:pPr marL="0" lv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Steps: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moving average to smooth out seasonal variations.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Moving Averages.</a:t>
            </a: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Visualize Moving Averages in Azure Data Bricks.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A04231-6253-905A-3EE8-67A199CB0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90799"/>
            <a:ext cx="5405718" cy="33189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0823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144A-330B-F7DC-9442-3AE22614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Visualizations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118B-02E2-E9C2-1C39-1220C9CE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some visualizations to have a clear insight of our dataset.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38B76-5B5E-937E-4BAA-AAB2AC97E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0" t="42614" r="8897" b="5491"/>
          <a:stretch/>
        </p:blipFill>
        <p:spPr>
          <a:xfrm>
            <a:off x="842685" y="3001182"/>
            <a:ext cx="5253316" cy="2984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9977AD-A03D-BC53-0A90-10E72F18D2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42483" r="8749" b="5360"/>
          <a:stretch/>
        </p:blipFill>
        <p:spPr>
          <a:xfrm>
            <a:off x="6284259" y="3001182"/>
            <a:ext cx="5065054" cy="2984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640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44AF-6F81-88D0-F7E8-CCB235FE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6237-DE7E-0253-430F-B45D254E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27261"/>
            <a:ext cx="9601196" cy="3318936"/>
          </a:xfrm>
        </p:spPr>
        <p:txBody>
          <a:bodyPr>
            <a:normAutofit/>
          </a:bodyPr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data analysis with Spark SQL on Azure Databricks enables a seamless and efficient approach to processing and understanding large datasets.</a:t>
            </a:r>
          </a:p>
          <a:p>
            <a:r>
              <a:rPr lang="en-US" sz="1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errors ensures the reliability of insights, while seasonality analysis and anomaly detection contribute to a deeper understanding of data patterns.</a:t>
            </a:r>
          </a:p>
          <a:p>
            <a:r>
              <a:rPr lang="en-US" sz="1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provides a comprehensive solution for uncovering insights, improving data quality, and gaining valuable knowledge from the analyzed dataset.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insights gained from this project can inform strategic decision-making and operational planning for various domains, including retail, finance, healthcare, and more.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1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EC593E-101E-BF21-C28C-C88154A54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81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E149-4539-11F5-B05F-B9A7778D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9DD2-ED0D-DCFF-B199-769555B7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Statement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Resources/Tools used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9835-351B-6464-FEA7-B4A6ECF3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Project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ECEC-026E-417C-E358-D7C9AC53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96" y="2556932"/>
            <a:ext cx="5912222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Data analysis using Spark SQL on Azure Databricks &amp; Process data for errors, Seasonality, and Anomalies.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12AEA-60C3-D083-7439-1F9B7721B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258" y="2707341"/>
            <a:ext cx="3056965" cy="24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4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B400-8FC4-6C99-667A-C81878F5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DC2D-B376-2A2A-33E1-71C5AA80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49356"/>
            <a:ext cx="9601196" cy="331893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this project is to demonstrate how data analysis can be performed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how we can process data for errors, anomalies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seasonalities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Azure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 this the key points would be:</a:t>
            </a:r>
          </a:p>
          <a:p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with Spark SQL</a:t>
            </a:r>
          </a:p>
          <a:p>
            <a:r>
              <a:rPr lang="en-IN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Processing</a:t>
            </a:r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endParaRPr lang="en-US" sz="20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Seasonality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4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B826-C59E-DD12-0B5E-499921AD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Process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6CA61-6C0A-4939-EC54-1B0FFAF3C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1" y="2285999"/>
            <a:ext cx="7143750" cy="3908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389C7-F02E-9739-6FFF-5749210997C1}"/>
              </a:ext>
            </a:extLst>
          </p:cNvPr>
          <p:cNvSpPr txBox="1"/>
          <p:nvPr/>
        </p:nvSpPr>
        <p:spPr>
          <a:xfrm>
            <a:off x="7799293" y="2460810"/>
            <a:ext cx="3629586" cy="335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Azure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Workspace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Data Source to Azure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queries for: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 Analysis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C0EE-CFE1-142A-EDED-CC334B52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Azure Resources/Tools used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92EC-E7FA-FCFE-A23C-ECED09D8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22461"/>
            <a:ext cx="9601196" cy="3861798"/>
          </a:xfrm>
        </p:spPr>
        <p:txBody>
          <a:bodyPr>
            <a:noAutofit/>
          </a:bodyPr>
          <a:lstStyle/>
          <a:p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 Data Lake Storage Gen2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:Here the raw data is uploaded in CSV format.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 Databricks:</a:t>
            </a:r>
            <a:r>
              <a:rPr lang="en-IN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is used for Data </a:t>
            </a:r>
            <a:r>
              <a:rPr lang="en-IN" sz="16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Transformations.We</a:t>
            </a:r>
            <a:r>
              <a:rPr lang="en-IN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 various </a:t>
            </a:r>
            <a:r>
              <a:rPr lang="en-IN" sz="16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en-IN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			commands to do Data cleaning and Transformations.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en-US" sz="16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component of Apache Spark that provides a programming 				   interface for structured and semi-structured data</a:t>
            </a:r>
          </a:p>
          <a:p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 Portal: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It would be used for provisioning and  	configuring  resources such as Azure Data Lake Storage Gen2, Azure 	Data Factory, and Azure Databricks.</a:t>
            </a:r>
          </a:p>
          <a:p>
            <a:pPr algn="just">
              <a:spcAft>
                <a:spcPts val="800"/>
              </a:spcAf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Excel 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800"/>
              </a:spcAft>
              <a:buNone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Microsoft Excel might be used for data preparation or as a data source for creating input datasets for project.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9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AE1E-8839-A847-37FD-E8F68A08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Project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F4B5-8F39-920C-A39D-2C74FE69F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Ingestion</a:t>
            </a:r>
          </a:p>
          <a:p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Exploration</a:t>
            </a:r>
          </a:p>
          <a:p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Analysis with Spark SQL</a:t>
            </a:r>
            <a:endParaRPr lang="en-IN" sz="1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 Detection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Seasonality Analysis</a:t>
            </a:r>
            <a:endParaRPr lang="en-IN" sz="1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Anomaly Detection</a:t>
            </a:r>
            <a:endParaRPr lang="en-IN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4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D63C-072D-63C4-9B07-E1C4DC64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Implementation-Setting Up Azure </a:t>
            </a:r>
            <a:r>
              <a:rPr lang="en-US" sz="4000" b="1" dirty="0" err="1"/>
              <a:t>DataBricks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EC633-36AF-0F0E-D2D0-8F9D7673E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5087470" cy="331893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Azure Portal create a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workspace 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Once, it is successfully deployed , Launch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workspace.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cluster in it and set up the parameters  as required.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notebook connected to the cluster to perform transformations.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3BB5F-3083-AB11-25AD-192299E87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84" y="2680447"/>
            <a:ext cx="5325035" cy="29493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7596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0631-51DB-20B3-84B0-4E756257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Error Handling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1A93-0676-D53F-FB99-AC48690A0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567" y="2682438"/>
            <a:ext cx="3850339" cy="8765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Error Handling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Queries to remove duplicate values from the dataset.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F389B-F965-DF16-ECA8-6CCE9AD3E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79" y="2474259"/>
            <a:ext cx="6284259" cy="36396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46887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178</TotalTime>
  <Words>560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Garamond</vt:lpstr>
      <vt:lpstr>Symbol</vt:lpstr>
      <vt:lpstr>Times New Roman</vt:lpstr>
      <vt:lpstr>Organic</vt:lpstr>
      <vt:lpstr>  Data Analysis Using Spark SQL </vt:lpstr>
      <vt:lpstr>Agenda</vt:lpstr>
      <vt:lpstr>Project Statement</vt:lpstr>
      <vt:lpstr>Overview</vt:lpstr>
      <vt:lpstr>Process Flow</vt:lpstr>
      <vt:lpstr>Azure Resources/Tools used</vt:lpstr>
      <vt:lpstr>Project Requirements </vt:lpstr>
      <vt:lpstr>Implementation-Setting Up Azure DataBricks</vt:lpstr>
      <vt:lpstr>Error Handling</vt:lpstr>
      <vt:lpstr>Anomaly Detection</vt:lpstr>
      <vt:lpstr>Seasonality Analysis</vt:lpstr>
      <vt:lpstr>Visualizations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Using Spark SQL </dc:title>
  <dc:creator>Kritika Goel</dc:creator>
  <cp:lastModifiedBy>VUTHUR SRI GANGA</cp:lastModifiedBy>
  <cp:revision>10</cp:revision>
  <dcterms:created xsi:type="dcterms:W3CDTF">2024-02-27T16:21:45Z</dcterms:created>
  <dcterms:modified xsi:type="dcterms:W3CDTF">2024-02-29T10:04:26Z</dcterms:modified>
</cp:coreProperties>
</file>