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Srigayathri.%20S%20EMPLOYEE%20DATA%20SET%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[Srigayathri. S EMPLOYEE DATA SET Excel.xlsx]SHEET 2!PivotTable2</c:name>
    <c:fmtId val="5"/>
  </c:pivotSource>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2FE1-4CD3-9A4E-A0546142AA85}"/>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2FE1-4CD3-9A4E-A0546142AA85}"/>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2FE1-4CD3-9A4E-A0546142AA85}"/>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2FE1-4CD3-9A4E-A0546142AA85}"/>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259605"/>
            <a:ext cx="8610600" cy="1938992"/>
          </a:xfrm>
          <a:prstGeom prst="rect">
            <a:avLst/>
          </a:prstGeom>
          <a:noFill/>
        </p:spPr>
        <p:txBody>
          <a:bodyPr wrap="square" rtlCol="0">
            <a:spAutoFit/>
          </a:bodyPr>
          <a:lstStyle/>
          <a:p>
            <a:r>
              <a:rPr lang="en-US" sz="2400" dirty="0"/>
              <a:t>STUDENT NAME: S. </a:t>
            </a:r>
            <a:r>
              <a:rPr lang="en-US" sz="2400" dirty="0" err="1"/>
              <a:t>Srigayathri</a:t>
            </a:r>
            <a:endParaRPr lang="en-US" sz="2400" dirty="0"/>
          </a:p>
          <a:p>
            <a:r>
              <a:rPr lang="en-US" sz="2400" dirty="0"/>
              <a:t>REGISTER NO: 312205365, FADEB1BE7D1A232B5F743A7954072</a:t>
            </a:r>
          </a:p>
          <a:p>
            <a:r>
              <a:rPr lang="en-US" sz="2400" dirty="0"/>
              <a:t>DEPARTMENT: B.COM (Accounting &amp; Finance)</a:t>
            </a:r>
          </a:p>
          <a:p>
            <a:r>
              <a:rPr lang="en-US" sz="2400" dirty="0"/>
              <a:t>COLLEGE: </a:t>
            </a:r>
            <a:r>
              <a:rPr lang="en-US" sz="2400" dirty="0" err="1"/>
              <a:t>Valliammal</a:t>
            </a:r>
            <a:r>
              <a:rPr lang="en-US" sz="2400" dirty="0"/>
              <a:t>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914400" y="1143000"/>
            <a:ext cx="10134600" cy="6124754"/>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t>DATA COLLECTION 
Identification 
Gathering 
Preparation 
DATA CLEANING </a:t>
            </a:r>
          </a:p>
          <a:p>
            <a:pPr marL="285750" indent="-285750" algn="just">
              <a:buFont typeface="Arial" panose="020B0604020202020204" pitchFamily="34" charset="0"/>
              <a:buChar char="•"/>
            </a:pPr>
            <a:r>
              <a:rPr lang="en-IN" sz="2800" dirty="0"/>
              <a:t>Standardization 
Correction
Validation 
SUMMARY </a:t>
            </a:r>
          </a:p>
          <a:p>
            <a:pPr marL="285750" indent="-285750" algn="just">
              <a:buFont typeface="Arial" panose="020B0604020202020204" pitchFamily="34" charset="0"/>
              <a:buChar char="•"/>
            </a:pPr>
            <a:r>
              <a:rPr lang="en-IN" sz="2800" dirty="0"/>
              <a:t>Data analysis involves examining, transforming, and </a:t>
            </a:r>
            <a:r>
              <a:rPr lang="en-IN" sz="2800" dirty="0" err="1"/>
              <a:t>modeling</a:t>
            </a:r>
            <a:r>
              <a:rPr lang="en-IN" sz="2800" dirty="0"/>
              <a:t> data to extract meaningful insights, identify patterns, and support decision-making. </a:t>
            </a:r>
            <a:endParaRPr lang="en-US" sz="2800" dirty="0"/>
          </a:p>
          <a:p>
            <a:endParaRPr lang="en-US" sz="2800" i="1" dirty="0">
              <a:latin typeface="Times New Roman" pitchFamily="18" charset="0"/>
              <a:cs typeface="Times New Roman" pitchFamily="18" charset="0"/>
            </a:endParaRPr>
          </a:p>
          <a:p>
            <a:endParaRPr lang="en-US" sz="2800" b="1" i="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D1B62D5-24B0-DBCA-47BE-F24493BF3AAD}"/>
              </a:ext>
            </a:extLst>
          </p:cNvPr>
          <p:cNvGraphicFramePr>
            <a:graphicFrameLocks/>
          </p:cNvGraphicFramePr>
          <p:nvPr>
            <p:extLst>
              <p:ext uri="{D42A27DB-BD31-4B8C-83A1-F6EECF244321}">
                <p14:modId xmlns:p14="http://schemas.microsoft.com/office/powerpoint/2010/main" val="3008398313"/>
              </p:ext>
            </p:extLst>
          </p:nvPr>
        </p:nvGraphicFramePr>
        <p:xfrm>
          <a:off x="1066800" y="1173968"/>
          <a:ext cx="9906000" cy="529350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1676400"/>
            <a:ext cx="7848600" cy="3970318"/>
          </a:xfrm>
          <a:prstGeom prst="rect">
            <a:avLst/>
          </a:prstGeom>
          <a:noFill/>
        </p:spPr>
        <p:txBody>
          <a:bodyPr wrap="square" rtlCol="0">
            <a:spAutoFit/>
          </a:bodyPr>
          <a:lstStyle/>
          <a:p>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The employee data analysis was conducted to evaluate various aspects of the workforce , including demographics, performance metrics, turnover rates, and employee satisfaction . The primary goals were to identify trends, potential areas for improvement, and to develop actionable insights to enhance organizational effectiveness.</a:t>
            </a:r>
          </a:p>
          <a:p>
            <a:endParaRPr lang="en-IN"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44702" y="2132665"/>
            <a:ext cx="8593228" cy="1569660"/>
          </a:xfrm>
          <a:prstGeom prst="rect">
            <a:avLst/>
          </a:prstGeom>
          <a:noFill/>
        </p:spPr>
        <p:txBody>
          <a:bodyPr wrap="square" rtlCol="0">
            <a:spAutoFit/>
          </a:bodyPr>
          <a:lstStyle/>
          <a:p>
            <a:r>
              <a:rPr lang="en-US" sz="4800" b="1" i="1" dirty="0">
                <a:latin typeface="Segoe UI Light" panose="020B0502040204020203" pitchFamily="34" charset="0"/>
                <a:cs typeface="Segoe UI Light" panose="020B0502040204020203" pitchFamily="34" charset="0"/>
              </a:rPr>
              <a:t>Employment Data Analytics Using Excel Techniques </a:t>
            </a:r>
            <a:endParaRPr lang="en-IN" sz="2800" dirty="0">
              <a:latin typeface="Segoe UI Light" panose="020B0502040204020203" pitchFamily="34" charset="0"/>
              <a:cs typeface="Segoe UI Light" panose="020B0502040204020203" pitchFamily="34" charset="0"/>
            </a:endParaRPr>
          </a:p>
        </p:txBody>
      </p:sp>
      <p:sp>
        <p:nvSpPr>
          <p:cNvPr id="21" name="TextBox 20"/>
          <p:cNvSpPr txBox="1"/>
          <p:nvPr/>
        </p:nvSpPr>
        <p:spPr>
          <a:xfrm>
            <a:off x="919988" y="2671543"/>
            <a:ext cx="9066720" cy="369332"/>
          </a:xfrm>
          <a:prstGeom prst="rect">
            <a:avLst/>
          </a:prstGeom>
          <a:noFill/>
        </p:spPr>
        <p:txBody>
          <a:bodyPr wrap="square" rtlCol="0">
            <a:spAutoFit/>
          </a:bodyPr>
          <a:lstStyle/>
          <a:p>
            <a:r>
              <a:rPr lang="en-US" dirty="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Problem Statement</a:t>
            </a:r>
          </a:p>
          <a:p>
            <a:pPr algn="l">
              <a:buFont typeface="+mj-lt"/>
              <a:buAutoNum type="arabicPeriod"/>
            </a:pPr>
            <a:r>
              <a:rPr lang="en-US" sz="2800" dirty="0">
                <a:solidFill>
                  <a:srgbClr val="0D0D0D"/>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Project Overview</a:t>
            </a:r>
          </a:p>
          <a:p>
            <a:pPr algn="l">
              <a:buFont typeface="+mj-lt"/>
              <a:buAutoNum type="arabicPeriod"/>
            </a:pPr>
            <a:r>
              <a:rPr lang="en-US" sz="2800" dirty="0">
                <a:solidFill>
                  <a:srgbClr val="0D0D0D"/>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End Users</a:t>
            </a:r>
          </a:p>
          <a:p>
            <a:pPr algn="l">
              <a:buFont typeface="+mj-lt"/>
              <a:buAutoNum type="arabicPeriod"/>
            </a:pPr>
            <a:r>
              <a:rPr lang="en-US" sz="2800" dirty="0">
                <a:solidFill>
                  <a:srgbClr val="0D0D0D"/>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Our Solution and Proposition</a:t>
            </a:r>
          </a:p>
          <a:p>
            <a:pPr algn="l">
              <a:buFont typeface="+mj-lt"/>
              <a:buAutoNum type="arabicPeriod"/>
            </a:pPr>
            <a:r>
              <a:rPr lang="en-US" sz="2800" dirty="0">
                <a:solidFill>
                  <a:srgbClr val="0D0D0D"/>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Dataset Description</a:t>
            </a:r>
          </a:p>
          <a:p>
            <a:pPr algn="l">
              <a:buFont typeface="+mj-lt"/>
              <a:buAutoNum type="arabicPeriod"/>
            </a:pPr>
            <a:r>
              <a:rPr lang="en-US" sz="2800" dirty="0">
                <a:solidFill>
                  <a:srgbClr val="0D0D0D"/>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Modelling Approach</a:t>
            </a:r>
          </a:p>
          <a:p>
            <a:pPr algn="l">
              <a:buFont typeface="+mj-lt"/>
              <a:buAutoNum type="arabicPeriod"/>
            </a:pPr>
            <a:r>
              <a:rPr lang="en-US" sz="2800" dirty="0">
                <a:solidFill>
                  <a:srgbClr val="0D0D0D"/>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Results and Discussion</a:t>
            </a:r>
          </a:p>
          <a:p>
            <a:pPr algn="l">
              <a:buFont typeface="+mj-lt"/>
              <a:buAutoNum type="arabicPeriod"/>
            </a:pPr>
            <a:r>
              <a:rPr lang="en-US" sz="2800" dirty="0">
                <a:solidFill>
                  <a:srgbClr val="0D0D0D"/>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34072" y="1462445"/>
            <a:ext cx="8001000" cy="3662541"/>
          </a:xfrm>
          <a:prstGeom prst="rect">
            <a:avLst/>
          </a:prstGeom>
          <a:noFill/>
        </p:spPr>
        <p:txBody>
          <a:bodyPr wrap="square" rtlCol="0" anchor="ctr">
            <a:spAutoFit/>
          </a:bodyPr>
          <a:lstStyle/>
          <a:p>
            <a:pPr marL="285750" indent="-285750" algn="just">
              <a:buFont typeface="Arial" panose="020B0604020202020204" pitchFamily="34" charset="0"/>
              <a:buChar char="•"/>
            </a:pPr>
            <a:r>
              <a:rPr lang="en-IN" sz="2900">
                <a:latin typeface="Segoe UI Historic" panose="020B0502040204020203" pitchFamily="34" charset="0"/>
                <a:ea typeface="Segoe UI Historic" panose="020B0502040204020203" pitchFamily="34" charset="0"/>
                <a:cs typeface="Segoe UI Historic" panose="020B0502040204020203" pitchFamily="34"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9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735086" y="1584007"/>
            <a:ext cx="10820400" cy="3693319"/>
          </a:xfrm>
          <a:prstGeom prst="rect">
            <a:avLst/>
          </a:prstGeom>
          <a:noFill/>
        </p:spPr>
        <p:txBody>
          <a:bodyPr wrap="square" rtlCol="0">
            <a:spAutoFit/>
          </a:bodyPr>
          <a:lstStyle/>
          <a:p>
            <a:pPr algn="just"/>
            <a:r>
              <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To Provide an Employee data analysis summary, </a:t>
            </a:r>
          </a:p>
          <a:p>
            <a:pPr algn="just"/>
            <a:r>
              <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I”II need to outline a few common problem statement  and           how  they can be addressed through analysis. Below are example of potential problem statement and the corresponding analyses that might be conducted:</a:t>
            </a:r>
          </a:p>
          <a:p>
            <a:pPr algn="just"/>
            <a:endPar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endParaRPr>
          </a:p>
          <a:p>
            <a:pPr marL="342900" indent="-342900">
              <a:buFont typeface="Arial" panose="020B0604020202020204" pitchFamily="34" charset="0"/>
              <a:buChar char="•"/>
            </a:pPr>
            <a:r>
              <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              Employee Engagement and Productivity</a:t>
            </a:r>
          </a:p>
          <a:p>
            <a:pPr marL="342900" indent="-342900">
              <a:buFont typeface="Arial" panose="020B0604020202020204" pitchFamily="34" charset="0"/>
              <a:buChar char="•"/>
            </a:pPr>
            <a:r>
              <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              Workforce Diversity and Inclusion </a:t>
            </a:r>
          </a:p>
          <a:p>
            <a:pPr marL="342900" indent="-342900">
              <a:buFont typeface="Arial" panose="020B0604020202020204" pitchFamily="34" charset="0"/>
              <a:buChar char="•"/>
            </a:pPr>
            <a:r>
              <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              Skill Gap Analysis</a:t>
            </a:r>
          </a:p>
          <a:p>
            <a:pPr marL="342900" indent="-342900">
              <a:buFont typeface="Arial" panose="020B0604020202020204" pitchFamily="34" charset="0"/>
              <a:buChar char="•"/>
            </a:pPr>
            <a:r>
              <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              Compensation and Benefits Optimization</a:t>
            </a:r>
          </a:p>
          <a:p>
            <a:pPr marL="342900" indent="-342900">
              <a:buFont typeface="Arial" panose="020B0604020202020204" pitchFamily="34" charset="0"/>
              <a:buChar char="•"/>
            </a:pPr>
            <a:r>
              <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              Improving Employee Retention through Career Development </a:t>
            </a:r>
          </a:p>
          <a:p>
            <a:pPr marL="342900" indent="-342900">
              <a:buFont typeface="Arial" panose="020B0604020202020204" pitchFamily="34" charset="0"/>
              <a:buChar char="•"/>
            </a:pPr>
            <a:r>
              <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              High Employee Turnover Rate</a:t>
            </a:r>
          </a:p>
          <a:p>
            <a:pPr marL="342900" indent="-342900">
              <a:buFont typeface="Arial" panose="020B0604020202020204" pitchFamily="34" charset="0"/>
              <a:buChar char="•"/>
            </a:pPr>
            <a:r>
              <a:rPr lang="en-US"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              Workforce Planning and Optimization.</a:t>
            </a:r>
          </a:p>
          <a:p>
            <a:endParaRPr lang="en-IN" b="1" i="1"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6096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511474"/>
            <a:ext cx="6705601"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1695451"/>
            <a:ext cx="6096000" cy="369332"/>
          </a:xfrm>
          <a:prstGeom prst="rect">
            <a:avLst/>
          </a:prstGeom>
          <a:noFill/>
        </p:spPr>
        <p:txBody>
          <a:bodyPr wrap="square" rtlCol="0">
            <a:spAutoFit/>
          </a:bodyPr>
          <a:lstStyle/>
          <a:p>
            <a:endParaRPr lang="en-IN" dirty="0">
              <a:latin typeface="Times New Roman" pitchFamily="18" charset="0"/>
              <a:cs typeface="Times New Roman" pitchFamily="18" charset="0"/>
            </a:endParaRPr>
          </a:p>
        </p:txBody>
      </p:sp>
      <p:sp>
        <p:nvSpPr>
          <p:cNvPr id="10" name="TextBox 9"/>
          <p:cNvSpPr txBox="1"/>
          <p:nvPr/>
        </p:nvSpPr>
        <p:spPr>
          <a:xfrm>
            <a:off x="2819400" y="2064783"/>
            <a:ext cx="6858000" cy="3970318"/>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Conditional formatting – highlights missing cells 
Filter- helps to remove the empty cells 
Formula – helps to identify the performance of employees 
Pivot table – helps to summarise 
Pie chart – shows the data</a:t>
            </a:r>
            <a:endParaRPr lang="en-US" sz="2800"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endParaRPr lang="en-US" sz="2800" i="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r>
              <a:rPr lang="en-US" sz="28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143000" y="1752600"/>
            <a:ext cx="7848600" cy="3416320"/>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This description is about employee data analysis which is done through </a:t>
            </a:r>
            <a:r>
              <a:rPr lang="en-US" sz="2400" dirty="0" err="1">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kaggle</a:t>
            </a:r>
            <a:r>
              <a:rPr lang="en-US" sz="24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 It has 26 total features and in this data set it has involved 6 feature which includes;</a:t>
            </a:r>
          </a:p>
          <a:p>
            <a:pPr marL="342900" indent="-342900">
              <a:buFont typeface="+mj-lt"/>
              <a:buAutoNum type="arabicParenR"/>
            </a:pPr>
            <a:r>
              <a:rPr lang="en-US" sz="24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Employee ID </a:t>
            </a:r>
          </a:p>
          <a:p>
            <a:pPr marL="342900" indent="-342900">
              <a:buFont typeface="+mj-lt"/>
              <a:buAutoNum type="arabicParenR"/>
            </a:pPr>
            <a:r>
              <a:rPr lang="en-US" sz="24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Name</a:t>
            </a:r>
          </a:p>
          <a:p>
            <a:pPr marL="342900" indent="-342900">
              <a:buFont typeface="+mj-lt"/>
              <a:buAutoNum type="arabicParenR"/>
            </a:pPr>
            <a:r>
              <a:rPr lang="en-US" sz="24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Gender</a:t>
            </a:r>
          </a:p>
          <a:p>
            <a:pPr marL="342900" indent="-342900">
              <a:buFont typeface="+mj-lt"/>
              <a:buAutoNum type="arabicParenR"/>
            </a:pPr>
            <a:r>
              <a:rPr lang="en-US" sz="24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Department</a:t>
            </a:r>
          </a:p>
          <a:p>
            <a:pPr marL="342900" indent="-342900">
              <a:buFont typeface="+mj-lt"/>
              <a:buAutoNum type="arabicParenR"/>
            </a:pPr>
            <a:r>
              <a:rPr lang="en-US" sz="24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Salary</a:t>
            </a:r>
          </a:p>
          <a:p>
            <a:pPr marL="342900" indent="-342900">
              <a:buFont typeface="+mj-lt"/>
              <a:buAutoNum type="arabicParenR"/>
            </a:pPr>
            <a:r>
              <a:rPr lang="en-US" sz="24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Employee Type. </a:t>
            </a:r>
            <a:endParaRPr lang="en-IN" sz="24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85800" y="609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flipH="1">
            <a:off x="2625247" y="2487460"/>
            <a:ext cx="5334000" cy="1815882"/>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PERFORMANCE LEVEL= IFS(Z8&gt;=5, “VERY HIGH”, Z8&gt;=4, “HIGH”,Z8&gt;=3,”MED”,TRUE,” LOW”)</a:t>
            </a:r>
            <a:endParaRPr lang="en-IN" sz="2800" dirty="0">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335</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Segoe UI Historic</vt:lpstr>
      <vt:lpstr>Segoe UI Light</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35</cp:revision>
  <dcterms:created xsi:type="dcterms:W3CDTF">2024-03-29T15:07:22Z</dcterms:created>
  <dcterms:modified xsi:type="dcterms:W3CDTF">2024-09-08T14:11:42Z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