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8" r:id="rId4"/>
    <p:sldMasterId id="214748373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Lexend Light"/>
      <p:regular r:id="rId14"/>
      <p:bold r:id="rId15"/>
    </p:embeddedFont>
    <p:embeddedFont>
      <p:font typeface="Della Respira"/>
      <p:regular r:id="rId16"/>
    </p:embeddedFont>
    <p:embeddedFont>
      <p:font typeface="DM Sans Light"/>
      <p:regular r:id="rId17"/>
      <p:bold r:id="rId18"/>
      <p:italic r:id="rId19"/>
      <p:boldItalic r:id="rId20"/>
    </p:embeddedFont>
    <p:embeddedFont>
      <p:font typeface="Lexend"/>
      <p:regular r:id="rId21"/>
      <p:bold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DMSansLight-boldItalic.fntdata"/><Relationship Id="rId22" Type="http://schemas.openxmlformats.org/officeDocument/2006/relationships/font" Target="fonts/Lexend-bold.fntdata"/><Relationship Id="rId21" Type="http://schemas.openxmlformats.org/officeDocument/2006/relationships/font" Target="fonts/Lexend-regular.fntdata"/><Relationship Id="rId24" Type="http://schemas.openxmlformats.org/officeDocument/2006/relationships/font" Target="fonts/DMSans-bold.fntdata"/><Relationship Id="rId23" Type="http://schemas.openxmlformats.org/officeDocument/2006/relationships/font" Target="fonts/DMSans-regular.fntdata"/><Relationship Id="rId26" Type="http://schemas.openxmlformats.org/officeDocument/2006/relationships/font" Target="fonts/DMSans-boldItalic.fntdata"/><Relationship Id="rId25" Type="http://schemas.openxmlformats.org/officeDocument/2006/relationships/font" Target="fonts/DM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LexendLight-bold.fntdata"/><Relationship Id="rId14" Type="http://schemas.openxmlformats.org/officeDocument/2006/relationships/font" Target="fonts/LexendLight-regular.fntdata"/><Relationship Id="rId17" Type="http://schemas.openxmlformats.org/officeDocument/2006/relationships/font" Target="fonts/DMSansLight-regular.fntdata"/><Relationship Id="rId16" Type="http://schemas.openxmlformats.org/officeDocument/2006/relationships/font" Target="fonts/DellaRespira-regular.fntdata"/><Relationship Id="rId19" Type="http://schemas.openxmlformats.org/officeDocument/2006/relationships/font" Target="fonts/DMSansLight-italic.fntdata"/><Relationship Id="rId18" Type="http://schemas.openxmlformats.org/officeDocument/2006/relationships/font" Target="fonts/DMSans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31edd27cbd8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2" name="Google Shape;2312;g31edd27cbd8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31edd27cbd8_0_2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31edd27cbd8_0_2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g31edeca0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8" name="Google Shape;2328;g31edeca0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g31edd27cbd8_0_2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31edd27cbd8_0_2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31edd27cbd8_0_2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31edd27cbd8_0_2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g31edeca04e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2" name="Google Shape;2352;g31edeca04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g31edeca04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0" name="Google Shape;2360;g31edeca04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9" name="Shape 9"/>
        <p:cNvGrpSpPr/>
        <p:nvPr/>
      </p:nvGrpSpPr>
      <p:grpSpPr>
        <a:xfrm>
          <a:off x="0" y="0"/>
          <a:ext cx="0" cy="0"/>
          <a:chOff x="0" y="0"/>
          <a:chExt cx="0" cy="0"/>
        </a:xfrm>
      </p:grpSpPr>
      <p:sp>
        <p:nvSpPr>
          <p:cNvPr id="10" name="Google Shape;10;p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 name="Google Shape;12;p2"/>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3" name="Google Shape;13;p2"/>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2"/>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6" name="Google Shape;16;p2"/>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555" name="Shape 555"/>
        <p:cNvGrpSpPr/>
        <p:nvPr/>
      </p:nvGrpSpPr>
      <p:grpSpPr>
        <a:xfrm>
          <a:off x="0" y="0"/>
          <a:ext cx="0" cy="0"/>
          <a:chOff x="0" y="0"/>
          <a:chExt cx="0" cy="0"/>
        </a:xfrm>
      </p:grpSpPr>
      <p:grpSp>
        <p:nvGrpSpPr>
          <p:cNvPr id="556" name="Google Shape;556;p11"/>
          <p:cNvGrpSpPr/>
          <p:nvPr/>
        </p:nvGrpSpPr>
        <p:grpSpPr>
          <a:xfrm>
            <a:off x="-6096" y="-3429"/>
            <a:ext cx="9156192" cy="5150358"/>
            <a:chOff x="0" y="0"/>
            <a:chExt cx="12192000" cy="6858000"/>
          </a:xfrm>
        </p:grpSpPr>
        <p:sp>
          <p:nvSpPr>
            <p:cNvPr id="557" name="Google Shape;557;p1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1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1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1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1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1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1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1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1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1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1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1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1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1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1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1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1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1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1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1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1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1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1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1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1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1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1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1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1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1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1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1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1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1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1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1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1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1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1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6" name="Google Shape;596;p1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7" name="Google Shape;597;p1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8" name="Google Shape;598;p1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9" name="Google Shape;599;p1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0" name="Google Shape;600;p1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1" name="Google Shape;601;p1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2" name="Google Shape;602;p1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1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1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1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1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1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1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1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1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1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1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1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1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1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16" name="Google Shape;616;p1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17" name="Google Shape;617;p1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11"/>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9" name="Google Shape;619;p11"/>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0" name="Google Shape;620;p1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21" name="Shape 621"/>
        <p:cNvGrpSpPr/>
        <p:nvPr/>
      </p:nvGrpSpPr>
      <p:grpSpPr>
        <a:xfrm>
          <a:off x="0" y="0"/>
          <a:ext cx="0" cy="0"/>
          <a:chOff x="0" y="0"/>
          <a:chExt cx="0" cy="0"/>
        </a:xfrm>
      </p:grpSpPr>
      <p:grpSp>
        <p:nvGrpSpPr>
          <p:cNvPr id="622" name="Google Shape;622;p12"/>
          <p:cNvGrpSpPr/>
          <p:nvPr/>
        </p:nvGrpSpPr>
        <p:grpSpPr>
          <a:xfrm>
            <a:off x="-6096" y="-3429"/>
            <a:ext cx="9156192" cy="5150358"/>
            <a:chOff x="0" y="0"/>
            <a:chExt cx="12192000" cy="6858000"/>
          </a:xfrm>
        </p:grpSpPr>
        <p:sp>
          <p:nvSpPr>
            <p:cNvPr id="623" name="Google Shape;623;p1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1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1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1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1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1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1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1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1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1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1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1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1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1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1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1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1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1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1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1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1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1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1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1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1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1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1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1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1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1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1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1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1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1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1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1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1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1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1" name="Google Shape;661;p1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2" name="Google Shape;662;p1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3" name="Google Shape;663;p1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4" name="Google Shape;664;p1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5" name="Google Shape;665;p1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6" name="Google Shape;666;p1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7" name="Google Shape;667;p1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8" name="Google Shape;668;p1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1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1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1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1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1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1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1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1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1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1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1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1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1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82" name="Google Shape;682;p1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83" name="Google Shape;683;p1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4" name="Google Shape;684;p12"/>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5" name="Google Shape;685;p12"/>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6" name="Google Shape;686;p12"/>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7" name="Google Shape;687;p1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688" name="Shape 688"/>
        <p:cNvGrpSpPr/>
        <p:nvPr/>
      </p:nvGrpSpPr>
      <p:grpSpPr>
        <a:xfrm>
          <a:off x="0" y="0"/>
          <a:ext cx="0" cy="0"/>
          <a:chOff x="0" y="0"/>
          <a:chExt cx="0" cy="0"/>
        </a:xfrm>
      </p:grpSpPr>
      <p:grpSp>
        <p:nvGrpSpPr>
          <p:cNvPr id="689" name="Google Shape;689;p13"/>
          <p:cNvGrpSpPr/>
          <p:nvPr/>
        </p:nvGrpSpPr>
        <p:grpSpPr>
          <a:xfrm>
            <a:off x="-6096" y="-3429"/>
            <a:ext cx="9156192" cy="5150358"/>
            <a:chOff x="0" y="0"/>
            <a:chExt cx="12192000" cy="6858000"/>
          </a:xfrm>
        </p:grpSpPr>
        <p:sp>
          <p:nvSpPr>
            <p:cNvPr id="690" name="Google Shape;690;p1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1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1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1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1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1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1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1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1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1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1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1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1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1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1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1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1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1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1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1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1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1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1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1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1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1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1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1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1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1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1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1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1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1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1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1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1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7" name="Google Shape;727;p1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8" name="Google Shape;728;p1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9" name="Google Shape;729;p1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0" name="Google Shape;730;p1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1" name="Google Shape;731;p1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2" name="Google Shape;732;p1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3" name="Google Shape;733;p1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4" name="Google Shape;734;p1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5" name="Google Shape;735;p1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1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1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1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1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1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1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1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1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1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1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1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1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1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49" name="Google Shape;749;p1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50" name="Google Shape;750;p1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13"/>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2" name="Google Shape;752;p1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53" name="Shape 753"/>
        <p:cNvGrpSpPr/>
        <p:nvPr/>
      </p:nvGrpSpPr>
      <p:grpSpPr>
        <a:xfrm>
          <a:off x="0" y="0"/>
          <a:ext cx="0" cy="0"/>
          <a:chOff x="0" y="0"/>
          <a:chExt cx="0" cy="0"/>
        </a:xfrm>
      </p:grpSpPr>
      <p:grpSp>
        <p:nvGrpSpPr>
          <p:cNvPr id="754" name="Google Shape;754;p14"/>
          <p:cNvGrpSpPr/>
          <p:nvPr/>
        </p:nvGrpSpPr>
        <p:grpSpPr>
          <a:xfrm>
            <a:off x="-6096" y="-3429"/>
            <a:ext cx="9156192" cy="5150358"/>
            <a:chOff x="0" y="0"/>
            <a:chExt cx="12192000" cy="6858000"/>
          </a:xfrm>
        </p:grpSpPr>
        <p:sp>
          <p:nvSpPr>
            <p:cNvPr id="755" name="Google Shape;755;p1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1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1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1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1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1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1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1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1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1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1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1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1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1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1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1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1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1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1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1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1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1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1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1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1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1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1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1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1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1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1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1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1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1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1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1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1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1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1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4" name="Google Shape;794;p1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5" name="Google Shape;795;p1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6" name="Google Shape;796;p1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7" name="Google Shape;797;p1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8" name="Google Shape;798;p1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9" name="Google Shape;799;p1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0" name="Google Shape;800;p1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1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1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1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1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1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1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1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1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1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1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1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1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1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14" name="Google Shape;814;p1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15" name="Google Shape;81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6" name="Google Shape;816;p14"/>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7" name="Google Shape;817;p14"/>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8" name="Google Shape;818;p14"/>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19" name="Google Shape;819;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20" name="Shape 820"/>
        <p:cNvGrpSpPr/>
        <p:nvPr/>
      </p:nvGrpSpPr>
      <p:grpSpPr>
        <a:xfrm>
          <a:off x="0" y="0"/>
          <a:ext cx="0" cy="0"/>
          <a:chOff x="0" y="0"/>
          <a:chExt cx="0" cy="0"/>
        </a:xfrm>
      </p:grpSpPr>
      <p:grpSp>
        <p:nvGrpSpPr>
          <p:cNvPr id="821" name="Google Shape;821;p15"/>
          <p:cNvGrpSpPr/>
          <p:nvPr/>
        </p:nvGrpSpPr>
        <p:grpSpPr>
          <a:xfrm>
            <a:off x="-6096" y="-3429"/>
            <a:ext cx="9156192" cy="5150358"/>
            <a:chOff x="0" y="0"/>
            <a:chExt cx="12192000" cy="6858000"/>
          </a:xfrm>
        </p:grpSpPr>
        <p:sp>
          <p:nvSpPr>
            <p:cNvPr id="822" name="Google Shape;822;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9" name="Google Shape;859;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0" name="Google Shape;860;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1" name="Google Shape;861;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2" name="Google Shape;862;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3" name="Google Shape;863;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4" name="Google Shape;864;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5" name="Google Shape;865;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6" name="Google Shape;866;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7" name="Google Shape;867;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81" name="Google Shape;881;p1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82" name="Google Shape;882;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3" name="Google Shape;883;p15"/>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84" name="Google Shape;88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85" name="Shape 885"/>
        <p:cNvGrpSpPr/>
        <p:nvPr/>
      </p:nvGrpSpPr>
      <p:grpSpPr>
        <a:xfrm>
          <a:off x="0" y="0"/>
          <a:ext cx="0" cy="0"/>
          <a:chOff x="0" y="0"/>
          <a:chExt cx="0" cy="0"/>
        </a:xfrm>
      </p:grpSpPr>
      <p:sp>
        <p:nvSpPr>
          <p:cNvPr id="886" name="Google Shape;886;p16"/>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7" name="Google Shape;887;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8" name="Google Shape;8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89" name="Shape 889"/>
        <p:cNvGrpSpPr/>
        <p:nvPr/>
      </p:nvGrpSpPr>
      <p:grpSpPr>
        <a:xfrm>
          <a:off x="0" y="0"/>
          <a:ext cx="0" cy="0"/>
          <a:chOff x="0" y="0"/>
          <a:chExt cx="0" cy="0"/>
        </a:xfrm>
      </p:grpSpPr>
      <p:sp>
        <p:nvSpPr>
          <p:cNvPr id="890" name="Google Shape;89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2" name="Google Shape;89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93" name="Google Shape;89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94" name="Google Shape;8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895" name="Shape 895"/>
        <p:cNvGrpSpPr/>
        <p:nvPr/>
      </p:nvGrpSpPr>
      <p:grpSpPr>
        <a:xfrm>
          <a:off x="0" y="0"/>
          <a:ext cx="0" cy="0"/>
          <a:chOff x="0" y="0"/>
          <a:chExt cx="0" cy="0"/>
        </a:xfrm>
      </p:grpSpPr>
      <p:grpSp>
        <p:nvGrpSpPr>
          <p:cNvPr id="896" name="Google Shape;896;p18"/>
          <p:cNvGrpSpPr/>
          <p:nvPr/>
        </p:nvGrpSpPr>
        <p:grpSpPr>
          <a:xfrm>
            <a:off x="-6096" y="-3429"/>
            <a:ext cx="9156192" cy="5150358"/>
            <a:chOff x="0" y="0"/>
            <a:chExt cx="12192000" cy="6858000"/>
          </a:xfrm>
        </p:grpSpPr>
        <p:sp>
          <p:nvSpPr>
            <p:cNvPr id="897" name="Google Shape;897;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6" name="Google Shape;926;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7" name="Google Shape;927;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8" name="Google Shape;928;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9" name="Google Shape;929;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0" name="Google Shape;930;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1" name="Google Shape;931;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2" name="Google Shape;932;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3" name="Google Shape;933;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4" name="Google Shape;934;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5" name="Google Shape;935;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6" name="Google Shape;936;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7" name="Google Shape;937;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8" name="Google Shape;938;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9" name="Google Shape;939;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0" name="Google Shape;940;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1" name="Google Shape;941;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2" name="Google Shape;942;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56" name="Google Shape;956;p1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57" name="Google Shape;95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8" name="Google Shape;958;p1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9" name="Google Shape;959;p18"/>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0" name="Google Shape;960;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961" name="Shape 961"/>
        <p:cNvGrpSpPr/>
        <p:nvPr/>
      </p:nvGrpSpPr>
      <p:grpSpPr>
        <a:xfrm>
          <a:off x="0" y="0"/>
          <a:ext cx="0" cy="0"/>
          <a:chOff x="0" y="0"/>
          <a:chExt cx="0" cy="0"/>
        </a:xfrm>
      </p:grpSpPr>
      <p:grpSp>
        <p:nvGrpSpPr>
          <p:cNvPr id="962" name="Google Shape;962;p19"/>
          <p:cNvGrpSpPr/>
          <p:nvPr/>
        </p:nvGrpSpPr>
        <p:grpSpPr>
          <a:xfrm>
            <a:off x="-6096" y="-3429"/>
            <a:ext cx="9156192" cy="5150358"/>
            <a:chOff x="0" y="0"/>
            <a:chExt cx="12192000" cy="6858000"/>
          </a:xfrm>
        </p:grpSpPr>
        <p:sp>
          <p:nvSpPr>
            <p:cNvPr id="963" name="Google Shape;963;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1" name="Google Shape;1001;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2" name="Google Shape;1002;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3" name="Google Shape;1003;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4" name="Google Shape;1004;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5" name="Google Shape;1005;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6" name="Google Shape;1006;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7" name="Google Shape;1007;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8" name="Google Shape;1008;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22" name="Google Shape;1022;p1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23" name="Google Shape;1023;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4" name="Google Shape;1024;p19"/>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25" name="Google Shape;102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26" name="Shape 1026"/>
        <p:cNvGrpSpPr/>
        <p:nvPr/>
      </p:nvGrpSpPr>
      <p:grpSpPr>
        <a:xfrm>
          <a:off x="0" y="0"/>
          <a:ext cx="0" cy="0"/>
          <a:chOff x="0" y="0"/>
          <a:chExt cx="0" cy="0"/>
        </a:xfrm>
      </p:grpSpPr>
      <p:grpSp>
        <p:nvGrpSpPr>
          <p:cNvPr id="1027" name="Google Shape;1027;p20"/>
          <p:cNvGrpSpPr/>
          <p:nvPr/>
        </p:nvGrpSpPr>
        <p:grpSpPr>
          <a:xfrm>
            <a:off x="-6096" y="-3429"/>
            <a:ext cx="9156192" cy="5150358"/>
            <a:chOff x="0" y="0"/>
            <a:chExt cx="12192000" cy="6858000"/>
          </a:xfrm>
        </p:grpSpPr>
        <p:sp>
          <p:nvSpPr>
            <p:cNvPr id="1028" name="Google Shape;1028;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7" name="Google Shape;1067;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8" name="Google Shape;1068;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9" name="Google Shape;1069;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0" name="Google Shape;1070;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1" name="Google Shape;1071;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2" name="Google Shape;1072;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3" name="Google Shape;1073;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87" name="Google Shape;1087;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88" name="Google Shape;1088;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20"/>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090" name="Google Shape;1090;p20"/>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1" name="Google Shape;1091;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7" name="Shape 17"/>
        <p:cNvGrpSpPr/>
        <p:nvPr/>
      </p:nvGrpSpPr>
      <p:grpSpPr>
        <a:xfrm>
          <a:off x="0" y="0"/>
          <a:ext cx="0" cy="0"/>
          <a:chOff x="0" y="0"/>
          <a:chExt cx="0" cy="0"/>
        </a:xfrm>
      </p:grpSpPr>
      <p:grpSp>
        <p:nvGrpSpPr>
          <p:cNvPr id="18" name="Google Shape;18;p3"/>
          <p:cNvGrpSpPr/>
          <p:nvPr/>
        </p:nvGrpSpPr>
        <p:grpSpPr>
          <a:xfrm>
            <a:off x="-6096" y="-3429"/>
            <a:ext cx="9156192" cy="5150358"/>
            <a:chOff x="0" y="0"/>
            <a:chExt cx="12192000" cy="6858000"/>
          </a:xfrm>
        </p:grpSpPr>
        <p:sp>
          <p:nvSpPr>
            <p:cNvPr id="19" name="Google Shape;19;p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 name="Google Shape;20;p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 name="Google Shape;21;p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 name="Google Shape;22;p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 name="Google Shape;23;p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 name="Google Shape;24;p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 name="Google Shape;25;p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 name="Google Shape;26;p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 name="Google Shape;27;p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 name="Google Shape;28;p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 name="Google Shape;29;p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 name="Google Shape;30;p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 name="Google Shape;31;p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 name="Google Shape;32;p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 name="Google Shape;33;p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 name="Google Shape;34;p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 name="Google Shape;35;p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 name="Google Shape;36;p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 name="Google Shape;37;p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 name="Google Shape;38;p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 name="Google Shape;39;p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 name="Google Shape;40;p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 name="Google Shape;41;p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 name="Google Shape;42;p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 name="Google Shape;43;p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 name="Google Shape;44;p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 name="Google Shape;45;p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 name="Google Shape;46;p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 name="Google Shape;47;p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 name="Google Shape;48;p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 name="Google Shape;49;p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 name="Google Shape;50;p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 name="Google Shape;51;p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 name="Google Shape;52;p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 name="Google Shape;53;p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 name="Google Shape;54;p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 name="Google Shape;55;p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 name="Google Shape;56;p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 name="Google Shape;57;p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 name="Google Shape;58;p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 name="Google Shape;59;p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 name="Google Shape;60;p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 name="Google Shape;61;p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 name="Google Shape;62;p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 name="Google Shape;63;p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 name="Google Shape;64;p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8" name="Google Shape;78;p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80" name="Google Shape;80;p3"/>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1" name="Google Shape;81;p3"/>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2" name="Google Shape;82;p3"/>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83" name="Google Shape;83;p3"/>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092" name="Shape 1092"/>
        <p:cNvGrpSpPr/>
        <p:nvPr/>
      </p:nvGrpSpPr>
      <p:grpSpPr>
        <a:xfrm>
          <a:off x="0" y="0"/>
          <a:ext cx="0" cy="0"/>
          <a:chOff x="0" y="0"/>
          <a:chExt cx="0" cy="0"/>
        </a:xfrm>
      </p:grpSpPr>
      <p:grpSp>
        <p:nvGrpSpPr>
          <p:cNvPr id="1093" name="Google Shape;1093;p21"/>
          <p:cNvGrpSpPr/>
          <p:nvPr/>
        </p:nvGrpSpPr>
        <p:grpSpPr>
          <a:xfrm>
            <a:off x="-6096" y="-3429"/>
            <a:ext cx="9156192" cy="5150358"/>
            <a:chOff x="0" y="0"/>
            <a:chExt cx="12192000" cy="6858000"/>
          </a:xfrm>
        </p:grpSpPr>
        <p:sp>
          <p:nvSpPr>
            <p:cNvPr id="1094" name="Google Shape;1094;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2" name="Google Shape;1132;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3" name="Google Shape;1133;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4" name="Google Shape;1134;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5" name="Google Shape;1135;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6" name="Google Shape;1136;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7" name="Google Shape;1137;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8" name="Google Shape;1138;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9" name="Google Shape;1139;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53" name="Google Shape;1153;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4" name="Google Shape;1154;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5" name="Google Shape;1155;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156" name="Shape 1156"/>
        <p:cNvGrpSpPr/>
        <p:nvPr/>
      </p:nvGrpSpPr>
      <p:grpSpPr>
        <a:xfrm>
          <a:off x="0" y="0"/>
          <a:ext cx="0" cy="0"/>
          <a:chOff x="0" y="0"/>
          <a:chExt cx="0" cy="0"/>
        </a:xfrm>
      </p:grpSpPr>
      <p:sp>
        <p:nvSpPr>
          <p:cNvPr id="1157" name="Google Shape;1157;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8" name="Google Shape;1158;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9" name="Google Shape;115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160" name="Shape 1160"/>
        <p:cNvGrpSpPr/>
        <p:nvPr/>
      </p:nvGrpSpPr>
      <p:grpSpPr>
        <a:xfrm>
          <a:off x="0" y="0"/>
          <a:ext cx="0" cy="0"/>
          <a:chOff x="0" y="0"/>
          <a:chExt cx="0" cy="0"/>
        </a:xfrm>
      </p:grpSpPr>
      <p:sp>
        <p:nvSpPr>
          <p:cNvPr id="1161" name="Google Shape;11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162" name="Google Shape;1162;p23"/>
          <p:cNvGrpSpPr/>
          <p:nvPr/>
        </p:nvGrpSpPr>
        <p:grpSpPr>
          <a:xfrm>
            <a:off x="-6096" y="-3429"/>
            <a:ext cx="9156192" cy="5150358"/>
            <a:chOff x="0" y="0"/>
            <a:chExt cx="12192000" cy="6858000"/>
          </a:xfrm>
        </p:grpSpPr>
        <p:sp>
          <p:nvSpPr>
            <p:cNvPr id="1163" name="Google Shape;1163;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8" name="Google Shape;1198;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9" name="Google Shape;1199;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0" name="Google Shape;1200;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1" name="Google Shape;1201;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2" name="Google Shape;1202;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3" name="Google Shape;1203;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4" name="Google Shape;1204;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5" name="Google Shape;1205;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6" name="Google Shape;1206;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7" name="Google Shape;1207;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8" name="Google Shape;1208;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22" name="Google Shape;122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3" name="Google Shape;1223;p23"/>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24" name="Google Shape;1224;p23"/>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5" name="Google Shape;1225;p23"/>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6" name="Google Shape;1226;p23"/>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7" name="Google Shape;1227;p23"/>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8" name="Google Shape;1228;p23"/>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9" name="Google Shape;1229;p23"/>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0" name="Google Shape;1230;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31" name="Shape 1231"/>
        <p:cNvGrpSpPr/>
        <p:nvPr/>
      </p:nvGrpSpPr>
      <p:grpSpPr>
        <a:xfrm>
          <a:off x="0" y="0"/>
          <a:ext cx="0" cy="0"/>
          <a:chOff x="0" y="0"/>
          <a:chExt cx="0" cy="0"/>
        </a:xfrm>
      </p:grpSpPr>
      <p:sp>
        <p:nvSpPr>
          <p:cNvPr id="1232" name="Google Shape;1232;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33" name="Google Shape;1233;p24"/>
          <p:cNvGrpSpPr/>
          <p:nvPr/>
        </p:nvGrpSpPr>
        <p:grpSpPr>
          <a:xfrm>
            <a:off x="-6096" y="-3429"/>
            <a:ext cx="9156192" cy="5150358"/>
            <a:chOff x="0" y="0"/>
            <a:chExt cx="12192000" cy="6858000"/>
          </a:xfrm>
        </p:grpSpPr>
        <p:sp>
          <p:nvSpPr>
            <p:cNvPr id="1234" name="Google Shape;1234;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7" name="Google Shape;1267;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8" name="Google Shape;1268;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9" name="Google Shape;1269;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0" name="Google Shape;1270;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1" name="Google Shape;1271;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2" name="Google Shape;1272;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3" name="Google Shape;1273;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4" name="Google Shape;1274;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5" name="Google Shape;1275;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6" name="Google Shape;1276;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7" name="Google Shape;1277;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8" name="Google Shape;1278;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9" name="Google Shape;1279;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93" name="Google Shape;1293;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4" name="Google Shape;1294;p24"/>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5" name="Google Shape;1295;p24"/>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296" name="Google Shape;1296;p24"/>
          <p:cNvSpPr/>
          <p:nvPr>
            <p:ph idx="2" type="pic"/>
          </p:nvPr>
        </p:nvSpPr>
        <p:spPr>
          <a:xfrm>
            <a:off x="3769050" y="2304400"/>
            <a:ext cx="5156700" cy="2568600"/>
          </a:xfrm>
          <a:prstGeom prst="roundRect">
            <a:avLst>
              <a:gd fmla="val 4123" name="adj"/>
            </a:avLst>
          </a:prstGeom>
          <a:noFill/>
          <a:ln>
            <a:noFill/>
          </a:ln>
        </p:spPr>
      </p:sp>
      <p:sp>
        <p:nvSpPr>
          <p:cNvPr id="1297" name="Google Shape;1297;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298" name="Shape 1298"/>
        <p:cNvGrpSpPr/>
        <p:nvPr/>
      </p:nvGrpSpPr>
      <p:grpSpPr>
        <a:xfrm>
          <a:off x="0" y="0"/>
          <a:ext cx="0" cy="0"/>
          <a:chOff x="0" y="0"/>
          <a:chExt cx="0" cy="0"/>
        </a:xfrm>
      </p:grpSpPr>
      <p:sp>
        <p:nvSpPr>
          <p:cNvPr id="1299" name="Google Shape;1299;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00" name="Google Shape;1300;p25"/>
          <p:cNvGrpSpPr/>
          <p:nvPr/>
        </p:nvGrpSpPr>
        <p:grpSpPr>
          <a:xfrm>
            <a:off x="-6096" y="-3429"/>
            <a:ext cx="9156192" cy="5150358"/>
            <a:chOff x="0" y="0"/>
            <a:chExt cx="12192000" cy="6858000"/>
          </a:xfrm>
        </p:grpSpPr>
        <p:sp>
          <p:nvSpPr>
            <p:cNvPr id="1301" name="Google Shape;1301;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8" name="Google Shape;1338;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9" name="Google Shape;1339;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0" name="Google Shape;1340;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1" name="Google Shape;1341;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2" name="Google Shape;1342;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3" name="Google Shape;1343;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4" name="Google Shape;1344;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5" name="Google Shape;1345;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6" name="Google Shape;1346;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60" name="Google Shape;1360;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1" name="Google Shape;1361;p2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2" name="Google Shape;1362;p25"/>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3" name="Google Shape;1363;p25"/>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4" name="Google Shape;1364;p25"/>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5" name="Google Shape;1365;p25"/>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6" name="Google Shape;1366;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367" name="Shape 1367"/>
        <p:cNvGrpSpPr/>
        <p:nvPr/>
      </p:nvGrpSpPr>
      <p:grpSpPr>
        <a:xfrm>
          <a:off x="0" y="0"/>
          <a:ext cx="0" cy="0"/>
          <a:chOff x="0" y="0"/>
          <a:chExt cx="0" cy="0"/>
        </a:xfrm>
      </p:grpSpPr>
      <p:sp>
        <p:nvSpPr>
          <p:cNvPr id="1368" name="Google Shape;1368;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69" name="Google Shape;1369;p26"/>
          <p:cNvGrpSpPr/>
          <p:nvPr/>
        </p:nvGrpSpPr>
        <p:grpSpPr>
          <a:xfrm>
            <a:off x="-6096" y="-3429"/>
            <a:ext cx="9156192" cy="5150358"/>
            <a:chOff x="0" y="0"/>
            <a:chExt cx="12192000" cy="6858000"/>
          </a:xfrm>
        </p:grpSpPr>
        <p:sp>
          <p:nvSpPr>
            <p:cNvPr id="1370" name="Google Shape;137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5" name="Google Shape;140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6" name="Google Shape;140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7" name="Google Shape;140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8" name="Google Shape;140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9" name="Google Shape;140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0" name="Google Shape;141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1" name="Google Shape;141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2" name="Google Shape;141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3" name="Google Shape;141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4" name="Google Shape;141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5" name="Google Shape;141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29" name="Google Shape;1429;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0" name="Google Shape;1430;p2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1" name="Google Shape;1431;p26"/>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2" name="Google Shape;1432;p26"/>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3" name="Google Shape;1433;p26"/>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4" name="Google Shape;1434;p26"/>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5" name="Google Shape;1435;p26"/>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6" name="Google Shape;1436;p26"/>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7" name="Google Shape;1437;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38" name="Shape 1438"/>
        <p:cNvGrpSpPr/>
        <p:nvPr/>
      </p:nvGrpSpPr>
      <p:grpSpPr>
        <a:xfrm>
          <a:off x="0" y="0"/>
          <a:ext cx="0" cy="0"/>
          <a:chOff x="0" y="0"/>
          <a:chExt cx="0" cy="0"/>
        </a:xfrm>
      </p:grpSpPr>
      <p:sp>
        <p:nvSpPr>
          <p:cNvPr id="1439" name="Google Shape;1439;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40" name="Google Shape;1440;p27"/>
          <p:cNvGrpSpPr/>
          <p:nvPr/>
        </p:nvGrpSpPr>
        <p:grpSpPr>
          <a:xfrm>
            <a:off x="-6096" y="-3429"/>
            <a:ext cx="9156192" cy="5150358"/>
            <a:chOff x="0" y="0"/>
            <a:chExt cx="12192000" cy="6858000"/>
          </a:xfrm>
        </p:grpSpPr>
        <p:sp>
          <p:nvSpPr>
            <p:cNvPr id="1441" name="Google Shape;1441;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4" name="Google Shape;1474;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5" name="Google Shape;1475;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6" name="Google Shape;1476;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7" name="Google Shape;1477;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8" name="Google Shape;1478;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9" name="Google Shape;1479;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0" name="Google Shape;1480;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1" name="Google Shape;1481;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2" name="Google Shape;1482;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3" name="Google Shape;1483;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4" name="Google Shape;1484;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5" name="Google Shape;1485;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6" name="Google Shape;1486;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00" name="Google Shape;1500;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1" name="Google Shape;1501;p2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02" name="Google Shape;1502;p27"/>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3" name="Google Shape;1503;p27"/>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4" name="Google Shape;1504;p27"/>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5" name="Google Shape;1505;p27"/>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6" name="Google Shape;1506;p27"/>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7" name="Google Shape;1507;p27"/>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8" name="Google Shape;1508;p27"/>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9" name="Google Shape;1509;p27"/>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0" name="Google Shape;1510;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11" name="Shape 1511"/>
        <p:cNvGrpSpPr/>
        <p:nvPr/>
      </p:nvGrpSpPr>
      <p:grpSpPr>
        <a:xfrm>
          <a:off x="0" y="0"/>
          <a:ext cx="0" cy="0"/>
          <a:chOff x="0" y="0"/>
          <a:chExt cx="0" cy="0"/>
        </a:xfrm>
      </p:grpSpPr>
      <p:sp>
        <p:nvSpPr>
          <p:cNvPr id="1512" name="Google Shape;1512;p2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13" name="Google Shape;1513;p28"/>
          <p:cNvGrpSpPr/>
          <p:nvPr/>
        </p:nvGrpSpPr>
        <p:grpSpPr>
          <a:xfrm>
            <a:off x="-6096" y="-3429"/>
            <a:ext cx="9156192" cy="5150358"/>
            <a:chOff x="0" y="0"/>
            <a:chExt cx="12192000" cy="6858000"/>
          </a:xfrm>
        </p:grpSpPr>
        <p:sp>
          <p:nvSpPr>
            <p:cNvPr id="1514" name="Google Shape;1514;p2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2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2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2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2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2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2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2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2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2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2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2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2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2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2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2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2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2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2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2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2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2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2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2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2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2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2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2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2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2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2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5" name="Google Shape;1545;p2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6" name="Google Shape;1546;p2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7" name="Google Shape;1547;p2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8" name="Google Shape;1548;p2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9" name="Google Shape;1549;p2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0" name="Google Shape;1550;p2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1" name="Google Shape;1551;p2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2" name="Google Shape;1552;p2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3" name="Google Shape;1553;p2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4" name="Google Shape;1554;p2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5" name="Google Shape;1555;p2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6" name="Google Shape;1556;p2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7" name="Google Shape;1557;p2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8" name="Google Shape;1558;p2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9" name="Google Shape;1559;p2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2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2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2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2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2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2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2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2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2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2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2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2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2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73" name="Google Shape;1573;p2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4" name="Google Shape;1574;p2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5" name="Google Shape;1575;p28"/>
          <p:cNvSpPr/>
          <p:nvPr>
            <p:ph idx="2" type="pic"/>
          </p:nvPr>
        </p:nvSpPr>
        <p:spPr>
          <a:xfrm>
            <a:off x="213450" y="2022825"/>
            <a:ext cx="8717100" cy="2837700"/>
          </a:xfrm>
          <a:prstGeom prst="roundRect">
            <a:avLst>
              <a:gd fmla="val 4123" name="adj"/>
            </a:avLst>
          </a:prstGeom>
          <a:noFill/>
          <a:ln>
            <a:noFill/>
          </a:ln>
        </p:spPr>
      </p:sp>
      <p:sp>
        <p:nvSpPr>
          <p:cNvPr id="1576" name="Google Shape;1576;p2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577" name="Shape 1577"/>
        <p:cNvGrpSpPr/>
        <p:nvPr/>
      </p:nvGrpSpPr>
      <p:grpSpPr>
        <a:xfrm>
          <a:off x="0" y="0"/>
          <a:ext cx="0" cy="0"/>
          <a:chOff x="0" y="0"/>
          <a:chExt cx="0" cy="0"/>
        </a:xfrm>
      </p:grpSpPr>
      <p:sp>
        <p:nvSpPr>
          <p:cNvPr id="1578" name="Google Shape;1578;p2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79" name="Google Shape;1579;p29"/>
          <p:cNvGrpSpPr/>
          <p:nvPr/>
        </p:nvGrpSpPr>
        <p:grpSpPr>
          <a:xfrm>
            <a:off x="-6096" y="-3429"/>
            <a:ext cx="9156192" cy="5150358"/>
            <a:chOff x="0" y="0"/>
            <a:chExt cx="12192000" cy="6858000"/>
          </a:xfrm>
        </p:grpSpPr>
        <p:sp>
          <p:nvSpPr>
            <p:cNvPr id="1580" name="Google Shape;1580;p2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2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2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2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2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2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2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2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2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2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2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2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2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2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2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2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2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2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2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2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2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2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2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2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2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2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2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2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2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2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2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2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2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2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2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2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2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2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8" name="Google Shape;1618;p2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9" name="Google Shape;1619;p2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0" name="Google Shape;1620;p2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1" name="Google Shape;1621;p2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2" name="Google Shape;1622;p2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3" name="Google Shape;1623;p2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4" name="Google Shape;1624;p2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5" name="Google Shape;1625;p2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2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2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2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2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2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2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2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2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2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2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2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2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2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39" name="Google Shape;1639;p2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0" name="Google Shape;1640;p2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41" name="Google Shape;1641;p29"/>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2" name="Google Shape;1642;p29"/>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3" name="Google Shape;1643;p29"/>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4" name="Google Shape;1644;p29"/>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5" name="Google Shape;1645;p29"/>
          <p:cNvSpPr/>
          <p:nvPr>
            <p:ph idx="5" type="pic"/>
          </p:nvPr>
        </p:nvSpPr>
        <p:spPr>
          <a:xfrm>
            <a:off x="1173600" y="3022475"/>
            <a:ext cx="3054300" cy="1864500"/>
          </a:xfrm>
          <a:prstGeom prst="roundRect">
            <a:avLst>
              <a:gd fmla="val 3854" name="adj"/>
            </a:avLst>
          </a:prstGeom>
          <a:noFill/>
          <a:ln>
            <a:noFill/>
          </a:ln>
        </p:spPr>
      </p:sp>
      <p:sp>
        <p:nvSpPr>
          <p:cNvPr id="1646" name="Google Shape;1646;p29"/>
          <p:cNvSpPr/>
          <p:nvPr>
            <p:ph idx="6" type="pic"/>
          </p:nvPr>
        </p:nvSpPr>
        <p:spPr>
          <a:xfrm>
            <a:off x="4916100" y="3022475"/>
            <a:ext cx="3054300" cy="1864500"/>
          </a:xfrm>
          <a:prstGeom prst="roundRect">
            <a:avLst>
              <a:gd fmla="val 3854" name="adj"/>
            </a:avLst>
          </a:prstGeom>
          <a:noFill/>
          <a:ln>
            <a:noFill/>
          </a:ln>
        </p:spPr>
      </p:sp>
      <p:sp>
        <p:nvSpPr>
          <p:cNvPr id="1647" name="Google Shape;1647;p2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48" name="Shape 1648"/>
        <p:cNvGrpSpPr/>
        <p:nvPr/>
      </p:nvGrpSpPr>
      <p:grpSpPr>
        <a:xfrm>
          <a:off x="0" y="0"/>
          <a:ext cx="0" cy="0"/>
          <a:chOff x="0" y="0"/>
          <a:chExt cx="0" cy="0"/>
        </a:xfrm>
      </p:grpSpPr>
      <p:sp>
        <p:nvSpPr>
          <p:cNvPr id="1649" name="Google Shape;1649;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50" name="Google Shape;1650;p30"/>
          <p:cNvGrpSpPr/>
          <p:nvPr/>
        </p:nvGrpSpPr>
        <p:grpSpPr>
          <a:xfrm>
            <a:off x="-6096" y="-3429"/>
            <a:ext cx="9156192" cy="5150358"/>
            <a:chOff x="0" y="0"/>
            <a:chExt cx="12192000" cy="6858000"/>
          </a:xfrm>
        </p:grpSpPr>
        <p:sp>
          <p:nvSpPr>
            <p:cNvPr id="1651" name="Google Shape;1651;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4" name="Google Shape;1684;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5" name="Google Shape;1685;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6" name="Google Shape;1686;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7" name="Google Shape;1687;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8" name="Google Shape;1688;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9" name="Google Shape;1689;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0" name="Google Shape;1690;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1" name="Google Shape;1691;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2" name="Google Shape;1692;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3" name="Google Shape;1693;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4" name="Google Shape;1694;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5" name="Google Shape;1695;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6" name="Google Shape;1696;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10" name="Google Shape;1710;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1" name="Google Shape;1711;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12" name="Google Shape;1712;p30"/>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3" name="Google Shape;1713;p30"/>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4" name="Google Shape;1714;p30"/>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5" name="Google Shape;1715;p30"/>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6" name="Google Shape;1716;p30"/>
          <p:cNvSpPr/>
          <p:nvPr>
            <p:ph idx="5" type="pic"/>
          </p:nvPr>
        </p:nvSpPr>
        <p:spPr>
          <a:xfrm>
            <a:off x="423750" y="3022475"/>
            <a:ext cx="2586900" cy="1864500"/>
          </a:xfrm>
          <a:prstGeom prst="roundRect">
            <a:avLst>
              <a:gd fmla="val 3854" name="adj"/>
            </a:avLst>
          </a:prstGeom>
          <a:noFill/>
          <a:ln>
            <a:noFill/>
          </a:ln>
        </p:spPr>
      </p:sp>
      <p:sp>
        <p:nvSpPr>
          <p:cNvPr id="1717" name="Google Shape;1717;p30"/>
          <p:cNvSpPr/>
          <p:nvPr>
            <p:ph idx="6" type="pic"/>
          </p:nvPr>
        </p:nvSpPr>
        <p:spPr>
          <a:xfrm>
            <a:off x="3276071" y="3022475"/>
            <a:ext cx="2586900" cy="1864500"/>
          </a:xfrm>
          <a:prstGeom prst="roundRect">
            <a:avLst>
              <a:gd fmla="val 3854" name="adj"/>
            </a:avLst>
          </a:prstGeom>
          <a:noFill/>
          <a:ln>
            <a:noFill/>
          </a:ln>
        </p:spPr>
      </p:sp>
      <p:sp>
        <p:nvSpPr>
          <p:cNvPr id="1718" name="Google Shape;1718;p30"/>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9" name="Google Shape;1719;p30"/>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0" name="Google Shape;1720;p30"/>
          <p:cNvSpPr/>
          <p:nvPr>
            <p:ph idx="9" type="pic"/>
          </p:nvPr>
        </p:nvSpPr>
        <p:spPr>
          <a:xfrm>
            <a:off x="6128391" y="3022475"/>
            <a:ext cx="2586900" cy="1864500"/>
          </a:xfrm>
          <a:prstGeom prst="roundRect">
            <a:avLst>
              <a:gd fmla="val 3854" name="adj"/>
            </a:avLst>
          </a:prstGeom>
          <a:noFill/>
          <a:ln>
            <a:noFill/>
          </a:ln>
        </p:spPr>
      </p:sp>
      <p:sp>
        <p:nvSpPr>
          <p:cNvPr id="1721" name="Google Shape;1721;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85" name="Shape 85"/>
        <p:cNvGrpSpPr/>
        <p:nvPr/>
      </p:nvGrpSpPr>
      <p:grpSpPr>
        <a:xfrm>
          <a:off x="0" y="0"/>
          <a:ext cx="0" cy="0"/>
          <a:chOff x="0" y="0"/>
          <a:chExt cx="0" cy="0"/>
        </a:xfrm>
      </p:grpSpPr>
      <p:grpSp>
        <p:nvGrpSpPr>
          <p:cNvPr id="86" name="Google Shape;86;p4"/>
          <p:cNvGrpSpPr/>
          <p:nvPr/>
        </p:nvGrpSpPr>
        <p:grpSpPr>
          <a:xfrm>
            <a:off x="-6096" y="-3429"/>
            <a:ext cx="9156192" cy="5150358"/>
            <a:chOff x="0" y="0"/>
            <a:chExt cx="12192000" cy="6858000"/>
          </a:xfrm>
        </p:grpSpPr>
        <p:sp>
          <p:nvSpPr>
            <p:cNvPr id="87" name="Google Shape;87;p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 name="Google Shape;123;p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 name="Google Shape;124;p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 name="Google Shape;125;p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 name="Google Shape;126;p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 name="Google Shape;127;p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 name="Google Shape;128;p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 name="Google Shape;129;p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 name="Google Shape;130;p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 name="Google Shape;131;p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 name="Google Shape;132;p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6" name="Google Shape;146;p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48" name="Google Shape;148;p4"/>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9" name="Google Shape;149;p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0" name="Google Shape;150;p4"/>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1" name="Google Shape;151;p4"/>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22" name="Shape 1722"/>
        <p:cNvGrpSpPr/>
        <p:nvPr/>
      </p:nvGrpSpPr>
      <p:grpSpPr>
        <a:xfrm>
          <a:off x="0" y="0"/>
          <a:ext cx="0" cy="0"/>
          <a:chOff x="0" y="0"/>
          <a:chExt cx="0" cy="0"/>
        </a:xfrm>
      </p:grpSpPr>
      <p:sp>
        <p:nvSpPr>
          <p:cNvPr id="1723" name="Google Shape;1723;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24" name="Google Shape;1724;p31"/>
          <p:cNvGrpSpPr/>
          <p:nvPr/>
        </p:nvGrpSpPr>
        <p:grpSpPr>
          <a:xfrm>
            <a:off x="-6096" y="-3429"/>
            <a:ext cx="9156192" cy="5150358"/>
            <a:chOff x="0" y="0"/>
            <a:chExt cx="12192000" cy="6858000"/>
          </a:xfrm>
        </p:grpSpPr>
        <p:sp>
          <p:nvSpPr>
            <p:cNvPr id="1725" name="Google Shape;1725;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5" name="Google Shape;1755;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6" name="Google Shape;1756;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7" name="Google Shape;1757;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8" name="Google Shape;1758;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9" name="Google Shape;1759;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0" name="Google Shape;1760;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1" name="Google Shape;1761;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2" name="Google Shape;1762;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3" name="Google Shape;1763;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4" name="Google Shape;1764;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5" name="Google Shape;1765;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6" name="Google Shape;1766;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7" name="Google Shape;1767;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8" name="Google Shape;1768;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9" name="Google Shape;1769;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0" name="Google Shape;1770;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84" name="Google Shape;1784;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5" name="Google Shape;1785;p31"/>
          <p:cNvSpPr/>
          <p:nvPr>
            <p:ph idx="2" type="pic"/>
          </p:nvPr>
        </p:nvSpPr>
        <p:spPr>
          <a:xfrm>
            <a:off x="436350" y="262350"/>
            <a:ext cx="8271300" cy="4618800"/>
          </a:xfrm>
          <a:prstGeom prst="roundRect">
            <a:avLst>
              <a:gd fmla="val 3854" name="adj"/>
            </a:avLst>
          </a:prstGeom>
          <a:noFill/>
          <a:ln>
            <a:noFill/>
          </a:ln>
        </p:spPr>
      </p:sp>
      <p:sp>
        <p:nvSpPr>
          <p:cNvPr id="1786" name="Google Shape;1786;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787" name="Shape 1787"/>
        <p:cNvGrpSpPr/>
        <p:nvPr/>
      </p:nvGrpSpPr>
      <p:grpSpPr>
        <a:xfrm>
          <a:off x="0" y="0"/>
          <a:ext cx="0" cy="0"/>
          <a:chOff x="0" y="0"/>
          <a:chExt cx="0" cy="0"/>
        </a:xfrm>
      </p:grpSpPr>
      <p:sp>
        <p:nvSpPr>
          <p:cNvPr id="1788" name="Google Shape;1788;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89" name="Google Shape;1789;p32"/>
          <p:cNvGrpSpPr/>
          <p:nvPr/>
        </p:nvGrpSpPr>
        <p:grpSpPr>
          <a:xfrm>
            <a:off x="-6096" y="-3429"/>
            <a:ext cx="9156192" cy="5150358"/>
            <a:chOff x="0" y="0"/>
            <a:chExt cx="12192000" cy="6858000"/>
          </a:xfrm>
        </p:grpSpPr>
        <p:sp>
          <p:nvSpPr>
            <p:cNvPr id="1790" name="Google Shape;1790;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9" name="Google Shape;1829;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0" name="Google Shape;1830;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1" name="Google Shape;1831;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2" name="Google Shape;1832;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3" name="Google Shape;1833;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4" name="Google Shape;1834;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5" name="Google Shape;1835;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49" name="Google Shape;1849;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0" name="Google Shape;1850;p32"/>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1" name="Google Shape;1851;p32"/>
          <p:cNvSpPr/>
          <p:nvPr>
            <p:ph idx="2" type="pic"/>
          </p:nvPr>
        </p:nvSpPr>
        <p:spPr>
          <a:xfrm>
            <a:off x="208725" y="1344450"/>
            <a:ext cx="2838600" cy="1151100"/>
          </a:xfrm>
          <a:prstGeom prst="roundRect">
            <a:avLst>
              <a:gd fmla="val 3854" name="adj"/>
            </a:avLst>
          </a:prstGeom>
          <a:noFill/>
          <a:ln>
            <a:noFill/>
          </a:ln>
        </p:spPr>
      </p:sp>
      <p:sp>
        <p:nvSpPr>
          <p:cNvPr id="1852" name="Google Shape;1852;p32"/>
          <p:cNvSpPr/>
          <p:nvPr>
            <p:ph idx="3" type="pic"/>
          </p:nvPr>
        </p:nvSpPr>
        <p:spPr>
          <a:xfrm>
            <a:off x="3154251" y="1344450"/>
            <a:ext cx="2838600" cy="1151100"/>
          </a:xfrm>
          <a:prstGeom prst="roundRect">
            <a:avLst>
              <a:gd fmla="val 3854" name="adj"/>
            </a:avLst>
          </a:prstGeom>
          <a:noFill/>
          <a:ln>
            <a:noFill/>
          </a:ln>
        </p:spPr>
      </p:sp>
      <p:sp>
        <p:nvSpPr>
          <p:cNvPr id="1853" name="Google Shape;1853;p32"/>
          <p:cNvSpPr/>
          <p:nvPr>
            <p:ph idx="4" type="pic"/>
          </p:nvPr>
        </p:nvSpPr>
        <p:spPr>
          <a:xfrm>
            <a:off x="6099777" y="1344450"/>
            <a:ext cx="2838600" cy="1151100"/>
          </a:xfrm>
          <a:prstGeom prst="roundRect">
            <a:avLst>
              <a:gd fmla="val 3854" name="adj"/>
            </a:avLst>
          </a:prstGeom>
          <a:noFill/>
          <a:ln>
            <a:noFill/>
          </a:ln>
        </p:spPr>
      </p:sp>
      <p:sp>
        <p:nvSpPr>
          <p:cNvPr id="1854" name="Google Shape;1854;p32"/>
          <p:cNvSpPr/>
          <p:nvPr>
            <p:ph idx="5" type="pic"/>
          </p:nvPr>
        </p:nvSpPr>
        <p:spPr>
          <a:xfrm>
            <a:off x="208725" y="2611125"/>
            <a:ext cx="2838600" cy="1151100"/>
          </a:xfrm>
          <a:prstGeom prst="roundRect">
            <a:avLst>
              <a:gd fmla="val 3854" name="adj"/>
            </a:avLst>
          </a:prstGeom>
          <a:noFill/>
          <a:ln>
            <a:noFill/>
          </a:ln>
        </p:spPr>
      </p:sp>
      <p:sp>
        <p:nvSpPr>
          <p:cNvPr id="1855" name="Google Shape;1855;p32"/>
          <p:cNvSpPr/>
          <p:nvPr>
            <p:ph idx="6" type="pic"/>
          </p:nvPr>
        </p:nvSpPr>
        <p:spPr>
          <a:xfrm>
            <a:off x="3154251" y="2611125"/>
            <a:ext cx="2838600" cy="1151100"/>
          </a:xfrm>
          <a:prstGeom prst="roundRect">
            <a:avLst>
              <a:gd fmla="val 3854" name="adj"/>
            </a:avLst>
          </a:prstGeom>
          <a:noFill/>
          <a:ln>
            <a:noFill/>
          </a:ln>
        </p:spPr>
      </p:sp>
      <p:sp>
        <p:nvSpPr>
          <p:cNvPr id="1856" name="Google Shape;1856;p32"/>
          <p:cNvSpPr/>
          <p:nvPr>
            <p:ph idx="7" type="pic"/>
          </p:nvPr>
        </p:nvSpPr>
        <p:spPr>
          <a:xfrm>
            <a:off x="6099777" y="2611125"/>
            <a:ext cx="2838600" cy="1151100"/>
          </a:xfrm>
          <a:prstGeom prst="roundRect">
            <a:avLst>
              <a:gd fmla="val 3854" name="adj"/>
            </a:avLst>
          </a:prstGeom>
          <a:noFill/>
          <a:ln>
            <a:noFill/>
          </a:ln>
        </p:spPr>
      </p:sp>
      <p:sp>
        <p:nvSpPr>
          <p:cNvPr id="1857" name="Google Shape;1857;p32"/>
          <p:cNvSpPr/>
          <p:nvPr>
            <p:ph idx="8" type="pic"/>
          </p:nvPr>
        </p:nvSpPr>
        <p:spPr>
          <a:xfrm>
            <a:off x="208725" y="3877800"/>
            <a:ext cx="2838600" cy="1151100"/>
          </a:xfrm>
          <a:prstGeom prst="roundRect">
            <a:avLst>
              <a:gd fmla="val 3854" name="adj"/>
            </a:avLst>
          </a:prstGeom>
          <a:noFill/>
          <a:ln>
            <a:noFill/>
          </a:ln>
        </p:spPr>
      </p:sp>
      <p:sp>
        <p:nvSpPr>
          <p:cNvPr id="1858" name="Google Shape;1858;p32"/>
          <p:cNvSpPr/>
          <p:nvPr>
            <p:ph idx="9" type="pic"/>
          </p:nvPr>
        </p:nvSpPr>
        <p:spPr>
          <a:xfrm>
            <a:off x="3154251" y="3877800"/>
            <a:ext cx="2838600" cy="1151100"/>
          </a:xfrm>
          <a:prstGeom prst="roundRect">
            <a:avLst>
              <a:gd fmla="val 3854" name="adj"/>
            </a:avLst>
          </a:prstGeom>
          <a:noFill/>
          <a:ln>
            <a:noFill/>
          </a:ln>
        </p:spPr>
      </p:sp>
      <p:sp>
        <p:nvSpPr>
          <p:cNvPr id="1859" name="Google Shape;1859;p32"/>
          <p:cNvSpPr/>
          <p:nvPr>
            <p:ph idx="13" type="pic"/>
          </p:nvPr>
        </p:nvSpPr>
        <p:spPr>
          <a:xfrm>
            <a:off x="6099777" y="3877800"/>
            <a:ext cx="2838600" cy="1151100"/>
          </a:xfrm>
          <a:prstGeom prst="roundRect">
            <a:avLst>
              <a:gd fmla="val 3854" name="adj"/>
            </a:avLst>
          </a:prstGeom>
          <a:noFill/>
          <a:ln>
            <a:noFill/>
          </a:ln>
        </p:spPr>
      </p:sp>
      <p:sp>
        <p:nvSpPr>
          <p:cNvPr id="1860" name="Google Shape;1860;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
    <p:spTree>
      <p:nvGrpSpPr>
        <p:cNvPr id="1865" name="Shape 1865"/>
        <p:cNvGrpSpPr/>
        <p:nvPr/>
      </p:nvGrpSpPr>
      <p:grpSpPr>
        <a:xfrm>
          <a:off x="0" y="0"/>
          <a:ext cx="0" cy="0"/>
          <a:chOff x="0" y="0"/>
          <a:chExt cx="0" cy="0"/>
        </a:xfrm>
      </p:grpSpPr>
      <p:sp>
        <p:nvSpPr>
          <p:cNvPr id="1866" name="Google Shape;1866;p34"/>
          <p:cNvSpPr/>
          <p:nvPr/>
        </p:nvSpPr>
        <p:spPr>
          <a:xfrm>
            <a:off x="274950" y="284775"/>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67" name="Google Shape;1867;p34"/>
          <p:cNvSpPr/>
          <p:nvPr/>
        </p:nvSpPr>
        <p:spPr>
          <a:xfrm>
            <a:off x="274950" y="2975835"/>
            <a:ext cx="4201200" cy="13137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latin typeface="DM Sans Light"/>
              <a:ea typeface="DM Sans Light"/>
              <a:cs typeface="DM Sans Light"/>
              <a:sym typeface="DM Sans Light"/>
            </a:endParaRPr>
          </a:p>
        </p:txBody>
      </p:sp>
      <p:sp>
        <p:nvSpPr>
          <p:cNvPr id="1868" name="Google Shape;1868;p34"/>
          <p:cNvSpPr/>
          <p:nvPr/>
        </p:nvSpPr>
        <p:spPr>
          <a:xfrm>
            <a:off x="274950" y="4501727"/>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869" name="Google Shape;1869;p34"/>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870" name="Google Shape;1870;p34"/>
          <p:cNvSpPr txBox="1"/>
          <p:nvPr>
            <p:ph idx="1" type="subTitle"/>
          </p:nvPr>
        </p:nvSpPr>
        <p:spPr>
          <a:xfrm>
            <a:off x="274725" y="2971100"/>
            <a:ext cx="4213200" cy="131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1" name="Google Shape;1871;p34"/>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1872" name="Shape 1872"/>
        <p:cNvGrpSpPr/>
        <p:nvPr/>
      </p:nvGrpSpPr>
      <p:grpSpPr>
        <a:xfrm>
          <a:off x="0" y="0"/>
          <a:ext cx="0" cy="0"/>
          <a:chOff x="0" y="0"/>
          <a:chExt cx="0" cy="0"/>
        </a:xfrm>
      </p:grpSpPr>
      <p:sp>
        <p:nvSpPr>
          <p:cNvPr id="1873" name="Google Shape;1873;p35"/>
          <p:cNvSpPr/>
          <p:nvPr/>
        </p:nvSpPr>
        <p:spPr>
          <a:xfrm>
            <a:off x="274950" y="1318300"/>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74" name="Google Shape;1874;p35"/>
          <p:cNvSpPr txBox="1"/>
          <p:nvPr>
            <p:ph type="title"/>
          </p:nvPr>
        </p:nvSpPr>
        <p:spPr>
          <a:xfrm>
            <a:off x="274725" y="1346288"/>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1">
    <p:spTree>
      <p:nvGrpSpPr>
        <p:cNvPr id="1875" name="Shape 1875"/>
        <p:cNvGrpSpPr/>
        <p:nvPr/>
      </p:nvGrpSpPr>
      <p:grpSpPr>
        <a:xfrm>
          <a:off x="0" y="0"/>
          <a:ext cx="0" cy="0"/>
          <a:chOff x="0" y="0"/>
          <a:chExt cx="0" cy="0"/>
        </a:xfrm>
      </p:grpSpPr>
      <p:sp>
        <p:nvSpPr>
          <p:cNvPr id="1876" name="Google Shape;1876;p36"/>
          <p:cNvSpPr/>
          <p:nvPr>
            <p:ph idx="2" type="pic"/>
          </p:nvPr>
        </p:nvSpPr>
        <p:spPr>
          <a:xfrm>
            <a:off x="4676850" y="1342250"/>
            <a:ext cx="4201200" cy="3510600"/>
          </a:xfrm>
          <a:prstGeom prst="roundRect">
            <a:avLst>
              <a:gd fmla="val 5775" name="adj"/>
            </a:avLst>
          </a:prstGeom>
          <a:noFill/>
          <a:ln cap="flat" cmpd="sng" w="9525">
            <a:solidFill>
              <a:schemeClr val="dk1"/>
            </a:solidFill>
            <a:prstDash val="solid"/>
            <a:round/>
            <a:headEnd len="sm" w="sm" type="none"/>
            <a:tailEnd len="sm" w="sm" type="none"/>
          </a:ln>
        </p:spPr>
      </p:sp>
      <p:sp>
        <p:nvSpPr>
          <p:cNvPr id="1877" name="Google Shape;1877;p36"/>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78" name="Google Shape;1878;p36"/>
          <p:cNvSpPr/>
          <p:nvPr/>
        </p:nvSpPr>
        <p:spPr>
          <a:xfrm>
            <a:off x="2749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879" name="Google Shape;1879;p36"/>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80" name="Google Shape;1880;p3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and Assigned Sections">
  <p:cSld name="CUSTOM_2">
    <p:bg>
      <p:bgPr>
        <a:solidFill>
          <a:schemeClr val="lt2"/>
        </a:solidFill>
      </p:bgPr>
    </p:bg>
    <p:spTree>
      <p:nvGrpSpPr>
        <p:cNvPr id="1881" name="Shape 1881"/>
        <p:cNvGrpSpPr/>
        <p:nvPr/>
      </p:nvGrpSpPr>
      <p:grpSpPr>
        <a:xfrm>
          <a:off x="0" y="0"/>
          <a:ext cx="0" cy="0"/>
          <a:chOff x="0" y="0"/>
          <a:chExt cx="0" cy="0"/>
        </a:xfrm>
      </p:grpSpPr>
      <p:sp>
        <p:nvSpPr>
          <p:cNvPr id="1882" name="Google Shape;1882;p37"/>
          <p:cNvSpPr/>
          <p:nvPr>
            <p:ph idx="2" type="pic"/>
          </p:nvPr>
        </p:nvSpPr>
        <p:spPr>
          <a:xfrm>
            <a:off x="383625" y="1328875"/>
            <a:ext cx="1789200" cy="2277900"/>
          </a:xfrm>
          <a:prstGeom prst="ellipse">
            <a:avLst/>
          </a:prstGeom>
          <a:noFill/>
          <a:ln cap="flat" cmpd="sng" w="9525">
            <a:solidFill>
              <a:srgbClr val="000000"/>
            </a:solidFill>
            <a:prstDash val="solid"/>
            <a:round/>
            <a:headEnd len="sm" w="sm" type="none"/>
            <a:tailEnd len="sm" w="sm" type="none"/>
          </a:ln>
        </p:spPr>
      </p:sp>
      <p:sp>
        <p:nvSpPr>
          <p:cNvPr id="1883" name="Google Shape;1883;p3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84" name="Google Shape;1884;p37"/>
          <p:cNvSpPr/>
          <p:nvPr/>
        </p:nvSpPr>
        <p:spPr>
          <a:xfrm>
            <a:off x="27510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1885" name="Google Shape;1885;p37"/>
          <p:cNvSpPr/>
          <p:nvPr/>
        </p:nvSpPr>
        <p:spPr>
          <a:xfrm>
            <a:off x="27510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100">
              <a:latin typeface="DM Sans"/>
              <a:ea typeface="DM Sans"/>
              <a:cs typeface="DM Sans"/>
              <a:sym typeface="DM Sans"/>
            </a:endParaRPr>
          </a:p>
        </p:txBody>
      </p:sp>
      <p:sp>
        <p:nvSpPr>
          <p:cNvPr id="1886" name="Google Shape;1886;p37"/>
          <p:cNvSpPr/>
          <p:nvPr/>
        </p:nvSpPr>
        <p:spPr>
          <a:xfrm>
            <a:off x="247785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1887" name="Google Shape;1887;p37"/>
          <p:cNvSpPr/>
          <p:nvPr/>
        </p:nvSpPr>
        <p:spPr>
          <a:xfrm>
            <a:off x="467272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1888" name="Google Shape;1888;p37"/>
          <p:cNvSpPr/>
          <p:nvPr/>
        </p:nvSpPr>
        <p:spPr>
          <a:xfrm>
            <a:off x="687547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1889" name="Google Shape;1889;p37"/>
          <p:cNvSpPr/>
          <p:nvPr/>
        </p:nvSpPr>
        <p:spPr>
          <a:xfrm>
            <a:off x="247785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1890" name="Google Shape;1890;p37"/>
          <p:cNvSpPr/>
          <p:nvPr/>
        </p:nvSpPr>
        <p:spPr>
          <a:xfrm>
            <a:off x="4676663"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1891" name="Google Shape;1891;p37"/>
          <p:cNvSpPr/>
          <p:nvPr/>
        </p:nvSpPr>
        <p:spPr>
          <a:xfrm>
            <a:off x="6875475"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1892" name="Google Shape;1892;p3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893" name="Google Shape;1893;p37"/>
          <p:cNvSpPr txBox="1"/>
          <p:nvPr>
            <p:ph idx="1" type="subTitle"/>
          </p:nvPr>
        </p:nvSpPr>
        <p:spPr>
          <a:xfrm>
            <a:off x="274950"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1894" name="Google Shape;1894;p37"/>
          <p:cNvSpPr txBox="1"/>
          <p:nvPr>
            <p:ph idx="3" type="subTitle"/>
          </p:nvPr>
        </p:nvSpPr>
        <p:spPr>
          <a:xfrm>
            <a:off x="2475813"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1895" name="Google Shape;1895;p37"/>
          <p:cNvSpPr txBox="1"/>
          <p:nvPr>
            <p:ph idx="4" type="subTitle"/>
          </p:nvPr>
        </p:nvSpPr>
        <p:spPr>
          <a:xfrm>
            <a:off x="467563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1896" name="Google Shape;1896;p37"/>
          <p:cNvSpPr txBox="1"/>
          <p:nvPr>
            <p:ph idx="5" type="subTitle"/>
          </p:nvPr>
        </p:nvSpPr>
        <p:spPr>
          <a:xfrm>
            <a:off x="687548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1897" name="Google Shape;1897;p37"/>
          <p:cNvSpPr txBox="1"/>
          <p:nvPr>
            <p:ph idx="6" type="subTitle"/>
          </p:nvPr>
        </p:nvSpPr>
        <p:spPr>
          <a:xfrm>
            <a:off x="2749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1898" name="Google Shape;1898;p37"/>
          <p:cNvSpPr txBox="1"/>
          <p:nvPr>
            <p:ph idx="7" type="subTitle"/>
          </p:nvPr>
        </p:nvSpPr>
        <p:spPr>
          <a:xfrm>
            <a:off x="24778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1899" name="Google Shape;1899;p37"/>
          <p:cNvSpPr txBox="1"/>
          <p:nvPr>
            <p:ph idx="8" type="subTitle"/>
          </p:nvPr>
        </p:nvSpPr>
        <p:spPr>
          <a:xfrm>
            <a:off x="4676663"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1900" name="Google Shape;1900;p37"/>
          <p:cNvSpPr txBox="1"/>
          <p:nvPr>
            <p:ph idx="9" type="subTitle"/>
          </p:nvPr>
        </p:nvSpPr>
        <p:spPr>
          <a:xfrm>
            <a:off x="6867588"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1901" name="Google Shape;1901;p37"/>
          <p:cNvSpPr/>
          <p:nvPr>
            <p:ph idx="13" type="pic"/>
          </p:nvPr>
        </p:nvSpPr>
        <p:spPr>
          <a:xfrm>
            <a:off x="2579800" y="1328875"/>
            <a:ext cx="1789200" cy="2277900"/>
          </a:xfrm>
          <a:prstGeom prst="ellipse">
            <a:avLst/>
          </a:prstGeom>
          <a:noFill/>
          <a:ln cap="flat" cmpd="sng" w="9525">
            <a:solidFill>
              <a:srgbClr val="000000"/>
            </a:solidFill>
            <a:prstDash val="solid"/>
            <a:round/>
            <a:headEnd len="sm" w="sm" type="none"/>
            <a:tailEnd len="sm" w="sm" type="none"/>
          </a:ln>
        </p:spPr>
      </p:sp>
      <p:sp>
        <p:nvSpPr>
          <p:cNvPr id="1902" name="Google Shape;1902;p37"/>
          <p:cNvSpPr/>
          <p:nvPr>
            <p:ph idx="14" type="pic"/>
          </p:nvPr>
        </p:nvSpPr>
        <p:spPr>
          <a:xfrm>
            <a:off x="4775975" y="1328875"/>
            <a:ext cx="1789200" cy="2277900"/>
          </a:xfrm>
          <a:prstGeom prst="ellipse">
            <a:avLst/>
          </a:prstGeom>
          <a:noFill/>
          <a:ln cap="flat" cmpd="sng" w="9525">
            <a:solidFill>
              <a:srgbClr val="000000"/>
            </a:solidFill>
            <a:prstDash val="solid"/>
            <a:round/>
            <a:headEnd len="sm" w="sm" type="none"/>
            <a:tailEnd len="sm" w="sm" type="none"/>
          </a:ln>
        </p:spPr>
      </p:sp>
      <p:sp>
        <p:nvSpPr>
          <p:cNvPr id="1903" name="Google Shape;1903;p37"/>
          <p:cNvSpPr/>
          <p:nvPr>
            <p:ph idx="15" type="pic"/>
          </p:nvPr>
        </p:nvSpPr>
        <p:spPr>
          <a:xfrm>
            <a:off x="6972150" y="1328875"/>
            <a:ext cx="1789200" cy="2277900"/>
          </a:xfrm>
          <a:prstGeom prst="ellipse">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1904" name="Shape 1904"/>
        <p:cNvGrpSpPr/>
        <p:nvPr/>
      </p:nvGrpSpPr>
      <p:grpSpPr>
        <a:xfrm>
          <a:off x="0" y="0"/>
          <a:ext cx="0" cy="0"/>
          <a:chOff x="0" y="0"/>
          <a:chExt cx="0" cy="0"/>
        </a:xfrm>
      </p:grpSpPr>
      <p:sp>
        <p:nvSpPr>
          <p:cNvPr id="1905" name="Google Shape;1905;p3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906" name="Google Shape;1906;p38"/>
          <p:cNvSpPr/>
          <p:nvPr/>
        </p:nvSpPr>
        <p:spPr>
          <a:xfrm>
            <a:off x="1655875" y="13481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1907" name="Google Shape;1907;p38"/>
          <p:cNvSpPr/>
          <p:nvPr/>
        </p:nvSpPr>
        <p:spPr>
          <a:xfrm>
            <a:off x="1655875" y="21003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1908" name="Google Shape;1908;p38"/>
          <p:cNvSpPr/>
          <p:nvPr/>
        </p:nvSpPr>
        <p:spPr>
          <a:xfrm>
            <a:off x="1655875" y="28370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1909" name="Google Shape;1909;p38"/>
          <p:cNvSpPr/>
          <p:nvPr/>
        </p:nvSpPr>
        <p:spPr>
          <a:xfrm>
            <a:off x="1655875" y="35736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1910" name="Google Shape;1910;p38"/>
          <p:cNvSpPr/>
          <p:nvPr/>
        </p:nvSpPr>
        <p:spPr>
          <a:xfrm>
            <a:off x="1655875" y="43155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1911" name="Google Shape;1911;p38"/>
          <p:cNvSpPr/>
          <p:nvPr/>
        </p:nvSpPr>
        <p:spPr>
          <a:xfrm>
            <a:off x="274950" y="13480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1912" name="Google Shape;1912;p38"/>
          <p:cNvSpPr/>
          <p:nvPr/>
        </p:nvSpPr>
        <p:spPr>
          <a:xfrm>
            <a:off x="274950" y="2092550"/>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1913" name="Google Shape;1913;p38"/>
          <p:cNvSpPr/>
          <p:nvPr/>
        </p:nvSpPr>
        <p:spPr>
          <a:xfrm>
            <a:off x="274950" y="28370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1914" name="Google Shape;1914;p38"/>
          <p:cNvSpPr/>
          <p:nvPr/>
        </p:nvSpPr>
        <p:spPr>
          <a:xfrm>
            <a:off x="274950" y="35736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915" name="Google Shape;1915;p38"/>
          <p:cNvSpPr/>
          <p:nvPr/>
        </p:nvSpPr>
        <p:spPr>
          <a:xfrm>
            <a:off x="274950" y="43103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916" name="Google Shape;1916;p3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17" name="Google Shape;1917;p38"/>
          <p:cNvSpPr txBox="1"/>
          <p:nvPr>
            <p:ph idx="1" type="subTitle"/>
          </p:nvPr>
        </p:nvSpPr>
        <p:spPr>
          <a:xfrm>
            <a:off x="1655875" y="13480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918" name="Google Shape;1918;p38"/>
          <p:cNvSpPr txBox="1"/>
          <p:nvPr>
            <p:ph idx="2" type="subTitle"/>
          </p:nvPr>
        </p:nvSpPr>
        <p:spPr>
          <a:xfrm>
            <a:off x="1655875" y="2092550"/>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919" name="Google Shape;1919;p38"/>
          <p:cNvSpPr txBox="1"/>
          <p:nvPr>
            <p:ph idx="3" type="subTitle"/>
          </p:nvPr>
        </p:nvSpPr>
        <p:spPr>
          <a:xfrm>
            <a:off x="1655875" y="28370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920" name="Google Shape;1920;p38"/>
          <p:cNvSpPr txBox="1"/>
          <p:nvPr>
            <p:ph idx="4" type="subTitle"/>
          </p:nvPr>
        </p:nvSpPr>
        <p:spPr>
          <a:xfrm>
            <a:off x="1655875" y="35762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921" name="Google Shape;1921;p38"/>
          <p:cNvSpPr txBox="1"/>
          <p:nvPr>
            <p:ph idx="5" type="subTitle"/>
          </p:nvPr>
        </p:nvSpPr>
        <p:spPr>
          <a:xfrm>
            <a:off x="1655875" y="43155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922" name="Google Shape;1922;p38"/>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923" name="Google Shape;1923;p38"/>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924" name="Google Shape;1924;p38"/>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925" name="Google Shape;1925;p38"/>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926" name="Google Shape;1926;p38"/>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1">
  <p:cSld name="CUSTOM_4">
    <p:bg>
      <p:bgPr>
        <a:solidFill>
          <a:schemeClr val="dk2"/>
        </a:solidFill>
      </p:bgPr>
    </p:bg>
    <p:spTree>
      <p:nvGrpSpPr>
        <p:cNvPr id="1927" name="Shape 1927"/>
        <p:cNvGrpSpPr/>
        <p:nvPr/>
      </p:nvGrpSpPr>
      <p:grpSpPr>
        <a:xfrm>
          <a:off x="0" y="0"/>
          <a:ext cx="0" cy="0"/>
          <a:chOff x="0" y="0"/>
          <a:chExt cx="0" cy="0"/>
        </a:xfrm>
      </p:grpSpPr>
      <p:sp>
        <p:nvSpPr>
          <p:cNvPr id="1928" name="Google Shape;1928;p39"/>
          <p:cNvSpPr/>
          <p:nvPr>
            <p:ph idx="2" type="pic"/>
          </p:nvPr>
        </p:nvSpPr>
        <p:spPr>
          <a:xfrm>
            <a:off x="4676850" y="279050"/>
            <a:ext cx="4201200" cy="4573800"/>
          </a:xfrm>
          <a:prstGeom prst="roundRect">
            <a:avLst>
              <a:gd fmla="val 4826" name="adj"/>
            </a:avLst>
          </a:prstGeom>
          <a:noFill/>
          <a:ln cap="flat" cmpd="sng" w="9525">
            <a:solidFill>
              <a:schemeClr val="dk1"/>
            </a:solidFill>
            <a:prstDash val="solid"/>
            <a:round/>
            <a:headEnd len="sm" w="sm" type="none"/>
            <a:tailEnd len="sm" w="sm" type="none"/>
          </a:ln>
        </p:spPr>
      </p:sp>
      <p:sp>
        <p:nvSpPr>
          <p:cNvPr id="1929" name="Google Shape;1929;p39"/>
          <p:cNvSpPr/>
          <p:nvPr/>
        </p:nvSpPr>
        <p:spPr>
          <a:xfrm>
            <a:off x="274950" y="1164975"/>
            <a:ext cx="42012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30" name="Google Shape;1930;p39"/>
          <p:cNvSpPr txBox="1"/>
          <p:nvPr>
            <p:ph idx="1" type="body"/>
          </p:nvPr>
        </p:nvSpPr>
        <p:spPr>
          <a:xfrm>
            <a:off x="510325" y="1412150"/>
            <a:ext cx="37332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31" name="Google Shape;1931;p39"/>
          <p:cNvSpPr/>
          <p:nvPr/>
        </p:nvSpPr>
        <p:spPr>
          <a:xfrm>
            <a:off x="274950" y="284775"/>
            <a:ext cx="4201200" cy="704400"/>
          </a:xfrm>
          <a:prstGeom prst="roundRect">
            <a:avLst>
              <a:gd fmla="val 25275"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400"/>
          </a:p>
        </p:txBody>
      </p:sp>
      <p:sp>
        <p:nvSpPr>
          <p:cNvPr id="1932" name="Google Shape;1932;p39"/>
          <p:cNvSpPr txBox="1"/>
          <p:nvPr>
            <p:ph type="title"/>
          </p:nvPr>
        </p:nvSpPr>
        <p:spPr>
          <a:xfrm>
            <a:off x="272650" y="327125"/>
            <a:ext cx="4201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33" name="Google Shape;1933;p39"/>
          <p:cNvSpPr/>
          <p:nvPr/>
        </p:nvSpPr>
        <p:spPr>
          <a:xfrm>
            <a:off x="8008325" y="109825"/>
            <a:ext cx="1018200" cy="395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934" name="Google Shape;1934;p39"/>
          <p:cNvSpPr txBox="1"/>
          <p:nvPr>
            <p:ph idx="3" type="subTitle"/>
          </p:nvPr>
        </p:nvSpPr>
        <p:spPr>
          <a:xfrm>
            <a:off x="8008325"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2">
  <p:cSld name="CUSTOM_5">
    <p:bg>
      <p:bgPr>
        <a:solidFill>
          <a:schemeClr val="lt2"/>
        </a:solidFill>
      </p:bgPr>
    </p:bg>
    <p:spTree>
      <p:nvGrpSpPr>
        <p:cNvPr id="1935" name="Shape 1935"/>
        <p:cNvGrpSpPr/>
        <p:nvPr/>
      </p:nvGrpSpPr>
      <p:grpSpPr>
        <a:xfrm>
          <a:off x="0" y="0"/>
          <a:ext cx="0" cy="0"/>
          <a:chOff x="0" y="0"/>
          <a:chExt cx="0" cy="0"/>
        </a:xfrm>
      </p:grpSpPr>
      <p:sp>
        <p:nvSpPr>
          <p:cNvPr id="1936" name="Google Shape;1936;p40"/>
          <p:cNvSpPr/>
          <p:nvPr>
            <p:ph idx="2" type="pic"/>
          </p:nvPr>
        </p:nvSpPr>
        <p:spPr>
          <a:xfrm>
            <a:off x="6781525" y="279050"/>
            <a:ext cx="2096400" cy="4573800"/>
          </a:xfrm>
          <a:prstGeom prst="roundRect">
            <a:avLst>
              <a:gd fmla="val 9650" name="adj"/>
            </a:avLst>
          </a:prstGeom>
          <a:noFill/>
          <a:ln cap="flat" cmpd="sng" w="9525">
            <a:solidFill>
              <a:schemeClr val="dk1"/>
            </a:solidFill>
            <a:prstDash val="solid"/>
            <a:round/>
            <a:headEnd len="sm" w="sm" type="none"/>
            <a:tailEnd len="sm" w="sm" type="none"/>
          </a:ln>
        </p:spPr>
      </p:sp>
      <p:sp>
        <p:nvSpPr>
          <p:cNvPr id="1937" name="Google Shape;1937;p40"/>
          <p:cNvSpPr/>
          <p:nvPr/>
        </p:nvSpPr>
        <p:spPr>
          <a:xfrm>
            <a:off x="274950" y="1164975"/>
            <a:ext cx="63045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38" name="Google Shape;1938;p40"/>
          <p:cNvSpPr txBox="1"/>
          <p:nvPr>
            <p:ph idx="1" type="body"/>
          </p:nvPr>
        </p:nvSpPr>
        <p:spPr>
          <a:xfrm>
            <a:off x="552284" y="1335950"/>
            <a:ext cx="5739600" cy="3173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39" name="Google Shape;1939;p40"/>
          <p:cNvSpPr/>
          <p:nvPr/>
        </p:nvSpPr>
        <p:spPr>
          <a:xfrm>
            <a:off x="274950" y="284775"/>
            <a:ext cx="34179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40" name="Google Shape;1940;p40"/>
          <p:cNvSpPr txBox="1"/>
          <p:nvPr>
            <p:ph type="title"/>
          </p:nvPr>
        </p:nvSpPr>
        <p:spPr>
          <a:xfrm>
            <a:off x="272650" y="327125"/>
            <a:ext cx="34179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41" name="Google Shape;1941;p40"/>
          <p:cNvSpPr/>
          <p:nvPr/>
        </p:nvSpPr>
        <p:spPr>
          <a:xfrm>
            <a:off x="3890600" y="284775"/>
            <a:ext cx="2688900" cy="704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42" name="Google Shape;1942;p40"/>
          <p:cNvSpPr txBox="1"/>
          <p:nvPr>
            <p:ph idx="3" type="subTitle"/>
          </p:nvPr>
        </p:nvSpPr>
        <p:spPr>
          <a:xfrm>
            <a:off x="3890675"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3">
  <p:cSld name="CUSTOM_6">
    <p:spTree>
      <p:nvGrpSpPr>
        <p:cNvPr id="1943" name="Shape 1943"/>
        <p:cNvGrpSpPr/>
        <p:nvPr/>
      </p:nvGrpSpPr>
      <p:grpSpPr>
        <a:xfrm>
          <a:off x="0" y="0"/>
          <a:ext cx="0" cy="0"/>
          <a:chOff x="0" y="0"/>
          <a:chExt cx="0" cy="0"/>
        </a:xfrm>
      </p:grpSpPr>
      <p:sp>
        <p:nvSpPr>
          <p:cNvPr id="1944" name="Google Shape;1944;p41"/>
          <p:cNvSpPr/>
          <p:nvPr/>
        </p:nvSpPr>
        <p:spPr>
          <a:xfrm>
            <a:off x="274950" y="1164975"/>
            <a:ext cx="85989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45" name="Google Shape;1945;p41"/>
          <p:cNvSpPr txBox="1"/>
          <p:nvPr>
            <p:ph idx="1" type="body"/>
          </p:nvPr>
        </p:nvSpPr>
        <p:spPr>
          <a:xfrm>
            <a:off x="552275" y="1405150"/>
            <a:ext cx="80604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46" name="Google Shape;1946;p41"/>
          <p:cNvSpPr/>
          <p:nvPr/>
        </p:nvSpPr>
        <p:spPr>
          <a:xfrm>
            <a:off x="274950" y="284775"/>
            <a:ext cx="5719200" cy="70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47" name="Google Shape;1947;p41"/>
          <p:cNvSpPr/>
          <p:nvPr/>
        </p:nvSpPr>
        <p:spPr>
          <a:xfrm>
            <a:off x="6184900" y="284775"/>
            <a:ext cx="26889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48" name="Google Shape;1948;p41"/>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49" name="Google Shape;1949;p41"/>
          <p:cNvSpPr/>
          <p:nvPr/>
        </p:nvSpPr>
        <p:spPr>
          <a:xfrm>
            <a:off x="109155" y="109825"/>
            <a:ext cx="1018200" cy="3957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950" name="Google Shape;1950;p41"/>
          <p:cNvSpPr txBox="1"/>
          <p:nvPr>
            <p:ph idx="2" type="subTitle"/>
          </p:nvPr>
        </p:nvSpPr>
        <p:spPr>
          <a:xfrm>
            <a:off x="109150"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1" name="Google Shape;1951;p41"/>
          <p:cNvSpPr txBox="1"/>
          <p:nvPr>
            <p:ph idx="3" type="subTitle"/>
          </p:nvPr>
        </p:nvSpPr>
        <p:spPr>
          <a:xfrm>
            <a:off x="6184900"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52" name="Shape 152"/>
        <p:cNvGrpSpPr/>
        <p:nvPr/>
      </p:nvGrpSpPr>
      <p:grpSpPr>
        <a:xfrm>
          <a:off x="0" y="0"/>
          <a:ext cx="0" cy="0"/>
          <a:chOff x="0" y="0"/>
          <a:chExt cx="0" cy="0"/>
        </a:xfrm>
      </p:grpSpPr>
      <p:grpSp>
        <p:nvGrpSpPr>
          <p:cNvPr id="153" name="Google Shape;153;p5"/>
          <p:cNvGrpSpPr/>
          <p:nvPr/>
        </p:nvGrpSpPr>
        <p:grpSpPr>
          <a:xfrm>
            <a:off x="-6096" y="-3429"/>
            <a:ext cx="9156192" cy="5150358"/>
            <a:chOff x="0" y="0"/>
            <a:chExt cx="12192000" cy="6858000"/>
          </a:xfrm>
        </p:grpSpPr>
        <p:sp>
          <p:nvSpPr>
            <p:cNvPr id="154" name="Google Shape;154;p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 name="Google Shape;191;p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 name="Google Shape;192;p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 name="Google Shape;193;p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 name="Google Shape;194;p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 name="Google Shape;195;p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 name="Google Shape;196;p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 name="Google Shape;197;p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 name="Google Shape;198;p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 name="Google Shape;199;p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3" name="Google Shape;213;p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5" name="Google Shape;215;p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6" name="Google Shape;216;p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7" name="Google Shape;217;p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18" name="Google Shape;218;p5"/>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5"/>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p:cSld name="CUSTOM_7">
    <p:bg>
      <p:bgPr>
        <a:solidFill>
          <a:schemeClr val="dk2"/>
        </a:solidFill>
      </p:bgPr>
    </p:bg>
    <p:spTree>
      <p:nvGrpSpPr>
        <p:cNvPr id="1952" name="Shape 1952"/>
        <p:cNvGrpSpPr/>
        <p:nvPr/>
      </p:nvGrpSpPr>
      <p:grpSpPr>
        <a:xfrm>
          <a:off x="0" y="0"/>
          <a:ext cx="0" cy="0"/>
          <a:chOff x="0" y="0"/>
          <a:chExt cx="0" cy="0"/>
        </a:xfrm>
      </p:grpSpPr>
      <p:sp>
        <p:nvSpPr>
          <p:cNvPr id="1953" name="Google Shape;1953;p42"/>
          <p:cNvSpPr/>
          <p:nvPr>
            <p:ph idx="2" type="pic"/>
          </p:nvPr>
        </p:nvSpPr>
        <p:spPr>
          <a:xfrm>
            <a:off x="27495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954" name="Google Shape;1954;p42"/>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55" name="Google Shape;1955;p42"/>
          <p:cNvSpPr/>
          <p:nvPr/>
        </p:nvSpPr>
        <p:spPr>
          <a:xfrm>
            <a:off x="2547100" y="1164975"/>
            <a:ext cx="6326700" cy="3693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56" name="Google Shape;1956;p42"/>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57" name="Google Shape;1957;p42"/>
          <p:cNvSpPr txBox="1"/>
          <p:nvPr/>
        </p:nvSpPr>
        <p:spPr>
          <a:xfrm>
            <a:off x="2840350" y="1414100"/>
            <a:ext cx="5740200" cy="31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600">
              <a:latin typeface="DM Sans"/>
              <a:ea typeface="DM Sans"/>
              <a:cs typeface="DM Sans"/>
              <a:sym typeface="DM Sans"/>
            </a:endParaRPr>
          </a:p>
        </p:txBody>
      </p:sp>
      <p:sp>
        <p:nvSpPr>
          <p:cNvPr id="1958" name="Google Shape;1958;p42"/>
          <p:cNvSpPr txBox="1"/>
          <p:nvPr>
            <p:ph idx="1" type="body"/>
          </p:nvPr>
        </p:nvSpPr>
        <p:spPr>
          <a:xfrm>
            <a:off x="2845275" y="1412150"/>
            <a:ext cx="57324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59" name="Google Shape;1959;p42"/>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60" name="Google Shape;1960;p42"/>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Alt">
  <p:cSld name="CUSTOM_7_1">
    <p:bg>
      <p:bgPr>
        <a:solidFill>
          <a:schemeClr val="dk2"/>
        </a:solidFill>
      </p:bgPr>
    </p:bg>
    <p:spTree>
      <p:nvGrpSpPr>
        <p:cNvPr id="1961" name="Shape 1961"/>
        <p:cNvGrpSpPr/>
        <p:nvPr/>
      </p:nvGrpSpPr>
      <p:grpSpPr>
        <a:xfrm>
          <a:off x="0" y="0"/>
          <a:ext cx="0" cy="0"/>
          <a:chOff x="0" y="0"/>
          <a:chExt cx="0" cy="0"/>
        </a:xfrm>
      </p:grpSpPr>
      <p:sp>
        <p:nvSpPr>
          <p:cNvPr id="1962" name="Google Shape;1962;p43"/>
          <p:cNvSpPr/>
          <p:nvPr>
            <p:ph idx="2" type="pic"/>
          </p:nvPr>
        </p:nvSpPr>
        <p:spPr>
          <a:xfrm>
            <a:off x="2547100" y="1159275"/>
            <a:ext cx="6326700" cy="3705000"/>
          </a:xfrm>
          <a:prstGeom prst="roundRect">
            <a:avLst>
              <a:gd fmla="val 6538" name="adj"/>
            </a:avLst>
          </a:prstGeom>
          <a:noFill/>
          <a:ln cap="flat" cmpd="sng" w="9525">
            <a:solidFill>
              <a:srgbClr val="000000"/>
            </a:solidFill>
            <a:prstDash val="solid"/>
            <a:round/>
            <a:headEnd len="sm" w="sm" type="none"/>
            <a:tailEnd len="sm" w="sm" type="none"/>
          </a:ln>
        </p:spPr>
      </p:sp>
      <p:sp>
        <p:nvSpPr>
          <p:cNvPr id="1963" name="Google Shape;1963;p43"/>
          <p:cNvSpPr txBox="1"/>
          <p:nvPr>
            <p:ph idx="1" type="body"/>
          </p:nvPr>
        </p:nvSpPr>
        <p:spPr>
          <a:xfrm>
            <a:off x="496375" y="1377200"/>
            <a:ext cx="1663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64" name="Google Shape;1964;p43"/>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65" name="Google Shape;1965;p43"/>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66" name="Google Shape;1966;p43"/>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67" name="Google Shape;1967;p43"/>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Editable">
  <p:cSld name="CUSTOM_7_1_1">
    <p:bg>
      <p:bgPr>
        <a:solidFill>
          <a:schemeClr val="dk2"/>
        </a:solidFill>
      </p:bgPr>
    </p:bg>
    <p:spTree>
      <p:nvGrpSpPr>
        <p:cNvPr id="1968" name="Shape 1968"/>
        <p:cNvGrpSpPr/>
        <p:nvPr/>
      </p:nvGrpSpPr>
      <p:grpSpPr>
        <a:xfrm>
          <a:off x="0" y="0"/>
          <a:ext cx="0" cy="0"/>
          <a:chOff x="0" y="0"/>
          <a:chExt cx="0" cy="0"/>
        </a:xfrm>
      </p:grpSpPr>
      <p:sp>
        <p:nvSpPr>
          <p:cNvPr id="1969" name="Google Shape;1969;p44"/>
          <p:cNvSpPr/>
          <p:nvPr>
            <p:ph idx="2" type="pic"/>
          </p:nvPr>
        </p:nvSpPr>
        <p:spPr>
          <a:xfrm>
            <a:off x="4672600" y="1159275"/>
            <a:ext cx="4201200" cy="3705000"/>
          </a:xfrm>
          <a:prstGeom prst="roundRect">
            <a:avLst>
              <a:gd fmla="val 6294" name="adj"/>
            </a:avLst>
          </a:prstGeom>
          <a:noFill/>
          <a:ln cap="flat" cmpd="sng" w="9525">
            <a:solidFill>
              <a:srgbClr val="000000"/>
            </a:solidFill>
            <a:prstDash val="solid"/>
            <a:round/>
            <a:headEnd len="sm" w="sm" type="none"/>
            <a:tailEnd len="sm" w="sm" type="none"/>
          </a:ln>
        </p:spPr>
      </p:sp>
      <p:sp>
        <p:nvSpPr>
          <p:cNvPr id="1970" name="Google Shape;1970;p44"/>
          <p:cNvSpPr txBox="1"/>
          <p:nvPr>
            <p:ph idx="1" type="body"/>
          </p:nvPr>
        </p:nvSpPr>
        <p:spPr>
          <a:xfrm>
            <a:off x="496375" y="1377200"/>
            <a:ext cx="3772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71" name="Google Shape;1971;p44"/>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72" name="Google Shape;1972;p44"/>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73" name="Google Shape;1973;p44"/>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74" name="Google Shape;1974;p44"/>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2">
  <p:cSld name="CUSTOM_8">
    <p:bg>
      <p:bgPr>
        <a:solidFill>
          <a:schemeClr val="lt2"/>
        </a:solidFill>
      </p:bgPr>
    </p:bg>
    <p:spTree>
      <p:nvGrpSpPr>
        <p:cNvPr id="1975" name="Shape 1975"/>
        <p:cNvGrpSpPr/>
        <p:nvPr/>
      </p:nvGrpSpPr>
      <p:grpSpPr>
        <a:xfrm>
          <a:off x="0" y="0"/>
          <a:ext cx="0" cy="0"/>
          <a:chOff x="0" y="0"/>
          <a:chExt cx="0" cy="0"/>
        </a:xfrm>
      </p:grpSpPr>
      <p:sp>
        <p:nvSpPr>
          <p:cNvPr id="1976" name="Google Shape;1976;p45"/>
          <p:cNvSpPr/>
          <p:nvPr>
            <p:ph idx="2" type="pic"/>
          </p:nvPr>
        </p:nvSpPr>
        <p:spPr>
          <a:xfrm>
            <a:off x="677740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977" name="Google Shape;1977;p45"/>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78" name="Google Shape;1978;p45"/>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79" name="Google Shape;1979;p45"/>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80" name="Google Shape;1980;p45"/>
          <p:cNvSpPr/>
          <p:nvPr/>
        </p:nvSpPr>
        <p:spPr>
          <a:xfrm>
            <a:off x="6777400" y="2847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81" name="Google Shape;1981;p4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82" name="Google Shape;1982;p45"/>
          <p:cNvSpPr txBox="1"/>
          <p:nvPr>
            <p:ph idx="3" type="subTitle"/>
          </p:nvPr>
        </p:nvSpPr>
        <p:spPr>
          <a:xfrm>
            <a:off x="677740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3">
  <p:cSld name="CUSTOM_9">
    <p:spTree>
      <p:nvGrpSpPr>
        <p:cNvPr id="1983" name="Shape 1983"/>
        <p:cNvGrpSpPr/>
        <p:nvPr/>
      </p:nvGrpSpPr>
      <p:grpSpPr>
        <a:xfrm>
          <a:off x="0" y="0"/>
          <a:ext cx="0" cy="0"/>
          <a:chOff x="0" y="0"/>
          <a:chExt cx="0" cy="0"/>
        </a:xfrm>
      </p:grpSpPr>
      <p:sp>
        <p:nvSpPr>
          <p:cNvPr id="1984" name="Google Shape;1984;p46"/>
          <p:cNvSpPr/>
          <p:nvPr>
            <p:ph idx="2" type="pic"/>
          </p:nvPr>
        </p:nvSpPr>
        <p:spPr>
          <a:xfrm>
            <a:off x="27495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985" name="Google Shape;1985;p46"/>
          <p:cNvSpPr/>
          <p:nvPr/>
        </p:nvSpPr>
        <p:spPr>
          <a:xfrm>
            <a:off x="2547100" y="1164975"/>
            <a:ext cx="63267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86" name="Google Shape;1986;p46"/>
          <p:cNvSpPr txBox="1"/>
          <p:nvPr>
            <p:ph idx="1" type="body"/>
          </p:nvPr>
        </p:nvSpPr>
        <p:spPr>
          <a:xfrm>
            <a:off x="2819407" y="1323219"/>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87" name="Google Shape;1987;p46"/>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88" name="Google Shape;1988;p46"/>
          <p:cNvSpPr/>
          <p:nvPr/>
        </p:nvSpPr>
        <p:spPr>
          <a:xfrm>
            <a:off x="274950" y="41541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89" name="Google Shape;1989;p46"/>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90" name="Google Shape;1990;p46"/>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4">
  <p:cSld name="CUSTOM_10">
    <p:bg>
      <p:bgPr>
        <a:solidFill>
          <a:schemeClr val="accent2"/>
        </a:solidFill>
      </p:bgPr>
    </p:bg>
    <p:spTree>
      <p:nvGrpSpPr>
        <p:cNvPr id="1991" name="Shape 1991"/>
        <p:cNvGrpSpPr/>
        <p:nvPr/>
      </p:nvGrpSpPr>
      <p:grpSpPr>
        <a:xfrm>
          <a:off x="0" y="0"/>
          <a:ext cx="0" cy="0"/>
          <a:chOff x="0" y="0"/>
          <a:chExt cx="0" cy="0"/>
        </a:xfrm>
      </p:grpSpPr>
      <p:sp>
        <p:nvSpPr>
          <p:cNvPr id="1992" name="Google Shape;1992;p47"/>
          <p:cNvSpPr/>
          <p:nvPr/>
        </p:nvSpPr>
        <p:spPr>
          <a:xfrm>
            <a:off x="274950" y="1164975"/>
            <a:ext cx="63267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93" name="Google Shape;1993;p47"/>
          <p:cNvSpPr txBox="1"/>
          <p:nvPr>
            <p:ph idx="1" type="body"/>
          </p:nvPr>
        </p:nvSpPr>
        <p:spPr>
          <a:xfrm>
            <a:off x="559275" y="1335950"/>
            <a:ext cx="57603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94" name="Google Shape;1994;p47"/>
          <p:cNvSpPr/>
          <p:nvPr>
            <p:ph idx="2" type="pic"/>
          </p:nvPr>
        </p:nvSpPr>
        <p:spPr>
          <a:xfrm>
            <a:off x="677740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995" name="Google Shape;1995;p47"/>
          <p:cNvSpPr/>
          <p:nvPr/>
        </p:nvSpPr>
        <p:spPr>
          <a:xfrm>
            <a:off x="274950" y="284775"/>
            <a:ext cx="6326700" cy="70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996" name="Google Shape;1996;p47"/>
          <p:cNvSpPr/>
          <p:nvPr/>
        </p:nvSpPr>
        <p:spPr>
          <a:xfrm>
            <a:off x="6777400" y="41541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997" name="Google Shape;1997;p4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998" name="Google Shape;1998;p47"/>
          <p:cNvSpPr txBox="1"/>
          <p:nvPr>
            <p:ph idx="3" type="subTitle"/>
          </p:nvPr>
        </p:nvSpPr>
        <p:spPr>
          <a:xfrm>
            <a:off x="677740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1">
    <p:bg>
      <p:bgPr>
        <a:solidFill>
          <a:schemeClr val="dk2"/>
        </a:solidFill>
      </p:bgPr>
    </p:bg>
    <p:spTree>
      <p:nvGrpSpPr>
        <p:cNvPr id="1999" name="Shape 1999"/>
        <p:cNvGrpSpPr/>
        <p:nvPr/>
      </p:nvGrpSpPr>
      <p:grpSpPr>
        <a:xfrm>
          <a:off x="0" y="0"/>
          <a:ext cx="0" cy="0"/>
          <a:chOff x="0" y="0"/>
          <a:chExt cx="0" cy="0"/>
        </a:xfrm>
      </p:grpSpPr>
      <p:sp>
        <p:nvSpPr>
          <p:cNvPr id="2000" name="Google Shape;2000;p48"/>
          <p:cNvSpPr/>
          <p:nvPr/>
        </p:nvSpPr>
        <p:spPr>
          <a:xfrm>
            <a:off x="4672650" y="1348125"/>
            <a:ext cx="4201200" cy="3510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01" name="Google Shape;2001;p48"/>
          <p:cNvSpPr txBox="1"/>
          <p:nvPr>
            <p:ph idx="1" type="body"/>
          </p:nvPr>
        </p:nvSpPr>
        <p:spPr>
          <a:xfrm>
            <a:off x="49010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02" name="Google Shape;2002;p48"/>
          <p:cNvSpPr/>
          <p:nvPr/>
        </p:nvSpPr>
        <p:spPr>
          <a:xfrm>
            <a:off x="274950" y="1348125"/>
            <a:ext cx="4201200" cy="3510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03" name="Google Shape;2003;p48"/>
          <p:cNvSpPr txBox="1"/>
          <p:nvPr>
            <p:ph idx="2" type="body"/>
          </p:nvPr>
        </p:nvSpPr>
        <p:spPr>
          <a:xfrm>
            <a:off x="5033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04" name="Google Shape;2004;p4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005" name="Google Shape;2005;p4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6">
  <p:cSld name="CUSTOM_12">
    <p:bg>
      <p:bgPr>
        <a:solidFill>
          <a:schemeClr val="lt2"/>
        </a:solidFill>
      </p:bgPr>
    </p:bg>
    <p:spTree>
      <p:nvGrpSpPr>
        <p:cNvPr id="2006" name="Shape 2006"/>
        <p:cNvGrpSpPr/>
        <p:nvPr/>
      </p:nvGrpSpPr>
      <p:grpSpPr>
        <a:xfrm>
          <a:off x="0" y="0"/>
          <a:ext cx="0" cy="0"/>
          <a:chOff x="0" y="0"/>
          <a:chExt cx="0" cy="0"/>
        </a:xfrm>
      </p:grpSpPr>
      <p:sp>
        <p:nvSpPr>
          <p:cNvPr id="2007" name="Google Shape;2007;p49"/>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08" name="Google Shape;2008;p49"/>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09" name="Google Shape;2009;p49"/>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010" name="Google Shape;2010;p49"/>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011" name="Google Shape;2011;p49"/>
          <p:cNvSpPr/>
          <p:nvPr/>
        </p:nvSpPr>
        <p:spPr>
          <a:xfrm>
            <a:off x="7318600" y="109825"/>
            <a:ext cx="1705500" cy="395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2012" name="Google Shape;2012;p4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013" name="Google Shape;2013;p49"/>
          <p:cNvSpPr txBox="1"/>
          <p:nvPr>
            <p:ph idx="3" type="subTitle"/>
          </p:nvPr>
        </p:nvSpPr>
        <p:spPr>
          <a:xfrm>
            <a:off x="7318600" y="109825"/>
            <a:ext cx="17055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p:cSld name="CUSTOM_13">
    <p:bg>
      <p:bgPr>
        <a:solidFill>
          <a:schemeClr val="dk2"/>
        </a:solidFill>
      </p:bgPr>
    </p:bg>
    <p:spTree>
      <p:nvGrpSpPr>
        <p:cNvPr id="2014" name="Shape 2014"/>
        <p:cNvGrpSpPr/>
        <p:nvPr/>
      </p:nvGrpSpPr>
      <p:grpSpPr>
        <a:xfrm>
          <a:off x="0" y="0"/>
          <a:ext cx="0" cy="0"/>
          <a:chOff x="0" y="0"/>
          <a:chExt cx="0" cy="0"/>
        </a:xfrm>
      </p:grpSpPr>
      <p:sp>
        <p:nvSpPr>
          <p:cNvPr id="2015" name="Google Shape;2015;p50"/>
          <p:cNvSpPr/>
          <p:nvPr>
            <p:ph idx="2"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2016" name="Google Shape;2016;p50"/>
          <p:cNvSpPr/>
          <p:nvPr/>
        </p:nvSpPr>
        <p:spPr>
          <a:xfrm>
            <a:off x="274950" y="1348125"/>
            <a:ext cx="62859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17" name="Google Shape;2017;p50"/>
          <p:cNvSpPr txBox="1"/>
          <p:nvPr>
            <p:ph idx="1" type="body"/>
          </p:nvPr>
        </p:nvSpPr>
        <p:spPr>
          <a:xfrm>
            <a:off x="494800" y="1503725"/>
            <a:ext cx="58377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18" name="Google Shape;2018;p50"/>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19" name="Google Shape;2019;p50"/>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2">
  <p:cSld name="CUSTOM_14">
    <p:bg>
      <p:bgPr>
        <a:solidFill>
          <a:schemeClr val="lt2"/>
        </a:solidFill>
      </p:bgPr>
    </p:bg>
    <p:spTree>
      <p:nvGrpSpPr>
        <p:cNvPr id="2020" name="Shape 2020"/>
        <p:cNvGrpSpPr/>
        <p:nvPr/>
      </p:nvGrpSpPr>
      <p:grpSpPr>
        <a:xfrm>
          <a:off x="0" y="0"/>
          <a:ext cx="0" cy="0"/>
          <a:chOff x="0" y="0"/>
          <a:chExt cx="0" cy="0"/>
        </a:xfrm>
      </p:grpSpPr>
      <p:sp>
        <p:nvSpPr>
          <p:cNvPr id="2021" name="Google Shape;2021;p51"/>
          <p:cNvSpPr/>
          <p:nvPr/>
        </p:nvSpPr>
        <p:spPr>
          <a:xfrm>
            <a:off x="274950" y="284775"/>
            <a:ext cx="8598900" cy="85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22" name="Google Shape;2022;p51"/>
          <p:cNvSpPr/>
          <p:nvPr/>
        </p:nvSpPr>
        <p:spPr>
          <a:xfrm>
            <a:off x="1134750" y="4315525"/>
            <a:ext cx="54342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latin typeface="DM Sans Light"/>
              <a:ea typeface="DM Sans Light"/>
              <a:cs typeface="DM Sans Light"/>
              <a:sym typeface="DM Sans Light"/>
            </a:endParaRPr>
          </a:p>
        </p:txBody>
      </p:sp>
      <p:sp>
        <p:nvSpPr>
          <p:cNvPr id="2023" name="Google Shape;2023;p51"/>
          <p:cNvSpPr/>
          <p:nvPr/>
        </p:nvSpPr>
        <p:spPr>
          <a:xfrm>
            <a:off x="274950" y="134807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2024" name="Google Shape;2024;p51"/>
          <p:cNvSpPr/>
          <p:nvPr/>
        </p:nvSpPr>
        <p:spPr>
          <a:xfrm>
            <a:off x="274950" y="28370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2025" name="Google Shape;2025;p51"/>
          <p:cNvSpPr/>
          <p:nvPr/>
        </p:nvSpPr>
        <p:spPr>
          <a:xfrm>
            <a:off x="274950" y="43103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2026" name="Google Shape;2026;p51"/>
          <p:cNvSpPr/>
          <p:nvPr/>
        </p:nvSpPr>
        <p:spPr>
          <a:xfrm>
            <a:off x="1134750" y="1338000"/>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solidFill>
                <a:schemeClr val="dk1"/>
              </a:solidFill>
              <a:latin typeface="DM Sans Light"/>
              <a:ea typeface="DM Sans Light"/>
              <a:cs typeface="DM Sans Light"/>
              <a:sym typeface="DM Sans Light"/>
            </a:endParaRPr>
          </a:p>
        </p:txBody>
      </p:sp>
      <p:sp>
        <p:nvSpPr>
          <p:cNvPr id="2027" name="Google Shape;2027;p51"/>
          <p:cNvSpPr/>
          <p:nvPr/>
        </p:nvSpPr>
        <p:spPr>
          <a:xfrm>
            <a:off x="1134750" y="2826762"/>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t/>
            </a:r>
            <a:endParaRPr sz="1600">
              <a:solidFill>
                <a:schemeClr val="dk1"/>
              </a:solidFill>
              <a:latin typeface="DM Sans Light"/>
              <a:ea typeface="DM Sans Light"/>
              <a:cs typeface="DM Sans Light"/>
              <a:sym typeface="DM Sans Light"/>
            </a:endParaRPr>
          </a:p>
        </p:txBody>
      </p:sp>
      <p:sp>
        <p:nvSpPr>
          <p:cNvPr id="2028" name="Google Shape;2028;p51"/>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029" name="Google Shape;2029;p51"/>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030" name="Google Shape;2030;p51"/>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031" name="Google Shape;2031;p51"/>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032" name="Google Shape;2032;p51"/>
          <p:cNvSpPr txBox="1"/>
          <p:nvPr>
            <p:ph idx="4" type="body"/>
          </p:nvPr>
        </p:nvSpPr>
        <p:spPr>
          <a:xfrm>
            <a:off x="1134750" y="1348075"/>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033" name="Google Shape;2033;p51"/>
          <p:cNvSpPr txBox="1"/>
          <p:nvPr>
            <p:ph idx="5" type="body"/>
          </p:nvPr>
        </p:nvSpPr>
        <p:spPr>
          <a:xfrm>
            <a:off x="1134750" y="2831788"/>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034" name="Google Shape;2034;p51"/>
          <p:cNvSpPr txBox="1"/>
          <p:nvPr>
            <p:ph idx="6" type="body"/>
          </p:nvPr>
        </p:nvSpPr>
        <p:spPr>
          <a:xfrm>
            <a:off x="1134750" y="4310313"/>
            <a:ext cx="5434200" cy="5433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035" name="Google Shape;2035;p51"/>
          <p:cNvSpPr/>
          <p:nvPr>
            <p:ph idx="7"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21" name="Shape 221"/>
        <p:cNvGrpSpPr/>
        <p:nvPr/>
      </p:nvGrpSpPr>
      <p:grpSpPr>
        <a:xfrm>
          <a:off x="0" y="0"/>
          <a:ext cx="0" cy="0"/>
          <a:chOff x="0" y="0"/>
          <a:chExt cx="0" cy="0"/>
        </a:xfrm>
      </p:grpSpPr>
      <p:grpSp>
        <p:nvGrpSpPr>
          <p:cNvPr id="222" name="Google Shape;222;p6"/>
          <p:cNvGrpSpPr/>
          <p:nvPr/>
        </p:nvGrpSpPr>
        <p:grpSpPr>
          <a:xfrm>
            <a:off x="-6096" y="-3429"/>
            <a:ext cx="9156192" cy="5150358"/>
            <a:chOff x="0" y="0"/>
            <a:chExt cx="12192000" cy="6858000"/>
          </a:xfrm>
        </p:grpSpPr>
        <p:sp>
          <p:nvSpPr>
            <p:cNvPr id="223" name="Google Shape;223;p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 name="Google Shape;258;p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 name="Google Shape;259;p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 name="Google Shape;260;p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 name="Google Shape;261;p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 name="Google Shape;262;p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 name="Google Shape;263;p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 name="Google Shape;264;p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 name="Google Shape;265;p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 name="Google Shape;267;p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 name="Google Shape;268;p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2" name="Google Shape;282;p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84" name="Google Shape;284;p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5" name="Google Shape;285;p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6" name="Google Shape;286;p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87" name="Google Shape;287;p6"/>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5">
    <p:bg>
      <p:bgPr>
        <a:solidFill>
          <a:schemeClr val="dk2"/>
        </a:solidFill>
      </p:bgPr>
    </p:bg>
    <p:spTree>
      <p:nvGrpSpPr>
        <p:cNvPr id="2036" name="Shape 2036"/>
        <p:cNvGrpSpPr/>
        <p:nvPr/>
      </p:nvGrpSpPr>
      <p:grpSpPr>
        <a:xfrm>
          <a:off x="0" y="0"/>
          <a:ext cx="0" cy="0"/>
          <a:chOff x="0" y="0"/>
          <a:chExt cx="0" cy="0"/>
        </a:xfrm>
      </p:grpSpPr>
      <p:sp>
        <p:nvSpPr>
          <p:cNvPr id="2037" name="Google Shape;2037;p52"/>
          <p:cNvSpPr/>
          <p:nvPr>
            <p:ph idx="2"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038" name="Google Shape;2038;p52"/>
          <p:cNvSpPr/>
          <p:nvPr>
            <p:ph idx="3" type="pic"/>
          </p:nvPr>
        </p:nvSpPr>
        <p:spPr>
          <a:xfrm>
            <a:off x="274950" y="323522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039" name="Google Shape;2039;p52"/>
          <p:cNvSpPr/>
          <p:nvPr/>
        </p:nvSpPr>
        <p:spPr>
          <a:xfrm>
            <a:off x="274950" y="2144550"/>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40" name="Google Shape;2040;p52"/>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with Names">
  <p:cSld name="CUSTOM_15_1">
    <p:bg>
      <p:bgPr>
        <a:solidFill>
          <a:schemeClr val="lt2"/>
        </a:solidFill>
      </p:bgPr>
    </p:bg>
    <p:spTree>
      <p:nvGrpSpPr>
        <p:cNvPr id="2041" name="Shape 2041"/>
        <p:cNvGrpSpPr/>
        <p:nvPr/>
      </p:nvGrpSpPr>
      <p:grpSpPr>
        <a:xfrm>
          <a:off x="0" y="0"/>
          <a:ext cx="0" cy="0"/>
          <a:chOff x="0" y="0"/>
          <a:chExt cx="0" cy="0"/>
        </a:xfrm>
      </p:grpSpPr>
      <p:sp>
        <p:nvSpPr>
          <p:cNvPr id="2042" name="Google Shape;2042;p53"/>
          <p:cNvSpPr/>
          <p:nvPr>
            <p:ph idx="2" type="pic"/>
          </p:nvPr>
        </p:nvSpPr>
        <p:spPr>
          <a:xfrm>
            <a:off x="274950" y="3235225"/>
            <a:ext cx="4191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043" name="Google Shape;2043;p53"/>
          <p:cNvSpPr/>
          <p:nvPr/>
        </p:nvSpPr>
        <p:spPr>
          <a:xfrm>
            <a:off x="274950" y="2144550"/>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44" name="Google Shape;2044;p53"/>
          <p:cNvSpPr/>
          <p:nvPr/>
        </p:nvSpPr>
        <p:spPr>
          <a:xfrm>
            <a:off x="4681900" y="3235222"/>
            <a:ext cx="4191900" cy="1623300"/>
          </a:xfrm>
          <a:prstGeom prst="roundRect">
            <a:avLst>
              <a:gd fmla="val 1692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t/>
            </a:r>
            <a:endParaRPr b="1">
              <a:solidFill>
                <a:schemeClr val="dk1"/>
              </a:solidFill>
              <a:latin typeface="Della Respira"/>
              <a:ea typeface="Della Respira"/>
              <a:cs typeface="Della Respira"/>
              <a:sym typeface="Della Respira"/>
            </a:endParaRPr>
          </a:p>
        </p:txBody>
      </p:sp>
      <p:sp>
        <p:nvSpPr>
          <p:cNvPr id="2045" name="Google Shape;2045;p53"/>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046" name="Google Shape;2046;p53"/>
          <p:cNvSpPr txBox="1"/>
          <p:nvPr>
            <p:ph idx="1" type="subTitle"/>
          </p:nvPr>
        </p:nvSpPr>
        <p:spPr>
          <a:xfrm>
            <a:off x="4681900" y="3235225"/>
            <a:ext cx="4191900" cy="162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Della Respira"/>
              <a:buNone/>
              <a:defRPr sz="14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7" name="Google Shape;2047;p53"/>
          <p:cNvSpPr/>
          <p:nvPr>
            <p:ph idx="3"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solidFill>
          <a:schemeClr val="accent3"/>
        </a:solidFill>
      </p:bgPr>
    </p:bg>
    <p:spTree>
      <p:nvGrpSpPr>
        <p:cNvPr id="2048" name="Shape 2048"/>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CUSTOM_17">
    <p:bg>
      <p:bgPr>
        <a:solidFill>
          <a:schemeClr val="lt2"/>
        </a:solidFill>
      </p:bgPr>
    </p:bg>
    <p:spTree>
      <p:nvGrpSpPr>
        <p:cNvPr id="2049" name="Shape 2049"/>
        <p:cNvGrpSpPr/>
        <p:nvPr/>
      </p:nvGrpSpPr>
      <p:grpSpPr>
        <a:xfrm>
          <a:off x="0" y="0"/>
          <a:ext cx="0" cy="0"/>
          <a:chOff x="0" y="0"/>
          <a:chExt cx="0" cy="0"/>
        </a:xfrm>
      </p:grpSpPr>
      <p:sp>
        <p:nvSpPr>
          <p:cNvPr id="2050" name="Google Shape;2050;p55"/>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51" name="Google Shape;2051;p55"/>
          <p:cNvSpPr/>
          <p:nvPr/>
        </p:nvSpPr>
        <p:spPr>
          <a:xfrm>
            <a:off x="274950" y="3275914"/>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052" name="Google Shape;2052;p55"/>
          <p:cNvSpPr txBox="1"/>
          <p:nvPr>
            <p:ph type="title"/>
          </p:nvPr>
        </p:nvSpPr>
        <p:spPr>
          <a:xfrm>
            <a:off x="274725" y="1531200"/>
            <a:ext cx="85989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2053" name="Google Shape;2053;p55"/>
          <p:cNvSpPr txBox="1"/>
          <p:nvPr>
            <p:ph idx="1" type="subTitle"/>
          </p:nvPr>
        </p:nvSpPr>
        <p:spPr>
          <a:xfrm>
            <a:off x="279625" y="3283263"/>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7_1">
    <p:spTree>
      <p:nvGrpSpPr>
        <p:cNvPr id="2054" name="Shape 2054"/>
        <p:cNvGrpSpPr/>
        <p:nvPr/>
      </p:nvGrpSpPr>
      <p:grpSpPr>
        <a:xfrm>
          <a:off x="0" y="0"/>
          <a:ext cx="0" cy="0"/>
          <a:chOff x="0" y="0"/>
          <a:chExt cx="0" cy="0"/>
        </a:xfrm>
      </p:grpSpPr>
      <p:sp>
        <p:nvSpPr>
          <p:cNvPr id="2055" name="Google Shape;2055;p56"/>
          <p:cNvSpPr/>
          <p:nvPr/>
        </p:nvSpPr>
        <p:spPr>
          <a:xfrm>
            <a:off x="274950" y="1503221"/>
            <a:ext cx="8598900" cy="162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56" name="Google Shape;2056;p5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8">
    <p:bg>
      <p:bgPr>
        <a:solidFill>
          <a:schemeClr val="lt2"/>
        </a:solidFill>
      </p:bgPr>
    </p:bg>
    <p:spTree>
      <p:nvGrpSpPr>
        <p:cNvPr id="2057" name="Shape 2057"/>
        <p:cNvGrpSpPr/>
        <p:nvPr/>
      </p:nvGrpSpPr>
      <p:grpSpPr>
        <a:xfrm>
          <a:off x="0" y="0"/>
          <a:ext cx="0" cy="0"/>
          <a:chOff x="0" y="0"/>
          <a:chExt cx="0" cy="0"/>
        </a:xfrm>
      </p:grpSpPr>
      <p:sp>
        <p:nvSpPr>
          <p:cNvPr id="2058" name="Google Shape;2058;p57"/>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59" name="Google Shape;2059;p57"/>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60" name="Google Shape;2060;p57"/>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061" name="Google Shape;2061;p5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0">
    <p:bg>
      <p:bgPr>
        <a:solidFill>
          <a:schemeClr val="dk2"/>
        </a:solidFill>
      </p:bgPr>
    </p:bg>
    <p:spTree>
      <p:nvGrpSpPr>
        <p:cNvPr id="2062" name="Shape 2062"/>
        <p:cNvGrpSpPr/>
        <p:nvPr/>
      </p:nvGrpSpPr>
      <p:grpSpPr>
        <a:xfrm>
          <a:off x="0" y="0"/>
          <a:ext cx="0" cy="0"/>
          <a:chOff x="0" y="0"/>
          <a:chExt cx="0" cy="0"/>
        </a:xfrm>
      </p:grpSpPr>
      <p:sp>
        <p:nvSpPr>
          <p:cNvPr id="2063" name="Google Shape;2063;p58"/>
          <p:cNvSpPr/>
          <p:nvPr/>
        </p:nvSpPr>
        <p:spPr>
          <a:xfrm>
            <a:off x="274950" y="1503221"/>
            <a:ext cx="8598900" cy="16212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64" name="Google Shape;2064;p58"/>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1">
    <p:bg>
      <p:bgPr>
        <a:solidFill>
          <a:schemeClr val="lt2"/>
        </a:solidFill>
      </p:bgPr>
    </p:bg>
    <p:spTree>
      <p:nvGrpSpPr>
        <p:cNvPr id="2065" name="Shape 2065"/>
        <p:cNvGrpSpPr/>
        <p:nvPr/>
      </p:nvGrpSpPr>
      <p:grpSpPr>
        <a:xfrm>
          <a:off x="0" y="0"/>
          <a:ext cx="0" cy="0"/>
          <a:chOff x="0" y="0"/>
          <a:chExt cx="0" cy="0"/>
        </a:xfrm>
      </p:grpSpPr>
      <p:sp>
        <p:nvSpPr>
          <p:cNvPr id="2066" name="Google Shape;2066;p59"/>
          <p:cNvSpPr/>
          <p:nvPr/>
        </p:nvSpPr>
        <p:spPr>
          <a:xfrm>
            <a:off x="274950" y="1580175"/>
            <a:ext cx="6326700" cy="32784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67" name="Google Shape;2067;p59"/>
          <p:cNvSpPr txBox="1"/>
          <p:nvPr>
            <p:ph idx="1" type="body"/>
          </p:nvPr>
        </p:nvSpPr>
        <p:spPr>
          <a:xfrm>
            <a:off x="545275" y="1703050"/>
            <a:ext cx="5795400" cy="292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68" name="Google Shape;2068;p59"/>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069" name="Google Shape;2069;p59"/>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070" name="Google Shape;2070;p59"/>
          <p:cNvSpPr/>
          <p:nvPr/>
        </p:nvSpPr>
        <p:spPr>
          <a:xfrm>
            <a:off x="274950" y="1102500"/>
            <a:ext cx="63267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071" name="Google Shape;2071;p59"/>
          <p:cNvSpPr txBox="1"/>
          <p:nvPr>
            <p:ph idx="2" type="subTitle"/>
          </p:nvPr>
        </p:nvSpPr>
        <p:spPr>
          <a:xfrm>
            <a:off x="327025" y="1109850"/>
            <a:ext cx="6231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2">
    <p:bg>
      <p:bgPr>
        <a:solidFill>
          <a:schemeClr val="lt2"/>
        </a:solidFill>
      </p:bgPr>
    </p:bg>
    <p:spTree>
      <p:nvGrpSpPr>
        <p:cNvPr id="2072" name="Shape 2072"/>
        <p:cNvGrpSpPr/>
        <p:nvPr/>
      </p:nvGrpSpPr>
      <p:grpSpPr>
        <a:xfrm>
          <a:off x="0" y="0"/>
          <a:ext cx="0" cy="0"/>
          <a:chOff x="0" y="0"/>
          <a:chExt cx="0" cy="0"/>
        </a:xfrm>
      </p:grpSpPr>
      <p:sp>
        <p:nvSpPr>
          <p:cNvPr id="2073" name="Google Shape;2073;p60"/>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74" name="Google Shape;2074;p60"/>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3">
    <p:spTree>
      <p:nvGrpSpPr>
        <p:cNvPr id="2075" name="Shape 2075"/>
        <p:cNvGrpSpPr/>
        <p:nvPr/>
      </p:nvGrpSpPr>
      <p:grpSpPr>
        <a:xfrm>
          <a:off x="0" y="0"/>
          <a:ext cx="0" cy="0"/>
          <a:chOff x="0" y="0"/>
          <a:chExt cx="0" cy="0"/>
        </a:xfrm>
      </p:grpSpPr>
      <p:sp>
        <p:nvSpPr>
          <p:cNvPr id="2076" name="Google Shape;2076;p61"/>
          <p:cNvSpPr/>
          <p:nvPr/>
        </p:nvSpPr>
        <p:spPr>
          <a:xfrm>
            <a:off x="273650" y="18291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077" name="Google Shape;2077;p61"/>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078" name="Google Shape;2078;p61"/>
          <p:cNvSpPr/>
          <p:nvPr/>
        </p:nvSpPr>
        <p:spPr>
          <a:xfrm>
            <a:off x="273756" y="2887125"/>
            <a:ext cx="8598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079" name="Google Shape;2079;p61"/>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288" name="Shape 288"/>
        <p:cNvGrpSpPr/>
        <p:nvPr/>
      </p:nvGrpSpPr>
      <p:grpSpPr>
        <a:xfrm>
          <a:off x="0" y="0"/>
          <a:ext cx="0" cy="0"/>
          <a:chOff x="0" y="0"/>
          <a:chExt cx="0" cy="0"/>
        </a:xfrm>
      </p:grpSpPr>
      <p:grpSp>
        <p:nvGrpSpPr>
          <p:cNvPr id="289" name="Google Shape;289;p7"/>
          <p:cNvGrpSpPr/>
          <p:nvPr/>
        </p:nvGrpSpPr>
        <p:grpSpPr>
          <a:xfrm>
            <a:off x="-6096" y="-3429"/>
            <a:ext cx="9156192" cy="5150358"/>
            <a:chOff x="0" y="0"/>
            <a:chExt cx="12192000" cy="6858000"/>
          </a:xfrm>
        </p:grpSpPr>
        <p:sp>
          <p:nvSpPr>
            <p:cNvPr id="290" name="Google Shape;290;p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 name="Google Shape;327;p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 name="Google Shape;328;p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 name="Google Shape;329;p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 name="Google Shape;330;p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 name="Google Shape;331;p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 name="Google Shape;332;p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 name="Google Shape;333;p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 name="Google Shape;334;p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 name="Google Shape;335;p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49" name="Google Shape;349;p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51" name="Google Shape;351;p7"/>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2" name="Google Shape;352;p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3" name="Google Shape;353;p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4" name="Google Shape;354;p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4">
    <p:bg>
      <p:bgPr>
        <a:solidFill>
          <a:schemeClr val="dk2"/>
        </a:solidFill>
      </p:bgPr>
    </p:bg>
    <p:spTree>
      <p:nvGrpSpPr>
        <p:cNvPr id="2080" name="Shape 2080"/>
        <p:cNvGrpSpPr/>
        <p:nvPr/>
      </p:nvGrpSpPr>
      <p:grpSpPr>
        <a:xfrm>
          <a:off x="0" y="0"/>
          <a:ext cx="0" cy="0"/>
          <a:chOff x="0" y="0"/>
          <a:chExt cx="0" cy="0"/>
        </a:xfrm>
      </p:grpSpPr>
      <p:sp>
        <p:nvSpPr>
          <p:cNvPr id="2081" name="Google Shape;2081;p62"/>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5">
    <p:spTree>
      <p:nvGrpSpPr>
        <p:cNvPr id="2082" name="Shape 2082"/>
        <p:cNvGrpSpPr/>
        <p:nvPr/>
      </p:nvGrpSpPr>
      <p:grpSpPr>
        <a:xfrm>
          <a:off x="0" y="0"/>
          <a:ext cx="0" cy="0"/>
          <a:chOff x="0" y="0"/>
          <a:chExt cx="0" cy="0"/>
        </a:xfrm>
      </p:grpSpPr>
      <p:sp>
        <p:nvSpPr>
          <p:cNvPr id="2083" name="Google Shape;2083;p63"/>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84" name="Google Shape;2084;p63"/>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085" name="Google Shape;2085;p63"/>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6">
    <p:spTree>
      <p:nvGrpSpPr>
        <p:cNvPr id="2086" name="Shape 2086"/>
        <p:cNvGrpSpPr/>
        <p:nvPr/>
      </p:nvGrpSpPr>
      <p:grpSpPr>
        <a:xfrm>
          <a:off x="0" y="0"/>
          <a:ext cx="0" cy="0"/>
          <a:chOff x="0" y="0"/>
          <a:chExt cx="0" cy="0"/>
        </a:xfrm>
      </p:grpSpPr>
      <p:sp>
        <p:nvSpPr>
          <p:cNvPr id="2087" name="Google Shape;2087;p64"/>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88" name="Google Shape;2088;p64"/>
          <p:cNvSpPr/>
          <p:nvPr/>
        </p:nvSpPr>
        <p:spPr>
          <a:xfrm>
            <a:off x="272650" y="134812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089" name="Google Shape;2089;p6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090" name="Google Shape;2090;p64"/>
          <p:cNvSpPr txBox="1"/>
          <p:nvPr>
            <p:ph idx="1" type="subTitle"/>
          </p:nvPr>
        </p:nvSpPr>
        <p:spPr>
          <a:xfrm>
            <a:off x="272650" y="137515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091" name="Google Shape;2091;p64"/>
          <p:cNvSpPr/>
          <p:nvPr/>
        </p:nvSpPr>
        <p:spPr>
          <a:xfrm>
            <a:off x="272650" y="196496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092" name="Google Shape;2092;p64"/>
          <p:cNvSpPr txBox="1"/>
          <p:nvPr>
            <p:ph idx="2" type="subTitle"/>
          </p:nvPr>
        </p:nvSpPr>
        <p:spPr>
          <a:xfrm>
            <a:off x="272650" y="199199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093" name="Google Shape;2093;p64"/>
          <p:cNvSpPr/>
          <p:nvPr/>
        </p:nvSpPr>
        <p:spPr>
          <a:xfrm>
            <a:off x="272650" y="258180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094" name="Google Shape;2094;p64"/>
          <p:cNvSpPr txBox="1"/>
          <p:nvPr>
            <p:ph idx="3" type="subTitle"/>
          </p:nvPr>
        </p:nvSpPr>
        <p:spPr>
          <a:xfrm>
            <a:off x="272650" y="260883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095" name="Google Shape;2095;p64"/>
          <p:cNvSpPr/>
          <p:nvPr/>
        </p:nvSpPr>
        <p:spPr>
          <a:xfrm>
            <a:off x="272650" y="319864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096" name="Google Shape;2096;p64"/>
          <p:cNvSpPr txBox="1"/>
          <p:nvPr>
            <p:ph idx="4" type="subTitle"/>
          </p:nvPr>
        </p:nvSpPr>
        <p:spPr>
          <a:xfrm>
            <a:off x="272650" y="322567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097" name="Google Shape;2097;p64"/>
          <p:cNvSpPr/>
          <p:nvPr/>
        </p:nvSpPr>
        <p:spPr>
          <a:xfrm>
            <a:off x="272650" y="381548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098" name="Google Shape;2098;p64"/>
          <p:cNvSpPr txBox="1"/>
          <p:nvPr>
            <p:ph idx="5" type="subTitle"/>
          </p:nvPr>
        </p:nvSpPr>
        <p:spPr>
          <a:xfrm>
            <a:off x="272650" y="384251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099" name="Google Shape;2099;p64"/>
          <p:cNvSpPr/>
          <p:nvPr/>
        </p:nvSpPr>
        <p:spPr>
          <a:xfrm>
            <a:off x="272650" y="443232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100" name="Google Shape;2100;p64"/>
          <p:cNvSpPr txBox="1"/>
          <p:nvPr>
            <p:ph idx="6" type="subTitle"/>
          </p:nvPr>
        </p:nvSpPr>
        <p:spPr>
          <a:xfrm>
            <a:off x="272650" y="445935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27">
    <p:spTree>
      <p:nvGrpSpPr>
        <p:cNvPr id="2101" name="Shape 2101"/>
        <p:cNvGrpSpPr/>
        <p:nvPr/>
      </p:nvGrpSpPr>
      <p:grpSpPr>
        <a:xfrm>
          <a:off x="0" y="0"/>
          <a:ext cx="0" cy="0"/>
          <a:chOff x="0" y="0"/>
          <a:chExt cx="0" cy="0"/>
        </a:xfrm>
      </p:grpSpPr>
      <p:sp>
        <p:nvSpPr>
          <p:cNvPr id="2102" name="Google Shape;2102;p65"/>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03" name="Google Shape;2103;p65"/>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04" name="Google Shape;2104;p65"/>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105" name="Google Shape;2105;p65"/>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06" name="Google Shape;2106;p6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28">
    <p:bg>
      <p:bgPr>
        <a:solidFill>
          <a:schemeClr val="lt2"/>
        </a:solidFill>
      </p:bgPr>
    </p:bg>
    <p:spTree>
      <p:nvGrpSpPr>
        <p:cNvPr id="2107" name="Shape 2107"/>
        <p:cNvGrpSpPr/>
        <p:nvPr/>
      </p:nvGrpSpPr>
      <p:grpSpPr>
        <a:xfrm>
          <a:off x="0" y="0"/>
          <a:ext cx="0" cy="0"/>
          <a:chOff x="0" y="0"/>
          <a:chExt cx="0" cy="0"/>
        </a:xfrm>
      </p:grpSpPr>
      <p:sp>
        <p:nvSpPr>
          <p:cNvPr id="2108" name="Google Shape;2108;p66"/>
          <p:cNvSpPr/>
          <p:nvPr/>
        </p:nvSpPr>
        <p:spPr>
          <a:xfrm>
            <a:off x="46726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09" name="Google Shape;2109;p66"/>
          <p:cNvSpPr txBox="1"/>
          <p:nvPr>
            <p:ph idx="1" type="body"/>
          </p:nvPr>
        </p:nvSpPr>
        <p:spPr>
          <a:xfrm>
            <a:off x="49010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10" name="Google Shape;2110;p66"/>
          <p:cNvSpPr/>
          <p:nvPr/>
        </p:nvSpPr>
        <p:spPr>
          <a:xfrm>
            <a:off x="2749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11" name="Google Shape;2111;p66"/>
          <p:cNvSpPr txBox="1"/>
          <p:nvPr>
            <p:ph idx="2" type="body"/>
          </p:nvPr>
        </p:nvSpPr>
        <p:spPr>
          <a:xfrm>
            <a:off x="5033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12" name="Google Shape;2112;p6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13" name="Google Shape;2113;p6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14" name="Google Shape;2114;p66"/>
          <p:cNvSpPr/>
          <p:nvPr/>
        </p:nvSpPr>
        <p:spPr>
          <a:xfrm>
            <a:off x="275100"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15" name="Google Shape;2115;p66"/>
          <p:cNvSpPr txBox="1"/>
          <p:nvPr>
            <p:ph idx="3" type="subTitle"/>
          </p:nvPr>
        </p:nvSpPr>
        <p:spPr>
          <a:xfrm>
            <a:off x="274950"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16" name="Google Shape;2116;p66"/>
          <p:cNvSpPr/>
          <p:nvPr/>
        </p:nvSpPr>
        <p:spPr>
          <a:xfrm>
            <a:off x="4672725"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17" name="Google Shape;2117;p66"/>
          <p:cNvSpPr txBox="1"/>
          <p:nvPr>
            <p:ph idx="4" type="subTitle"/>
          </p:nvPr>
        </p:nvSpPr>
        <p:spPr>
          <a:xfrm>
            <a:off x="4672575"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9">
    <p:bg>
      <p:bgPr>
        <a:solidFill>
          <a:schemeClr val="lt2"/>
        </a:solidFill>
      </p:bgPr>
    </p:bg>
    <p:spTree>
      <p:nvGrpSpPr>
        <p:cNvPr id="2118" name="Shape 2118"/>
        <p:cNvGrpSpPr/>
        <p:nvPr/>
      </p:nvGrpSpPr>
      <p:grpSpPr>
        <a:xfrm>
          <a:off x="0" y="0"/>
          <a:ext cx="0" cy="0"/>
          <a:chOff x="0" y="0"/>
          <a:chExt cx="0" cy="0"/>
        </a:xfrm>
      </p:grpSpPr>
      <p:sp>
        <p:nvSpPr>
          <p:cNvPr id="2119" name="Google Shape;2119;p67"/>
          <p:cNvSpPr/>
          <p:nvPr/>
        </p:nvSpPr>
        <p:spPr>
          <a:xfrm>
            <a:off x="2749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20" name="Google Shape;2120;p67"/>
          <p:cNvSpPr txBox="1"/>
          <p:nvPr>
            <p:ph idx="1" type="body"/>
          </p:nvPr>
        </p:nvSpPr>
        <p:spPr>
          <a:xfrm>
            <a:off x="3920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21" name="Google Shape;2121;p67"/>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22" name="Google Shape;2122;p6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23" name="Google Shape;2123;p67"/>
          <p:cNvSpPr/>
          <p:nvPr/>
        </p:nvSpPr>
        <p:spPr>
          <a:xfrm>
            <a:off x="2750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24" name="Google Shape;2124;p67"/>
          <p:cNvSpPr txBox="1"/>
          <p:nvPr>
            <p:ph idx="2" type="subTitle"/>
          </p:nvPr>
        </p:nvSpPr>
        <p:spPr>
          <a:xfrm>
            <a:off x="2749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25" name="Google Shape;2125;p67"/>
          <p:cNvSpPr/>
          <p:nvPr/>
        </p:nvSpPr>
        <p:spPr>
          <a:xfrm>
            <a:off x="321100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26" name="Google Shape;2126;p67"/>
          <p:cNvSpPr txBox="1"/>
          <p:nvPr>
            <p:ph idx="3" type="body"/>
          </p:nvPr>
        </p:nvSpPr>
        <p:spPr>
          <a:xfrm>
            <a:off x="332814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27" name="Google Shape;2127;p67"/>
          <p:cNvSpPr/>
          <p:nvPr/>
        </p:nvSpPr>
        <p:spPr>
          <a:xfrm>
            <a:off x="321109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28" name="Google Shape;2128;p67"/>
          <p:cNvSpPr txBox="1"/>
          <p:nvPr>
            <p:ph idx="4" type="subTitle"/>
          </p:nvPr>
        </p:nvSpPr>
        <p:spPr>
          <a:xfrm>
            <a:off x="321100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29" name="Google Shape;2129;p67"/>
          <p:cNvSpPr/>
          <p:nvPr/>
        </p:nvSpPr>
        <p:spPr>
          <a:xfrm>
            <a:off x="61471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30" name="Google Shape;2130;p67"/>
          <p:cNvSpPr txBox="1"/>
          <p:nvPr>
            <p:ph idx="5" type="body"/>
          </p:nvPr>
        </p:nvSpPr>
        <p:spPr>
          <a:xfrm>
            <a:off x="62642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31" name="Google Shape;2131;p67"/>
          <p:cNvSpPr/>
          <p:nvPr/>
        </p:nvSpPr>
        <p:spPr>
          <a:xfrm>
            <a:off x="61472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32" name="Google Shape;2132;p67"/>
          <p:cNvSpPr txBox="1"/>
          <p:nvPr>
            <p:ph idx="6" type="subTitle"/>
          </p:nvPr>
        </p:nvSpPr>
        <p:spPr>
          <a:xfrm>
            <a:off x="61471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0">
    <p:bg>
      <p:bgPr>
        <a:solidFill>
          <a:schemeClr val="lt2"/>
        </a:solidFill>
      </p:bgPr>
    </p:bg>
    <p:spTree>
      <p:nvGrpSpPr>
        <p:cNvPr id="2133" name="Shape 2133"/>
        <p:cNvGrpSpPr/>
        <p:nvPr/>
      </p:nvGrpSpPr>
      <p:grpSpPr>
        <a:xfrm>
          <a:off x="0" y="0"/>
          <a:ext cx="0" cy="0"/>
          <a:chOff x="0" y="0"/>
          <a:chExt cx="0" cy="0"/>
        </a:xfrm>
      </p:grpSpPr>
      <p:sp>
        <p:nvSpPr>
          <p:cNvPr id="2134" name="Google Shape;2134;p68"/>
          <p:cNvSpPr/>
          <p:nvPr/>
        </p:nvSpPr>
        <p:spPr>
          <a:xfrm>
            <a:off x="274950"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35" name="Google Shape;2135;p68"/>
          <p:cNvSpPr txBox="1"/>
          <p:nvPr>
            <p:ph idx="1" type="body"/>
          </p:nvPr>
        </p:nvSpPr>
        <p:spPr>
          <a:xfrm>
            <a:off x="363575"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36" name="Google Shape;2136;p6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37" name="Google Shape;2137;p6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38" name="Google Shape;2138;p68"/>
          <p:cNvSpPr/>
          <p:nvPr/>
        </p:nvSpPr>
        <p:spPr>
          <a:xfrm>
            <a:off x="275024"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39" name="Google Shape;2139;p68"/>
          <p:cNvSpPr txBox="1"/>
          <p:nvPr>
            <p:ph idx="2" type="subTitle"/>
          </p:nvPr>
        </p:nvSpPr>
        <p:spPr>
          <a:xfrm>
            <a:off x="274950"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40" name="Google Shape;2140;p68"/>
          <p:cNvSpPr/>
          <p:nvPr/>
        </p:nvSpPr>
        <p:spPr>
          <a:xfrm>
            <a:off x="2454747"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41" name="Google Shape;2141;p68"/>
          <p:cNvSpPr txBox="1"/>
          <p:nvPr>
            <p:ph idx="3" type="body"/>
          </p:nvPr>
        </p:nvSpPr>
        <p:spPr>
          <a:xfrm>
            <a:off x="2543370"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42" name="Google Shape;2142;p68"/>
          <p:cNvSpPr/>
          <p:nvPr/>
        </p:nvSpPr>
        <p:spPr>
          <a:xfrm>
            <a:off x="245482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43" name="Google Shape;2143;p68"/>
          <p:cNvSpPr txBox="1"/>
          <p:nvPr>
            <p:ph idx="4" type="subTitle"/>
          </p:nvPr>
        </p:nvSpPr>
        <p:spPr>
          <a:xfrm>
            <a:off x="2454747"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44" name="Google Shape;2144;p68"/>
          <p:cNvSpPr/>
          <p:nvPr/>
        </p:nvSpPr>
        <p:spPr>
          <a:xfrm>
            <a:off x="4634609"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45" name="Google Shape;2145;p68"/>
          <p:cNvSpPr txBox="1"/>
          <p:nvPr>
            <p:ph idx="5" type="body"/>
          </p:nvPr>
        </p:nvSpPr>
        <p:spPr>
          <a:xfrm>
            <a:off x="4723231"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46" name="Google Shape;2146;p68"/>
          <p:cNvSpPr/>
          <p:nvPr/>
        </p:nvSpPr>
        <p:spPr>
          <a:xfrm>
            <a:off x="4634683"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47" name="Google Shape;2147;p68"/>
          <p:cNvSpPr txBox="1"/>
          <p:nvPr>
            <p:ph idx="6" type="subTitle"/>
          </p:nvPr>
        </p:nvSpPr>
        <p:spPr>
          <a:xfrm>
            <a:off x="4634609"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48" name="Google Shape;2148;p68"/>
          <p:cNvSpPr/>
          <p:nvPr/>
        </p:nvSpPr>
        <p:spPr>
          <a:xfrm>
            <a:off x="6814406"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49" name="Google Shape;2149;p68"/>
          <p:cNvSpPr txBox="1"/>
          <p:nvPr>
            <p:ph idx="7" type="body"/>
          </p:nvPr>
        </p:nvSpPr>
        <p:spPr>
          <a:xfrm>
            <a:off x="6903026"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50" name="Google Shape;2150;p68"/>
          <p:cNvSpPr/>
          <p:nvPr/>
        </p:nvSpPr>
        <p:spPr>
          <a:xfrm>
            <a:off x="681448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51" name="Google Shape;2151;p68"/>
          <p:cNvSpPr txBox="1"/>
          <p:nvPr>
            <p:ph idx="8" type="subTitle"/>
          </p:nvPr>
        </p:nvSpPr>
        <p:spPr>
          <a:xfrm>
            <a:off x="6814406"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p:cSld name="CUSTOM_31">
    <p:spTree>
      <p:nvGrpSpPr>
        <p:cNvPr id="2152" name="Shape 2152"/>
        <p:cNvGrpSpPr/>
        <p:nvPr/>
      </p:nvGrpSpPr>
      <p:grpSpPr>
        <a:xfrm>
          <a:off x="0" y="0"/>
          <a:ext cx="0" cy="0"/>
          <a:chOff x="0" y="0"/>
          <a:chExt cx="0" cy="0"/>
        </a:xfrm>
      </p:grpSpPr>
      <p:sp>
        <p:nvSpPr>
          <p:cNvPr id="2153" name="Google Shape;2153;p69"/>
          <p:cNvSpPr/>
          <p:nvPr>
            <p:ph idx="2" type="pic"/>
          </p:nvPr>
        </p:nvSpPr>
        <p:spPr>
          <a:xfrm>
            <a:off x="274950" y="1352225"/>
            <a:ext cx="85989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154" name="Google Shape;2154;p69"/>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55" name="Google Shape;2155;p6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32">
    <p:bg>
      <p:bgPr>
        <a:solidFill>
          <a:schemeClr val="dk2"/>
        </a:solidFill>
      </p:bgPr>
    </p:bg>
    <p:spTree>
      <p:nvGrpSpPr>
        <p:cNvPr id="2156" name="Shape 2156"/>
        <p:cNvGrpSpPr/>
        <p:nvPr/>
      </p:nvGrpSpPr>
      <p:grpSpPr>
        <a:xfrm>
          <a:off x="0" y="0"/>
          <a:ext cx="0" cy="0"/>
          <a:chOff x="0" y="0"/>
          <a:chExt cx="0" cy="0"/>
        </a:xfrm>
      </p:grpSpPr>
      <p:sp>
        <p:nvSpPr>
          <p:cNvPr id="2157" name="Google Shape;2157;p70"/>
          <p:cNvSpPr/>
          <p:nvPr/>
        </p:nvSpPr>
        <p:spPr>
          <a:xfrm>
            <a:off x="46726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58" name="Google Shape;2158;p70"/>
          <p:cNvSpPr/>
          <p:nvPr/>
        </p:nvSpPr>
        <p:spPr>
          <a:xfrm>
            <a:off x="2749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59" name="Google Shape;2159;p70"/>
          <p:cNvSpPr txBox="1"/>
          <p:nvPr>
            <p:ph idx="1" type="body"/>
          </p:nvPr>
        </p:nvSpPr>
        <p:spPr>
          <a:xfrm>
            <a:off x="392400"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60" name="Google Shape;2160;p70"/>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61" name="Google Shape;2161;p70"/>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62" name="Google Shape;2162;p70"/>
          <p:cNvSpPr/>
          <p:nvPr/>
        </p:nvSpPr>
        <p:spPr>
          <a:xfrm>
            <a:off x="275100"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63" name="Google Shape;2163;p70"/>
          <p:cNvSpPr txBox="1"/>
          <p:nvPr>
            <p:ph idx="2" type="subTitle"/>
          </p:nvPr>
        </p:nvSpPr>
        <p:spPr>
          <a:xfrm>
            <a:off x="274950"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64" name="Google Shape;2164;p70"/>
          <p:cNvSpPr/>
          <p:nvPr/>
        </p:nvSpPr>
        <p:spPr>
          <a:xfrm>
            <a:off x="4672725"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65" name="Google Shape;2165;p70"/>
          <p:cNvSpPr txBox="1"/>
          <p:nvPr>
            <p:ph idx="3" type="subTitle"/>
          </p:nvPr>
        </p:nvSpPr>
        <p:spPr>
          <a:xfrm>
            <a:off x="4672575"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66" name="Google Shape;2166;p70"/>
          <p:cNvSpPr/>
          <p:nvPr>
            <p:ph idx="4" type="pic"/>
          </p:nvPr>
        </p:nvSpPr>
        <p:spPr>
          <a:xfrm>
            <a:off x="274950"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2167" name="Google Shape;2167;p70"/>
          <p:cNvSpPr txBox="1"/>
          <p:nvPr>
            <p:ph idx="5" type="body"/>
          </p:nvPr>
        </p:nvSpPr>
        <p:spPr>
          <a:xfrm>
            <a:off x="4779375"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68" name="Google Shape;2168;p70"/>
          <p:cNvSpPr/>
          <p:nvPr>
            <p:ph idx="6" type="pic"/>
          </p:nvPr>
        </p:nvSpPr>
        <p:spPr>
          <a:xfrm>
            <a:off x="4672575"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33">
    <p:bg>
      <p:bgPr>
        <a:solidFill>
          <a:schemeClr val="dk2"/>
        </a:solidFill>
      </p:bgPr>
    </p:bg>
    <p:spTree>
      <p:nvGrpSpPr>
        <p:cNvPr id="2169" name="Shape 2169"/>
        <p:cNvGrpSpPr/>
        <p:nvPr/>
      </p:nvGrpSpPr>
      <p:grpSpPr>
        <a:xfrm>
          <a:off x="0" y="0"/>
          <a:ext cx="0" cy="0"/>
          <a:chOff x="0" y="0"/>
          <a:chExt cx="0" cy="0"/>
        </a:xfrm>
      </p:grpSpPr>
      <p:sp>
        <p:nvSpPr>
          <p:cNvPr id="2170" name="Google Shape;2170;p71"/>
          <p:cNvSpPr/>
          <p:nvPr/>
        </p:nvSpPr>
        <p:spPr>
          <a:xfrm>
            <a:off x="318539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71" name="Google Shape;2171;p71"/>
          <p:cNvSpPr/>
          <p:nvPr/>
        </p:nvSpPr>
        <p:spPr>
          <a:xfrm>
            <a:off x="274950"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72" name="Google Shape;2172;p71"/>
          <p:cNvSpPr txBox="1"/>
          <p:nvPr>
            <p:ph idx="1" type="body"/>
          </p:nvPr>
        </p:nvSpPr>
        <p:spPr>
          <a:xfrm>
            <a:off x="352680"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73" name="Google Shape;2173;p71"/>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74" name="Google Shape;2174;p71"/>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75" name="Google Shape;2175;p71"/>
          <p:cNvSpPr/>
          <p:nvPr/>
        </p:nvSpPr>
        <p:spPr>
          <a:xfrm>
            <a:off x="2750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76" name="Google Shape;2176;p71"/>
          <p:cNvSpPr txBox="1"/>
          <p:nvPr>
            <p:ph idx="2" type="subTitle"/>
          </p:nvPr>
        </p:nvSpPr>
        <p:spPr>
          <a:xfrm>
            <a:off x="2749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77" name="Google Shape;2177;p71"/>
          <p:cNvSpPr/>
          <p:nvPr/>
        </p:nvSpPr>
        <p:spPr>
          <a:xfrm>
            <a:off x="31854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78" name="Google Shape;2178;p71"/>
          <p:cNvSpPr txBox="1"/>
          <p:nvPr>
            <p:ph idx="3" type="subTitle"/>
          </p:nvPr>
        </p:nvSpPr>
        <p:spPr>
          <a:xfrm>
            <a:off x="31853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79" name="Google Shape;2179;p71"/>
          <p:cNvSpPr/>
          <p:nvPr>
            <p:ph idx="4" type="pic"/>
          </p:nvPr>
        </p:nvSpPr>
        <p:spPr>
          <a:xfrm>
            <a:off x="2749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2180" name="Google Shape;2180;p71"/>
          <p:cNvSpPr txBox="1"/>
          <p:nvPr>
            <p:ph idx="5" type="body"/>
          </p:nvPr>
        </p:nvSpPr>
        <p:spPr>
          <a:xfrm>
            <a:off x="325603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81" name="Google Shape;2181;p71"/>
          <p:cNvSpPr/>
          <p:nvPr>
            <p:ph idx="6" type="pic"/>
          </p:nvPr>
        </p:nvSpPr>
        <p:spPr>
          <a:xfrm>
            <a:off x="31853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2182" name="Google Shape;2182;p71"/>
          <p:cNvSpPr/>
          <p:nvPr/>
        </p:nvSpPr>
        <p:spPr>
          <a:xfrm>
            <a:off x="609580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83" name="Google Shape;2183;p71"/>
          <p:cNvSpPr/>
          <p:nvPr/>
        </p:nvSpPr>
        <p:spPr>
          <a:xfrm>
            <a:off x="609585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184" name="Google Shape;2184;p71"/>
          <p:cNvSpPr txBox="1"/>
          <p:nvPr>
            <p:ph idx="7" type="subTitle"/>
          </p:nvPr>
        </p:nvSpPr>
        <p:spPr>
          <a:xfrm>
            <a:off x="609576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185" name="Google Shape;2185;p71"/>
          <p:cNvSpPr txBox="1"/>
          <p:nvPr>
            <p:ph idx="8" type="body"/>
          </p:nvPr>
        </p:nvSpPr>
        <p:spPr>
          <a:xfrm>
            <a:off x="616644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86" name="Google Shape;2186;p71"/>
          <p:cNvSpPr/>
          <p:nvPr>
            <p:ph idx="9" type="pic"/>
          </p:nvPr>
        </p:nvSpPr>
        <p:spPr>
          <a:xfrm>
            <a:off x="609576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355" name="Shape 355"/>
        <p:cNvGrpSpPr/>
        <p:nvPr/>
      </p:nvGrpSpPr>
      <p:grpSpPr>
        <a:xfrm>
          <a:off x="0" y="0"/>
          <a:ext cx="0" cy="0"/>
          <a:chOff x="0" y="0"/>
          <a:chExt cx="0" cy="0"/>
        </a:xfrm>
      </p:grpSpPr>
      <p:grpSp>
        <p:nvGrpSpPr>
          <p:cNvPr id="356" name="Google Shape;356;p8"/>
          <p:cNvGrpSpPr/>
          <p:nvPr/>
        </p:nvGrpSpPr>
        <p:grpSpPr>
          <a:xfrm>
            <a:off x="-6096" y="-3429"/>
            <a:ext cx="9156192" cy="5150358"/>
            <a:chOff x="0" y="0"/>
            <a:chExt cx="12192000" cy="6858000"/>
          </a:xfrm>
        </p:grpSpPr>
        <p:sp>
          <p:nvSpPr>
            <p:cNvPr id="357" name="Google Shape;357;p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4" name="Google Shape;394;p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5" name="Google Shape;395;p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6" name="Google Shape;396;p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7" name="Google Shape;397;p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8" name="Google Shape;398;p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9" name="Google Shape;399;p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0" name="Google Shape;400;p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1" name="Google Shape;401;p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2" name="Google Shape;402;p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16" name="Google Shape;416;p8"/>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7" name="Google Shape;417;p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18" name="Google Shape;418;p8"/>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19" name="Google Shape;419;p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1" name="Google Shape;421;p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2" name="Google Shape;422;p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23" name="Google Shape;423;p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34">
    <p:spTree>
      <p:nvGrpSpPr>
        <p:cNvPr id="2187" name="Shape 2187"/>
        <p:cNvGrpSpPr/>
        <p:nvPr/>
      </p:nvGrpSpPr>
      <p:grpSpPr>
        <a:xfrm>
          <a:off x="0" y="0"/>
          <a:ext cx="0" cy="0"/>
          <a:chOff x="0" y="0"/>
          <a:chExt cx="0" cy="0"/>
        </a:xfrm>
      </p:grpSpPr>
      <p:sp>
        <p:nvSpPr>
          <p:cNvPr id="2188" name="Google Shape;2188;p72"/>
          <p:cNvSpPr/>
          <p:nvPr>
            <p:ph idx="2" type="pic"/>
          </p:nvPr>
        </p:nvSpPr>
        <p:spPr>
          <a:xfrm>
            <a:off x="274950" y="273750"/>
            <a:ext cx="8598900" cy="45960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35">
    <p:spTree>
      <p:nvGrpSpPr>
        <p:cNvPr id="2189" name="Shape 2189"/>
        <p:cNvGrpSpPr/>
        <p:nvPr/>
      </p:nvGrpSpPr>
      <p:grpSpPr>
        <a:xfrm>
          <a:off x="0" y="0"/>
          <a:ext cx="0" cy="0"/>
          <a:chOff x="0" y="0"/>
          <a:chExt cx="0" cy="0"/>
        </a:xfrm>
      </p:grpSpPr>
      <p:sp>
        <p:nvSpPr>
          <p:cNvPr id="2190" name="Google Shape;2190;p73"/>
          <p:cNvSpPr/>
          <p:nvPr>
            <p:ph idx="2" type="pic"/>
          </p:nvPr>
        </p:nvSpPr>
        <p:spPr>
          <a:xfrm>
            <a:off x="7186900" y="1350138"/>
            <a:ext cx="16857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2191" name="Google Shape;2191;p73"/>
          <p:cNvSpPr/>
          <p:nvPr/>
        </p:nvSpPr>
        <p:spPr>
          <a:xfrm>
            <a:off x="273650" y="282688"/>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192" name="Google Shape;2192;p73"/>
          <p:cNvSpPr txBox="1"/>
          <p:nvPr>
            <p:ph type="title"/>
          </p:nvPr>
        </p:nvSpPr>
        <p:spPr>
          <a:xfrm>
            <a:off x="271350" y="325027"/>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93" name="Google Shape;2193;p73"/>
          <p:cNvSpPr/>
          <p:nvPr>
            <p:ph idx="3" type="pic"/>
          </p:nvPr>
        </p:nvSpPr>
        <p:spPr>
          <a:xfrm>
            <a:off x="27365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2194" name="Google Shape;2194;p73"/>
          <p:cNvSpPr/>
          <p:nvPr>
            <p:ph idx="4" type="pic"/>
          </p:nvPr>
        </p:nvSpPr>
        <p:spPr>
          <a:xfrm>
            <a:off x="1998688"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2195" name="Google Shape;2195;p73"/>
          <p:cNvSpPr/>
          <p:nvPr>
            <p:ph idx="5" type="pic"/>
          </p:nvPr>
        </p:nvSpPr>
        <p:spPr>
          <a:xfrm>
            <a:off x="3723713"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2196" name="Google Shape;2196;p73"/>
          <p:cNvSpPr/>
          <p:nvPr>
            <p:ph idx="6" type="pic"/>
          </p:nvPr>
        </p:nvSpPr>
        <p:spPr>
          <a:xfrm>
            <a:off x="545530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2197" name="Google Shape;2197;p73"/>
          <p:cNvSpPr/>
          <p:nvPr>
            <p:ph idx="7" type="pic"/>
          </p:nvPr>
        </p:nvSpPr>
        <p:spPr>
          <a:xfrm>
            <a:off x="27365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2198" name="Google Shape;2198;p73"/>
          <p:cNvSpPr/>
          <p:nvPr>
            <p:ph idx="8" type="pic"/>
          </p:nvPr>
        </p:nvSpPr>
        <p:spPr>
          <a:xfrm>
            <a:off x="1998688"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2199" name="Google Shape;2199;p73"/>
          <p:cNvSpPr/>
          <p:nvPr>
            <p:ph idx="9" type="pic"/>
          </p:nvPr>
        </p:nvSpPr>
        <p:spPr>
          <a:xfrm>
            <a:off x="3723713"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2200" name="Google Shape;2200;p73"/>
          <p:cNvSpPr/>
          <p:nvPr>
            <p:ph idx="13" type="pic"/>
          </p:nvPr>
        </p:nvSpPr>
        <p:spPr>
          <a:xfrm>
            <a:off x="545530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36">
    <p:spTree>
      <p:nvGrpSpPr>
        <p:cNvPr id="2201" name="Shape 2201"/>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202" name="Shape 2202"/>
        <p:cNvGrpSpPr/>
        <p:nvPr/>
      </p:nvGrpSpPr>
      <p:grpSpPr>
        <a:xfrm>
          <a:off x="0" y="0"/>
          <a:ext cx="0" cy="0"/>
          <a:chOff x="0" y="0"/>
          <a:chExt cx="0" cy="0"/>
        </a:xfrm>
      </p:grpSpPr>
      <p:sp>
        <p:nvSpPr>
          <p:cNvPr id="2203" name="Google Shape;2203;p7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204" name="Google Shape;2204;p7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205" name="Google Shape;2205;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206" name="Shape 2206"/>
        <p:cNvGrpSpPr/>
        <p:nvPr/>
      </p:nvGrpSpPr>
      <p:grpSpPr>
        <a:xfrm>
          <a:off x="0" y="0"/>
          <a:ext cx="0" cy="0"/>
          <a:chOff x="0" y="0"/>
          <a:chExt cx="0" cy="0"/>
        </a:xfrm>
      </p:grpSpPr>
      <p:sp>
        <p:nvSpPr>
          <p:cNvPr id="2207" name="Google Shape;2207;p7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08" name="Google Shape;2208;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9" name="Shape 2209"/>
        <p:cNvGrpSpPr/>
        <p:nvPr/>
      </p:nvGrpSpPr>
      <p:grpSpPr>
        <a:xfrm>
          <a:off x="0" y="0"/>
          <a:ext cx="0" cy="0"/>
          <a:chOff x="0" y="0"/>
          <a:chExt cx="0" cy="0"/>
        </a:xfrm>
      </p:grpSpPr>
      <p:sp>
        <p:nvSpPr>
          <p:cNvPr id="2210" name="Google Shape;2210;p7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11" name="Google Shape;2211;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12" name="Google Shape;2212;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13" name="Shape 2213"/>
        <p:cNvGrpSpPr/>
        <p:nvPr/>
      </p:nvGrpSpPr>
      <p:grpSpPr>
        <a:xfrm>
          <a:off x="0" y="0"/>
          <a:ext cx="0" cy="0"/>
          <a:chOff x="0" y="0"/>
          <a:chExt cx="0" cy="0"/>
        </a:xfrm>
      </p:grpSpPr>
      <p:sp>
        <p:nvSpPr>
          <p:cNvPr id="2214" name="Google Shape;2214;p7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15" name="Google Shape;2215;p7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16" name="Google Shape;2216;p7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17" name="Google Shape;2217;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18" name="Shape 2218"/>
        <p:cNvGrpSpPr/>
        <p:nvPr/>
      </p:nvGrpSpPr>
      <p:grpSpPr>
        <a:xfrm>
          <a:off x="0" y="0"/>
          <a:ext cx="0" cy="0"/>
          <a:chOff x="0" y="0"/>
          <a:chExt cx="0" cy="0"/>
        </a:xfrm>
      </p:grpSpPr>
      <p:sp>
        <p:nvSpPr>
          <p:cNvPr id="2219" name="Google Shape;2219;p7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20" name="Google Shape;2220;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221" name="Shape 2221"/>
        <p:cNvGrpSpPr/>
        <p:nvPr/>
      </p:nvGrpSpPr>
      <p:grpSpPr>
        <a:xfrm>
          <a:off x="0" y="0"/>
          <a:ext cx="0" cy="0"/>
          <a:chOff x="0" y="0"/>
          <a:chExt cx="0" cy="0"/>
        </a:xfrm>
      </p:grpSpPr>
      <p:sp>
        <p:nvSpPr>
          <p:cNvPr id="2222" name="Google Shape;2222;p8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223" name="Google Shape;2223;p8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24" name="Google Shape;2224;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225" name="Shape 2225"/>
        <p:cNvGrpSpPr/>
        <p:nvPr/>
      </p:nvGrpSpPr>
      <p:grpSpPr>
        <a:xfrm>
          <a:off x="0" y="0"/>
          <a:ext cx="0" cy="0"/>
          <a:chOff x="0" y="0"/>
          <a:chExt cx="0" cy="0"/>
        </a:xfrm>
      </p:grpSpPr>
      <p:sp>
        <p:nvSpPr>
          <p:cNvPr id="2226" name="Google Shape;2226;p8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27" name="Google Shape;2227;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24" name="Shape 424"/>
        <p:cNvGrpSpPr/>
        <p:nvPr/>
      </p:nvGrpSpPr>
      <p:grpSpPr>
        <a:xfrm>
          <a:off x="0" y="0"/>
          <a:ext cx="0" cy="0"/>
          <a:chOff x="0" y="0"/>
          <a:chExt cx="0" cy="0"/>
        </a:xfrm>
      </p:grpSpPr>
      <p:grpSp>
        <p:nvGrpSpPr>
          <p:cNvPr id="425" name="Google Shape;425;p9"/>
          <p:cNvGrpSpPr/>
          <p:nvPr/>
        </p:nvGrpSpPr>
        <p:grpSpPr>
          <a:xfrm>
            <a:off x="-6096" y="-3429"/>
            <a:ext cx="9156192" cy="5150358"/>
            <a:chOff x="0" y="0"/>
            <a:chExt cx="12192000" cy="6858000"/>
          </a:xfrm>
        </p:grpSpPr>
        <p:sp>
          <p:nvSpPr>
            <p:cNvPr id="426" name="Google Shape;426;p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1" name="Google Shape;461;p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2" name="Google Shape;462;p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3" name="Google Shape;463;p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4" name="Google Shape;464;p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5" name="Google Shape;465;p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6" name="Google Shape;466;p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7" name="Google Shape;467;p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8" name="Google Shape;468;p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9" name="Google Shape;469;p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0" name="Google Shape;470;p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1" name="Google Shape;471;p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85" name="Google Shape;485;p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86" name="Google Shape;486;p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9"/>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8" name="Google Shape;488;p9"/>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9" name="Google Shape;489;p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228" name="Shape 2228"/>
        <p:cNvGrpSpPr/>
        <p:nvPr/>
      </p:nvGrpSpPr>
      <p:grpSpPr>
        <a:xfrm>
          <a:off x="0" y="0"/>
          <a:ext cx="0" cy="0"/>
          <a:chOff x="0" y="0"/>
          <a:chExt cx="0" cy="0"/>
        </a:xfrm>
      </p:grpSpPr>
      <p:sp>
        <p:nvSpPr>
          <p:cNvPr id="2229" name="Google Shape;2229;p8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8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231" name="Google Shape;2231;p8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232" name="Google Shape;2232;p8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33" name="Google Shape;2233;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234" name="Shape 2234"/>
        <p:cNvGrpSpPr/>
        <p:nvPr/>
      </p:nvGrpSpPr>
      <p:grpSpPr>
        <a:xfrm>
          <a:off x="0" y="0"/>
          <a:ext cx="0" cy="0"/>
          <a:chOff x="0" y="0"/>
          <a:chExt cx="0" cy="0"/>
        </a:xfrm>
      </p:grpSpPr>
      <p:sp>
        <p:nvSpPr>
          <p:cNvPr id="2235" name="Google Shape;2235;p8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36" name="Google Shape;2236;p8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237" name="Google Shape;2237;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238" name="Shape 2238"/>
        <p:cNvGrpSpPr/>
        <p:nvPr/>
      </p:nvGrpSpPr>
      <p:grpSpPr>
        <a:xfrm>
          <a:off x="0" y="0"/>
          <a:ext cx="0" cy="0"/>
          <a:chOff x="0" y="0"/>
          <a:chExt cx="0" cy="0"/>
        </a:xfrm>
      </p:grpSpPr>
      <p:sp>
        <p:nvSpPr>
          <p:cNvPr id="2239" name="Google Shape;2239;p8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0" name="Google Shape;2240;p8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41" name="Google Shape;2241;p84"/>
          <p:cNvSpPr/>
          <p:nvPr>
            <p:ph idx="2" type="pic"/>
          </p:nvPr>
        </p:nvSpPr>
        <p:spPr>
          <a:xfrm>
            <a:off x="4992024" y="1152775"/>
            <a:ext cx="3840300" cy="3416400"/>
          </a:xfrm>
          <a:prstGeom prst="rect">
            <a:avLst/>
          </a:prstGeom>
          <a:noFill/>
          <a:ln>
            <a:noFill/>
          </a:ln>
        </p:spPr>
      </p:sp>
      <p:sp>
        <p:nvSpPr>
          <p:cNvPr id="2242" name="Google Shape;2242;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243" name="Shape 2243"/>
        <p:cNvGrpSpPr/>
        <p:nvPr/>
      </p:nvGrpSpPr>
      <p:grpSpPr>
        <a:xfrm>
          <a:off x="0" y="0"/>
          <a:ext cx="0" cy="0"/>
          <a:chOff x="0" y="0"/>
          <a:chExt cx="0" cy="0"/>
        </a:xfrm>
      </p:grpSpPr>
      <p:sp>
        <p:nvSpPr>
          <p:cNvPr id="2244" name="Google Shape;2244;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45" name="Google Shape;2245;p8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46" name="Google Shape;2246;p8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47" name="Google Shape;2247;p8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48" name="Google Shape;2248;p8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49" name="Google Shape;2249;p8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250" name="Shape 2250"/>
        <p:cNvGrpSpPr/>
        <p:nvPr/>
      </p:nvGrpSpPr>
      <p:grpSpPr>
        <a:xfrm>
          <a:off x="0" y="0"/>
          <a:ext cx="0" cy="0"/>
          <a:chOff x="0" y="0"/>
          <a:chExt cx="0" cy="0"/>
        </a:xfrm>
      </p:grpSpPr>
      <p:sp>
        <p:nvSpPr>
          <p:cNvPr id="2251" name="Google Shape;2251;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52" name="Google Shape;2252;p8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53" name="Google Shape;2253;p8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54" name="Google Shape;2254;p8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55" name="Google Shape;2255;p8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56" name="Google Shape;2256;p8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57" name="Google Shape;2257;p8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58" name="Google Shape;2258;p8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259" name="Shape 2259"/>
        <p:cNvGrpSpPr/>
        <p:nvPr/>
      </p:nvGrpSpPr>
      <p:grpSpPr>
        <a:xfrm>
          <a:off x="0" y="0"/>
          <a:ext cx="0" cy="0"/>
          <a:chOff x="0" y="0"/>
          <a:chExt cx="0" cy="0"/>
        </a:xfrm>
      </p:grpSpPr>
      <p:sp>
        <p:nvSpPr>
          <p:cNvPr id="2260" name="Google Shape;2260;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61" name="Google Shape;2261;p8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62" name="Google Shape;2262;p8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63" name="Google Shape;2263;p8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64" name="Google Shape;2264;p8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65" name="Google Shape;2265;p8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66" name="Google Shape;2266;p8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67" name="Google Shape;2267;p8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68" name="Google Shape;2268;p8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69" name="Google Shape;2269;p8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270" name="Shape 2270"/>
        <p:cNvGrpSpPr/>
        <p:nvPr/>
      </p:nvGrpSpPr>
      <p:grpSpPr>
        <a:xfrm>
          <a:off x="0" y="0"/>
          <a:ext cx="0" cy="0"/>
          <a:chOff x="0" y="0"/>
          <a:chExt cx="0" cy="0"/>
        </a:xfrm>
      </p:grpSpPr>
      <p:sp>
        <p:nvSpPr>
          <p:cNvPr id="2271" name="Google Shape;2271;p8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72" name="Google Shape;2272;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73" name="Google Shape;2273;p8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274" name="Shape 2274"/>
        <p:cNvGrpSpPr/>
        <p:nvPr/>
      </p:nvGrpSpPr>
      <p:grpSpPr>
        <a:xfrm>
          <a:off x="0" y="0"/>
          <a:ext cx="0" cy="0"/>
          <a:chOff x="0" y="0"/>
          <a:chExt cx="0" cy="0"/>
        </a:xfrm>
      </p:grpSpPr>
      <p:sp>
        <p:nvSpPr>
          <p:cNvPr id="2275" name="Google Shape;2275;p8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6" name="Google Shape;2276;p89"/>
          <p:cNvSpPr/>
          <p:nvPr>
            <p:ph idx="2" type="pic"/>
          </p:nvPr>
        </p:nvSpPr>
        <p:spPr>
          <a:xfrm>
            <a:off x="4804825" y="1133300"/>
            <a:ext cx="4027500" cy="2392800"/>
          </a:xfrm>
          <a:prstGeom prst="rect">
            <a:avLst/>
          </a:prstGeom>
          <a:noFill/>
          <a:ln>
            <a:noFill/>
          </a:ln>
        </p:spPr>
      </p:sp>
      <p:sp>
        <p:nvSpPr>
          <p:cNvPr id="2277" name="Google Shape;2277;p89"/>
          <p:cNvSpPr/>
          <p:nvPr>
            <p:ph idx="3" type="pic"/>
          </p:nvPr>
        </p:nvSpPr>
        <p:spPr>
          <a:xfrm>
            <a:off x="311725" y="1133300"/>
            <a:ext cx="4027500" cy="2392800"/>
          </a:xfrm>
          <a:prstGeom prst="rect">
            <a:avLst/>
          </a:prstGeom>
          <a:noFill/>
          <a:ln>
            <a:noFill/>
          </a:ln>
        </p:spPr>
      </p:sp>
      <p:sp>
        <p:nvSpPr>
          <p:cNvPr id="2278" name="Google Shape;2278;p8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9" name="Google Shape;2279;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80" name="Google Shape;2280;p8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81" name="Google Shape;2281;p8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282" name="Google Shape;2282;p8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283" name="Shape 2283"/>
        <p:cNvGrpSpPr/>
        <p:nvPr/>
      </p:nvGrpSpPr>
      <p:grpSpPr>
        <a:xfrm>
          <a:off x="0" y="0"/>
          <a:ext cx="0" cy="0"/>
          <a:chOff x="0" y="0"/>
          <a:chExt cx="0" cy="0"/>
        </a:xfrm>
      </p:grpSpPr>
      <p:sp>
        <p:nvSpPr>
          <p:cNvPr id="2284" name="Google Shape;2284;p9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85" name="Google Shape;2285;p90"/>
          <p:cNvSpPr/>
          <p:nvPr>
            <p:ph idx="2" type="pic"/>
          </p:nvPr>
        </p:nvSpPr>
        <p:spPr>
          <a:xfrm>
            <a:off x="6205225" y="1128325"/>
            <a:ext cx="2627100" cy="2273100"/>
          </a:xfrm>
          <a:prstGeom prst="rect">
            <a:avLst/>
          </a:prstGeom>
          <a:noFill/>
          <a:ln>
            <a:noFill/>
          </a:ln>
        </p:spPr>
      </p:sp>
      <p:sp>
        <p:nvSpPr>
          <p:cNvPr id="2286" name="Google Shape;2286;p90"/>
          <p:cNvSpPr/>
          <p:nvPr>
            <p:ph idx="3" type="pic"/>
          </p:nvPr>
        </p:nvSpPr>
        <p:spPr>
          <a:xfrm>
            <a:off x="311725" y="1128325"/>
            <a:ext cx="2627100" cy="2273100"/>
          </a:xfrm>
          <a:prstGeom prst="rect">
            <a:avLst/>
          </a:prstGeom>
          <a:noFill/>
          <a:ln>
            <a:noFill/>
          </a:ln>
        </p:spPr>
      </p:sp>
      <p:sp>
        <p:nvSpPr>
          <p:cNvPr id="2287" name="Google Shape;2287;p9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88" name="Google Shape;2288;p90"/>
          <p:cNvSpPr/>
          <p:nvPr>
            <p:ph idx="5" type="pic"/>
          </p:nvPr>
        </p:nvSpPr>
        <p:spPr>
          <a:xfrm>
            <a:off x="3255250" y="1128325"/>
            <a:ext cx="2627100" cy="2273100"/>
          </a:xfrm>
          <a:prstGeom prst="rect">
            <a:avLst/>
          </a:prstGeom>
          <a:noFill/>
          <a:ln>
            <a:noFill/>
          </a:ln>
        </p:spPr>
      </p:sp>
      <p:sp>
        <p:nvSpPr>
          <p:cNvPr id="2289" name="Google Shape;2289;p9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90" name="Google Shape;2290;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91" name="Google Shape;2291;p9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2" name="Google Shape;2292;p9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293" name="Google Shape;2293;p9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294" name="Google Shape;2294;p9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295" name="Shape 2295"/>
        <p:cNvGrpSpPr/>
        <p:nvPr/>
      </p:nvGrpSpPr>
      <p:grpSpPr>
        <a:xfrm>
          <a:off x="0" y="0"/>
          <a:ext cx="0" cy="0"/>
          <a:chOff x="0" y="0"/>
          <a:chExt cx="0" cy="0"/>
        </a:xfrm>
      </p:grpSpPr>
      <p:sp>
        <p:nvSpPr>
          <p:cNvPr id="2296" name="Google Shape;2296;p91"/>
          <p:cNvSpPr/>
          <p:nvPr>
            <p:ph idx="2" type="pic"/>
          </p:nvPr>
        </p:nvSpPr>
        <p:spPr>
          <a:xfrm>
            <a:off x="311700" y="445025"/>
            <a:ext cx="8520600" cy="4218300"/>
          </a:xfrm>
          <a:prstGeom prst="rect">
            <a:avLst/>
          </a:prstGeom>
          <a:noFill/>
          <a:ln>
            <a:noFill/>
          </a:ln>
        </p:spPr>
      </p:sp>
      <p:sp>
        <p:nvSpPr>
          <p:cNvPr id="2297" name="Google Shape;2297;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490" name="Shape 490"/>
        <p:cNvGrpSpPr/>
        <p:nvPr/>
      </p:nvGrpSpPr>
      <p:grpSpPr>
        <a:xfrm>
          <a:off x="0" y="0"/>
          <a:ext cx="0" cy="0"/>
          <a:chOff x="0" y="0"/>
          <a:chExt cx="0" cy="0"/>
        </a:xfrm>
      </p:grpSpPr>
      <p:grpSp>
        <p:nvGrpSpPr>
          <p:cNvPr id="491" name="Google Shape;491;p10"/>
          <p:cNvGrpSpPr/>
          <p:nvPr/>
        </p:nvGrpSpPr>
        <p:grpSpPr>
          <a:xfrm>
            <a:off x="-6096" y="-3429"/>
            <a:ext cx="9156192" cy="5150358"/>
            <a:chOff x="0" y="0"/>
            <a:chExt cx="12192000" cy="6858000"/>
          </a:xfrm>
        </p:grpSpPr>
        <p:sp>
          <p:nvSpPr>
            <p:cNvPr id="492" name="Google Shape;492;p1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1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1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1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1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1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1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1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1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1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1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1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1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1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1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1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1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1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1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1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1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1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1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1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1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1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1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1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1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1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1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1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1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1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1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1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1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1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0" name="Google Shape;530;p1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1" name="Google Shape;531;p1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2" name="Google Shape;532;p1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3" name="Google Shape;533;p1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4" name="Google Shape;534;p1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5" name="Google Shape;535;p1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6" name="Google Shape;536;p1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7" name="Google Shape;537;p1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1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1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1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1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1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1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1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1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1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1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1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1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1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51" name="Google Shape;551;p1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52" name="Google Shape;552;p1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10"/>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4" name="Google Shape;554;p1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298" name="Shape 2298"/>
        <p:cNvGrpSpPr/>
        <p:nvPr/>
      </p:nvGrpSpPr>
      <p:grpSpPr>
        <a:xfrm>
          <a:off x="0" y="0"/>
          <a:ext cx="0" cy="0"/>
          <a:chOff x="0" y="0"/>
          <a:chExt cx="0" cy="0"/>
        </a:xfrm>
      </p:grpSpPr>
      <p:sp>
        <p:nvSpPr>
          <p:cNvPr id="2299" name="Google Shape;2299;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00" name="Google Shape;2300;p92"/>
          <p:cNvSpPr/>
          <p:nvPr>
            <p:ph idx="2" type="pic"/>
          </p:nvPr>
        </p:nvSpPr>
        <p:spPr>
          <a:xfrm>
            <a:off x="3389600" y="118913"/>
            <a:ext cx="1643700" cy="1535100"/>
          </a:xfrm>
          <a:prstGeom prst="rect">
            <a:avLst/>
          </a:prstGeom>
          <a:noFill/>
          <a:ln>
            <a:noFill/>
          </a:ln>
        </p:spPr>
      </p:sp>
      <p:sp>
        <p:nvSpPr>
          <p:cNvPr id="2301" name="Google Shape;2301;p92"/>
          <p:cNvSpPr/>
          <p:nvPr>
            <p:ph idx="3" type="pic"/>
          </p:nvPr>
        </p:nvSpPr>
        <p:spPr>
          <a:xfrm>
            <a:off x="5195935" y="118913"/>
            <a:ext cx="1643700" cy="1535100"/>
          </a:xfrm>
          <a:prstGeom prst="rect">
            <a:avLst/>
          </a:prstGeom>
          <a:noFill/>
          <a:ln>
            <a:noFill/>
          </a:ln>
        </p:spPr>
      </p:sp>
      <p:sp>
        <p:nvSpPr>
          <p:cNvPr id="2302" name="Google Shape;2302;p92"/>
          <p:cNvSpPr/>
          <p:nvPr>
            <p:ph idx="4" type="pic"/>
          </p:nvPr>
        </p:nvSpPr>
        <p:spPr>
          <a:xfrm>
            <a:off x="7002270" y="118913"/>
            <a:ext cx="1643700" cy="1535100"/>
          </a:xfrm>
          <a:prstGeom prst="rect">
            <a:avLst/>
          </a:prstGeom>
          <a:noFill/>
          <a:ln>
            <a:noFill/>
          </a:ln>
        </p:spPr>
      </p:sp>
      <p:sp>
        <p:nvSpPr>
          <p:cNvPr id="2303" name="Google Shape;2303;p92"/>
          <p:cNvSpPr/>
          <p:nvPr>
            <p:ph idx="5" type="pic"/>
          </p:nvPr>
        </p:nvSpPr>
        <p:spPr>
          <a:xfrm>
            <a:off x="3389588" y="1804212"/>
            <a:ext cx="1643700" cy="1535100"/>
          </a:xfrm>
          <a:prstGeom prst="rect">
            <a:avLst/>
          </a:prstGeom>
          <a:noFill/>
          <a:ln>
            <a:noFill/>
          </a:ln>
        </p:spPr>
      </p:sp>
      <p:sp>
        <p:nvSpPr>
          <p:cNvPr id="2304" name="Google Shape;2304;p92"/>
          <p:cNvSpPr/>
          <p:nvPr>
            <p:ph idx="6" type="pic"/>
          </p:nvPr>
        </p:nvSpPr>
        <p:spPr>
          <a:xfrm>
            <a:off x="5195922" y="1804212"/>
            <a:ext cx="1643700" cy="1535100"/>
          </a:xfrm>
          <a:prstGeom prst="rect">
            <a:avLst/>
          </a:prstGeom>
          <a:noFill/>
          <a:ln>
            <a:noFill/>
          </a:ln>
        </p:spPr>
      </p:sp>
      <p:sp>
        <p:nvSpPr>
          <p:cNvPr id="2305" name="Google Shape;2305;p92"/>
          <p:cNvSpPr/>
          <p:nvPr>
            <p:ph idx="7" type="pic"/>
          </p:nvPr>
        </p:nvSpPr>
        <p:spPr>
          <a:xfrm>
            <a:off x="7002257" y="1804212"/>
            <a:ext cx="1643700" cy="1535100"/>
          </a:xfrm>
          <a:prstGeom prst="rect">
            <a:avLst/>
          </a:prstGeom>
          <a:noFill/>
          <a:ln>
            <a:noFill/>
          </a:ln>
        </p:spPr>
      </p:sp>
      <p:sp>
        <p:nvSpPr>
          <p:cNvPr id="2306" name="Google Shape;2306;p9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07" name="Google Shape;2307;p92"/>
          <p:cNvSpPr/>
          <p:nvPr>
            <p:ph idx="8" type="pic"/>
          </p:nvPr>
        </p:nvSpPr>
        <p:spPr>
          <a:xfrm>
            <a:off x="3389588" y="3489487"/>
            <a:ext cx="1643700" cy="1535100"/>
          </a:xfrm>
          <a:prstGeom prst="rect">
            <a:avLst/>
          </a:prstGeom>
          <a:noFill/>
          <a:ln>
            <a:noFill/>
          </a:ln>
        </p:spPr>
      </p:sp>
      <p:sp>
        <p:nvSpPr>
          <p:cNvPr id="2308" name="Google Shape;2308;p92"/>
          <p:cNvSpPr/>
          <p:nvPr>
            <p:ph idx="9" type="pic"/>
          </p:nvPr>
        </p:nvSpPr>
        <p:spPr>
          <a:xfrm>
            <a:off x="5195922" y="3489487"/>
            <a:ext cx="1643700" cy="1535100"/>
          </a:xfrm>
          <a:prstGeom prst="rect">
            <a:avLst/>
          </a:prstGeom>
          <a:noFill/>
          <a:ln>
            <a:noFill/>
          </a:ln>
        </p:spPr>
      </p:sp>
      <p:sp>
        <p:nvSpPr>
          <p:cNvPr id="2309" name="Google Shape;2309;p9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71.xml"/><Relationship Id="rId42" Type="http://schemas.openxmlformats.org/officeDocument/2006/relationships/slideLayout" Target="../slideLayouts/slideLayout73.xml"/><Relationship Id="rId41" Type="http://schemas.openxmlformats.org/officeDocument/2006/relationships/slideLayout" Target="../slideLayouts/slideLayout72.xml"/><Relationship Id="rId44" Type="http://schemas.openxmlformats.org/officeDocument/2006/relationships/slideLayout" Target="../slideLayouts/slideLayout75.xml"/><Relationship Id="rId43" Type="http://schemas.openxmlformats.org/officeDocument/2006/relationships/slideLayout" Target="../slideLayouts/slideLayout74.xml"/><Relationship Id="rId46" Type="http://schemas.openxmlformats.org/officeDocument/2006/relationships/slideLayout" Target="../slideLayouts/slideLayout77.xml"/><Relationship Id="rId45" Type="http://schemas.openxmlformats.org/officeDocument/2006/relationships/slideLayout" Target="../slideLayouts/slideLayout76.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48" Type="http://schemas.openxmlformats.org/officeDocument/2006/relationships/slideLayout" Target="../slideLayouts/slideLayout79.xml"/><Relationship Id="rId47" Type="http://schemas.openxmlformats.org/officeDocument/2006/relationships/slideLayout" Target="../slideLayouts/slideLayout78.xml"/><Relationship Id="rId49" Type="http://schemas.openxmlformats.org/officeDocument/2006/relationships/slideLayout" Target="../slideLayouts/slideLayout8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33" Type="http://schemas.openxmlformats.org/officeDocument/2006/relationships/slideLayout" Target="../slideLayouts/slideLayout64.xml"/><Relationship Id="rId32" Type="http://schemas.openxmlformats.org/officeDocument/2006/relationships/slideLayout" Target="../slideLayouts/slideLayout63.xml"/><Relationship Id="rId35" Type="http://schemas.openxmlformats.org/officeDocument/2006/relationships/slideLayout" Target="../slideLayouts/slideLayout66.xml"/><Relationship Id="rId34" Type="http://schemas.openxmlformats.org/officeDocument/2006/relationships/slideLayout" Target="../slideLayouts/slideLayout65.xml"/><Relationship Id="rId37" Type="http://schemas.openxmlformats.org/officeDocument/2006/relationships/slideLayout" Target="../slideLayouts/slideLayout68.xml"/><Relationship Id="rId36" Type="http://schemas.openxmlformats.org/officeDocument/2006/relationships/slideLayout" Target="../slideLayouts/slideLayout67.xml"/><Relationship Id="rId39" Type="http://schemas.openxmlformats.org/officeDocument/2006/relationships/slideLayout" Target="../slideLayouts/slideLayout70.xml"/><Relationship Id="rId38" Type="http://schemas.openxmlformats.org/officeDocument/2006/relationships/slideLayout" Target="../slideLayouts/slideLayout69.xml"/><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60" Type="http://schemas.openxmlformats.org/officeDocument/2006/relationships/theme" Target="../theme/theme3.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29" Type="http://schemas.openxmlformats.org/officeDocument/2006/relationships/slideLayout" Target="../slideLayouts/slideLayout60.xml"/><Relationship Id="rId51" Type="http://schemas.openxmlformats.org/officeDocument/2006/relationships/slideLayout" Target="../slideLayouts/slideLayout82.xml"/><Relationship Id="rId50" Type="http://schemas.openxmlformats.org/officeDocument/2006/relationships/slideLayout" Target="../slideLayouts/slideLayout81.xml"/><Relationship Id="rId53" Type="http://schemas.openxmlformats.org/officeDocument/2006/relationships/slideLayout" Target="../slideLayouts/slideLayout84.xml"/><Relationship Id="rId52" Type="http://schemas.openxmlformats.org/officeDocument/2006/relationships/slideLayout" Target="../slideLayouts/slideLayout83.xml"/><Relationship Id="rId11" Type="http://schemas.openxmlformats.org/officeDocument/2006/relationships/slideLayout" Target="../slideLayouts/slideLayout42.xml"/><Relationship Id="rId55" Type="http://schemas.openxmlformats.org/officeDocument/2006/relationships/slideLayout" Target="../slideLayouts/slideLayout86.xml"/><Relationship Id="rId10" Type="http://schemas.openxmlformats.org/officeDocument/2006/relationships/slideLayout" Target="../slideLayouts/slideLayout41.xml"/><Relationship Id="rId54" Type="http://schemas.openxmlformats.org/officeDocument/2006/relationships/slideLayout" Target="../slideLayouts/slideLayout85.xml"/><Relationship Id="rId13" Type="http://schemas.openxmlformats.org/officeDocument/2006/relationships/slideLayout" Target="../slideLayouts/slideLayout44.xml"/><Relationship Id="rId57" Type="http://schemas.openxmlformats.org/officeDocument/2006/relationships/slideLayout" Target="../slideLayouts/slideLayout88.xml"/><Relationship Id="rId12" Type="http://schemas.openxmlformats.org/officeDocument/2006/relationships/slideLayout" Target="../slideLayouts/slideLayout43.xml"/><Relationship Id="rId56" Type="http://schemas.openxmlformats.org/officeDocument/2006/relationships/slideLayout" Target="../slideLayouts/slideLayout87.xml"/><Relationship Id="rId15" Type="http://schemas.openxmlformats.org/officeDocument/2006/relationships/slideLayout" Target="../slideLayouts/slideLayout46.xml"/><Relationship Id="rId59" Type="http://schemas.openxmlformats.org/officeDocument/2006/relationships/slideLayout" Target="../slideLayouts/slideLayout90.xml"/><Relationship Id="rId14" Type="http://schemas.openxmlformats.org/officeDocument/2006/relationships/slideLayout" Target="../slideLayouts/slideLayout45.xml"/><Relationship Id="rId58" Type="http://schemas.openxmlformats.org/officeDocument/2006/relationships/slideLayout" Target="../slideLayouts/slideLayout89.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61" name="Shape 1861"/>
        <p:cNvGrpSpPr/>
        <p:nvPr/>
      </p:nvGrpSpPr>
      <p:grpSpPr>
        <a:xfrm>
          <a:off x="0" y="0"/>
          <a:ext cx="0" cy="0"/>
          <a:chOff x="0" y="0"/>
          <a:chExt cx="0" cy="0"/>
        </a:xfrm>
      </p:grpSpPr>
      <p:sp>
        <p:nvSpPr>
          <p:cNvPr id="1862" name="Google Shape;186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200"/>
              <a:buFont typeface="Della Respira"/>
              <a:buNone/>
              <a:defRPr b="1" sz="4200">
                <a:solidFill>
                  <a:schemeClr val="dk1"/>
                </a:solidFill>
                <a:latin typeface="Della Respira"/>
                <a:ea typeface="Della Respira"/>
                <a:cs typeface="Della Respira"/>
                <a:sym typeface="Della Respira"/>
              </a:defRPr>
            </a:lvl1pPr>
            <a:lvl2pPr lvl="1">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2pPr>
            <a:lvl3pPr lvl="2">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3pPr>
            <a:lvl4pPr lvl="3">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4pPr>
            <a:lvl5pPr lvl="4">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5pPr>
            <a:lvl6pPr lvl="5">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6pPr>
            <a:lvl7pPr lvl="6">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7pPr>
            <a:lvl8pPr lvl="7">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8pPr>
            <a:lvl9pPr lvl="8">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9pPr>
          </a:lstStyle>
          <a:p/>
        </p:txBody>
      </p:sp>
      <p:sp>
        <p:nvSpPr>
          <p:cNvPr id="1863" name="Google Shape;186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DM Sans"/>
                <a:ea typeface="DM Sans"/>
                <a:cs typeface="DM Sans"/>
                <a:sym typeface="DM Sans"/>
              </a:defRPr>
            </a:lvl1pPr>
            <a:lvl2pPr lvl="1" algn="r">
              <a:buNone/>
              <a:defRPr sz="1000">
                <a:solidFill>
                  <a:schemeClr val="dk1"/>
                </a:solidFill>
                <a:latin typeface="DM Sans"/>
                <a:ea typeface="DM Sans"/>
                <a:cs typeface="DM Sans"/>
                <a:sym typeface="DM Sans"/>
              </a:defRPr>
            </a:lvl2pPr>
            <a:lvl3pPr lvl="2" algn="r">
              <a:buNone/>
              <a:defRPr sz="1000">
                <a:solidFill>
                  <a:schemeClr val="dk1"/>
                </a:solidFill>
                <a:latin typeface="DM Sans"/>
                <a:ea typeface="DM Sans"/>
                <a:cs typeface="DM Sans"/>
                <a:sym typeface="DM Sans"/>
              </a:defRPr>
            </a:lvl3pPr>
            <a:lvl4pPr lvl="3" algn="r">
              <a:buNone/>
              <a:defRPr sz="1000">
                <a:solidFill>
                  <a:schemeClr val="dk1"/>
                </a:solidFill>
                <a:latin typeface="DM Sans"/>
                <a:ea typeface="DM Sans"/>
                <a:cs typeface="DM Sans"/>
                <a:sym typeface="DM Sans"/>
              </a:defRPr>
            </a:lvl4pPr>
            <a:lvl5pPr lvl="4" algn="r">
              <a:buNone/>
              <a:defRPr sz="1000">
                <a:solidFill>
                  <a:schemeClr val="dk1"/>
                </a:solidFill>
                <a:latin typeface="DM Sans"/>
                <a:ea typeface="DM Sans"/>
                <a:cs typeface="DM Sans"/>
                <a:sym typeface="DM Sans"/>
              </a:defRPr>
            </a:lvl5pPr>
            <a:lvl6pPr lvl="5" algn="r">
              <a:buNone/>
              <a:defRPr sz="1000">
                <a:solidFill>
                  <a:schemeClr val="dk1"/>
                </a:solidFill>
                <a:latin typeface="DM Sans"/>
                <a:ea typeface="DM Sans"/>
                <a:cs typeface="DM Sans"/>
                <a:sym typeface="DM Sans"/>
              </a:defRPr>
            </a:lvl6pPr>
            <a:lvl7pPr lvl="6" algn="r">
              <a:buNone/>
              <a:defRPr sz="1000">
                <a:solidFill>
                  <a:schemeClr val="dk1"/>
                </a:solidFill>
                <a:latin typeface="DM Sans"/>
                <a:ea typeface="DM Sans"/>
                <a:cs typeface="DM Sans"/>
                <a:sym typeface="DM Sans"/>
              </a:defRPr>
            </a:lvl7pPr>
            <a:lvl8pPr lvl="7" algn="r">
              <a:buNone/>
              <a:defRPr sz="1000">
                <a:solidFill>
                  <a:schemeClr val="dk1"/>
                </a:solidFill>
                <a:latin typeface="DM Sans"/>
                <a:ea typeface="DM Sans"/>
                <a:cs typeface="DM Sans"/>
                <a:sym typeface="DM Sans"/>
              </a:defRPr>
            </a:lvl8pPr>
            <a:lvl9pPr lvl="8" algn="r">
              <a:buNone/>
              <a:defRPr sz="10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64" name="Google Shape;1864;p33"/>
          <p:cNvSpPr txBox="1"/>
          <p:nvPr>
            <p:ph idx="1" type="body"/>
          </p:nvPr>
        </p:nvSpPr>
        <p:spPr>
          <a:xfrm>
            <a:off x="3010150" y="1510025"/>
            <a:ext cx="5522700" cy="20133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DM Sans"/>
              <a:buChar char="●"/>
              <a:defRPr sz="1600">
                <a:latin typeface="DM Sans"/>
                <a:ea typeface="DM Sans"/>
                <a:cs typeface="DM Sans"/>
                <a:sym typeface="DM Sans"/>
              </a:defRPr>
            </a:lvl1pPr>
            <a:lvl2pPr indent="-330200" lvl="1" marL="914400">
              <a:spcBef>
                <a:spcPts val="0"/>
              </a:spcBef>
              <a:spcAft>
                <a:spcPts val="0"/>
              </a:spcAft>
              <a:buSzPts val="1600"/>
              <a:buFont typeface="DM Sans"/>
              <a:buChar char="○"/>
              <a:defRPr sz="1600">
                <a:latin typeface="DM Sans"/>
                <a:ea typeface="DM Sans"/>
                <a:cs typeface="DM Sans"/>
                <a:sym typeface="DM Sans"/>
              </a:defRPr>
            </a:lvl2pPr>
            <a:lvl3pPr indent="-330200" lvl="2" marL="1371600">
              <a:spcBef>
                <a:spcPts val="0"/>
              </a:spcBef>
              <a:spcAft>
                <a:spcPts val="0"/>
              </a:spcAft>
              <a:buSzPts val="1600"/>
              <a:buFont typeface="DM Sans"/>
              <a:buChar char="■"/>
              <a:defRPr sz="1600">
                <a:latin typeface="DM Sans"/>
                <a:ea typeface="DM Sans"/>
                <a:cs typeface="DM Sans"/>
                <a:sym typeface="DM Sans"/>
              </a:defRPr>
            </a:lvl3pPr>
            <a:lvl4pPr indent="-330200" lvl="3" marL="1828800">
              <a:spcBef>
                <a:spcPts val="0"/>
              </a:spcBef>
              <a:spcAft>
                <a:spcPts val="0"/>
              </a:spcAft>
              <a:buSzPts val="1600"/>
              <a:buFont typeface="DM Sans"/>
              <a:buChar char="●"/>
              <a:defRPr sz="1600">
                <a:latin typeface="DM Sans"/>
                <a:ea typeface="DM Sans"/>
                <a:cs typeface="DM Sans"/>
                <a:sym typeface="DM Sans"/>
              </a:defRPr>
            </a:lvl4pPr>
            <a:lvl5pPr indent="-330200" lvl="4" marL="2286000">
              <a:spcBef>
                <a:spcPts val="0"/>
              </a:spcBef>
              <a:spcAft>
                <a:spcPts val="0"/>
              </a:spcAft>
              <a:buSzPts val="1600"/>
              <a:buFont typeface="DM Sans"/>
              <a:buChar char="○"/>
              <a:defRPr sz="1600">
                <a:latin typeface="DM Sans"/>
                <a:ea typeface="DM Sans"/>
                <a:cs typeface="DM Sans"/>
                <a:sym typeface="DM Sans"/>
              </a:defRPr>
            </a:lvl5pPr>
            <a:lvl6pPr indent="-330200" lvl="5" marL="2743200">
              <a:spcBef>
                <a:spcPts val="0"/>
              </a:spcBef>
              <a:spcAft>
                <a:spcPts val="0"/>
              </a:spcAft>
              <a:buSzPts val="1600"/>
              <a:buFont typeface="DM Sans"/>
              <a:buChar char="■"/>
              <a:defRPr sz="1600">
                <a:latin typeface="DM Sans"/>
                <a:ea typeface="DM Sans"/>
                <a:cs typeface="DM Sans"/>
                <a:sym typeface="DM Sans"/>
              </a:defRPr>
            </a:lvl6pPr>
            <a:lvl7pPr indent="-330200" lvl="6" marL="3200400">
              <a:spcBef>
                <a:spcPts val="0"/>
              </a:spcBef>
              <a:spcAft>
                <a:spcPts val="0"/>
              </a:spcAft>
              <a:buSzPts val="1600"/>
              <a:buFont typeface="DM Sans"/>
              <a:buChar char="●"/>
              <a:defRPr sz="1600">
                <a:latin typeface="DM Sans"/>
                <a:ea typeface="DM Sans"/>
                <a:cs typeface="DM Sans"/>
                <a:sym typeface="DM Sans"/>
              </a:defRPr>
            </a:lvl7pPr>
            <a:lvl8pPr indent="-330200" lvl="7" marL="3657600">
              <a:spcBef>
                <a:spcPts val="0"/>
              </a:spcBef>
              <a:spcAft>
                <a:spcPts val="0"/>
              </a:spcAft>
              <a:buSzPts val="1600"/>
              <a:buFont typeface="DM Sans"/>
              <a:buChar char="○"/>
              <a:defRPr sz="1600">
                <a:latin typeface="DM Sans"/>
                <a:ea typeface="DM Sans"/>
                <a:cs typeface="DM Sans"/>
                <a:sym typeface="DM Sans"/>
              </a:defRPr>
            </a:lvl8pPr>
            <a:lvl9pPr indent="-330200" lvl="8" marL="4114800">
              <a:spcBef>
                <a:spcPts val="0"/>
              </a:spcBef>
              <a:spcAft>
                <a:spcPts val="0"/>
              </a:spcAft>
              <a:buSzPts val="1600"/>
              <a:buFont typeface="DM Sans"/>
              <a:buChar char="■"/>
              <a:defRPr sz="1600">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18" r:id="rId40"/>
    <p:sldLayoutId id="2147483719" r:id="rId41"/>
    <p:sldLayoutId id="2147483720" r:id="rId42"/>
    <p:sldLayoutId id="2147483721" r:id="rId43"/>
    <p:sldLayoutId id="2147483722" r:id="rId44"/>
    <p:sldLayoutId id="2147483723" r:id="rId45"/>
    <p:sldLayoutId id="2147483724" r:id="rId46"/>
    <p:sldLayoutId id="2147483725" r:id="rId47"/>
    <p:sldLayoutId id="2147483726" r:id="rId48"/>
    <p:sldLayoutId id="2147483727" r:id="rId49"/>
    <p:sldLayoutId id="2147483728" r:id="rId50"/>
    <p:sldLayoutId id="2147483729" r:id="rId51"/>
    <p:sldLayoutId id="2147483730" r:id="rId52"/>
    <p:sldLayoutId id="2147483731" r:id="rId53"/>
    <p:sldLayoutId id="2147483732" r:id="rId54"/>
    <p:sldLayoutId id="2147483733" r:id="rId55"/>
    <p:sldLayoutId id="2147483734" r:id="rId56"/>
    <p:sldLayoutId id="2147483735" r:id="rId57"/>
    <p:sldLayoutId id="2147483736" r:id="rId58"/>
    <p:sldLayoutId id="2147483737"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sp>
        <p:nvSpPr>
          <p:cNvPr id="2314" name="Google Shape;2314;p93"/>
          <p:cNvSpPr txBox="1"/>
          <p:nvPr>
            <p:ph type="title"/>
          </p:nvPr>
        </p:nvSpPr>
        <p:spPr>
          <a:xfrm>
            <a:off x="274725" y="231925"/>
            <a:ext cx="8703600" cy="2559900"/>
          </a:xfrm>
          <a:prstGeom prst="rect">
            <a:avLst/>
          </a:prstGeom>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ts val="990"/>
              <a:buFont typeface="Arial"/>
              <a:buNone/>
            </a:pPr>
            <a:r>
              <a:rPr lang="en"/>
              <a:t>Does Home Field Advantage Really Exist in the NFL?</a:t>
            </a:r>
            <a:endParaRPr/>
          </a:p>
        </p:txBody>
      </p:sp>
      <p:sp>
        <p:nvSpPr>
          <p:cNvPr id="2315" name="Google Shape;2315;p93"/>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rPr>
              <a:t>Srihan, Mestere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94"/>
          <p:cNvSpPr/>
          <p:nvPr/>
        </p:nvSpPr>
        <p:spPr>
          <a:xfrm>
            <a:off x="4672600" y="1164975"/>
            <a:ext cx="4201200" cy="3693600"/>
          </a:xfrm>
          <a:prstGeom prst="roundRect">
            <a:avLst>
              <a:gd fmla="val 691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321" name="Google Shape;2321;p94"/>
          <p:cNvSpPr txBox="1"/>
          <p:nvPr>
            <p:ph idx="1" type="body"/>
          </p:nvPr>
        </p:nvSpPr>
        <p:spPr>
          <a:xfrm>
            <a:off x="4958900" y="1386375"/>
            <a:ext cx="3772800" cy="3250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 sz="2000">
                <a:solidFill>
                  <a:schemeClr val="dk1"/>
                </a:solidFill>
                <a:latin typeface="Arial"/>
                <a:ea typeface="Arial"/>
                <a:cs typeface="Arial"/>
                <a:sym typeface="Arial"/>
              </a:rPr>
              <a:t>There is a positive correlation between winning games and having home-field advantage.</a:t>
            </a:r>
            <a:endParaRPr b="1" sz="2000">
              <a:solidFill>
                <a:schemeClr val="dk1"/>
              </a:solidFill>
              <a:latin typeface="Arial"/>
              <a:ea typeface="Arial"/>
              <a:cs typeface="Arial"/>
              <a:sym typeface="Arial"/>
            </a:endParaRPr>
          </a:p>
          <a:p>
            <a:pPr indent="0" lvl="0" marL="0" rtl="0" algn="l">
              <a:lnSpc>
                <a:spcPct val="90000"/>
              </a:lnSpc>
              <a:spcBef>
                <a:spcPts val="1200"/>
              </a:spcBef>
              <a:spcAft>
                <a:spcPts val="0"/>
              </a:spcAft>
              <a:buClr>
                <a:schemeClr val="dk1"/>
              </a:buClr>
              <a:buSzPts val="1100"/>
              <a:buFont typeface="Arial"/>
              <a:buNone/>
            </a:pPr>
            <a:r>
              <a:t/>
            </a:r>
            <a:endParaRPr b="1" sz="2000">
              <a:solidFill>
                <a:schemeClr val="dk1"/>
              </a:solidFill>
              <a:latin typeface="Arial"/>
              <a:ea typeface="Arial"/>
              <a:cs typeface="Arial"/>
              <a:sym typeface="Arial"/>
            </a:endParaRPr>
          </a:p>
          <a:p>
            <a:pPr indent="0" lvl="0" marL="0" rtl="0" algn="l">
              <a:lnSpc>
                <a:spcPct val="90000"/>
              </a:lnSpc>
              <a:spcBef>
                <a:spcPts val="0"/>
              </a:spcBef>
              <a:spcAft>
                <a:spcPts val="0"/>
              </a:spcAft>
              <a:buClr>
                <a:schemeClr val="dk1"/>
              </a:buClr>
              <a:buSzPts val="1100"/>
              <a:buFont typeface="Arial"/>
              <a:buNone/>
            </a:pPr>
            <a:r>
              <a:t/>
            </a:r>
            <a:endParaRPr b="1" sz="2000">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endParaRPr>
          </a:p>
        </p:txBody>
      </p:sp>
      <p:sp>
        <p:nvSpPr>
          <p:cNvPr id="2322" name="Google Shape;2322;p94"/>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Hypothesis </a:t>
            </a:r>
            <a:endParaRPr/>
          </a:p>
        </p:txBody>
      </p:sp>
      <p:sp>
        <p:nvSpPr>
          <p:cNvPr id="2323" name="Google Shape;2323;p94"/>
          <p:cNvSpPr/>
          <p:nvPr/>
        </p:nvSpPr>
        <p:spPr>
          <a:xfrm>
            <a:off x="268775" y="1215175"/>
            <a:ext cx="3325800" cy="1617600"/>
          </a:xfrm>
          <a:prstGeom prst="roundRect">
            <a:avLst>
              <a:gd fmla="val 691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sz="1500"/>
              <a:t>Null Hypothesis: The number of home wins is independent of homefield advantage, indicating no significant correlation between the number of home wins and the overall performance of home teams compared to away teams. </a:t>
            </a:r>
            <a:endParaRPr b="1" sz="1500"/>
          </a:p>
        </p:txBody>
      </p:sp>
      <p:sp>
        <p:nvSpPr>
          <p:cNvPr id="2324" name="Google Shape;2324;p94"/>
          <p:cNvSpPr/>
          <p:nvPr/>
        </p:nvSpPr>
        <p:spPr>
          <a:xfrm>
            <a:off x="518975" y="3039750"/>
            <a:ext cx="2777400" cy="2012400"/>
          </a:xfrm>
          <a:prstGeom prst="roundRect">
            <a:avLst>
              <a:gd fmla="val 691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sz="1500"/>
              <a:t>Alternative Hypothesis: There is a negative correlation between winning games and having home-field advantage.</a:t>
            </a:r>
            <a:endParaRPr b="1" sz="1500"/>
          </a:p>
          <a:p>
            <a:pPr indent="0" lvl="0" marL="0" rtl="0" algn="l">
              <a:lnSpc>
                <a:spcPct val="90000"/>
              </a:lnSpc>
              <a:spcBef>
                <a:spcPts val="0"/>
              </a:spcBef>
              <a:spcAft>
                <a:spcPts val="0"/>
              </a:spcAft>
              <a:buNone/>
            </a:pPr>
            <a:r>
              <a:t/>
            </a:r>
            <a:endParaRPr b="1" sz="1500"/>
          </a:p>
          <a:p>
            <a:pPr indent="0" lvl="0" marL="0" rtl="0" algn="l">
              <a:lnSpc>
                <a:spcPct val="90000"/>
              </a:lnSpc>
              <a:spcBef>
                <a:spcPts val="0"/>
              </a:spcBef>
              <a:spcAft>
                <a:spcPts val="0"/>
              </a:spcAft>
              <a:buNone/>
            </a:pPr>
            <a:r>
              <a:t/>
            </a:r>
            <a:endParaRPr b="1" sz="1500"/>
          </a:p>
        </p:txBody>
      </p:sp>
      <p:sp>
        <p:nvSpPr>
          <p:cNvPr id="2325" name="Google Shape;2325;p94"/>
          <p:cNvSpPr txBox="1"/>
          <p:nvPr/>
        </p:nvSpPr>
        <p:spPr>
          <a:xfrm>
            <a:off x="953075" y="472950"/>
            <a:ext cx="17979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Srihan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95"/>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Bar Graph</a:t>
            </a:r>
            <a:endParaRPr/>
          </a:p>
        </p:txBody>
      </p:sp>
      <p:sp>
        <p:nvSpPr>
          <p:cNvPr id="2331" name="Google Shape;2331;p95"/>
          <p:cNvSpPr txBox="1"/>
          <p:nvPr>
            <p:ph idx="3" type="subTitle"/>
          </p:nvPr>
        </p:nvSpPr>
        <p:spPr>
          <a:xfrm>
            <a:off x="237900" y="284825"/>
            <a:ext cx="2096400" cy="7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Srihan </a:t>
            </a:r>
            <a:endParaRPr/>
          </a:p>
        </p:txBody>
      </p:sp>
      <p:pic>
        <p:nvPicPr>
          <p:cNvPr id="2332" name="Google Shape;2332;p95"/>
          <p:cNvPicPr preferRelativeResize="0"/>
          <p:nvPr/>
        </p:nvPicPr>
        <p:blipFill>
          <a:blip r:embed="rId3">
            <a:alphaModFix/>
          </a:blip>
          <a:stretch>
            <a:fillRect/>
          </a:stretch>
        </p:blipFill>
        <p:spPr>
          <a:xfrm>
            <a:off x="51750" y="1892175"/>
            <a:ext cx="3461650" cy="2582500"/>
          </a:xfrm>
          <a:prstGeom prst="rect">
            <a:avLst/>
          </a:prstGeom>
          <a:noFill/>
          <a:ln>
            <a:noFill/>
          </a:ln>
        </p:spPr>
      </p:pic>
      <p:sp>
        <p:nvSpPr>
          <p:cNvPr id="2333" name="Google Shape;2333;p95"/>
          <p:cNvSpPr txBox="1"/>
          <p:nvPr/>
        </p:nvSpPr>
        <p:spPr>
          <a:xfrm>
            <a:off x="4643050" y="1417950"/>
            <a:ext cx="3975900" cy="3141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DM Sans"/>
              <a:buChar char="●"/>
            </a:pPr>
            <a:r>
              <a:rPr lang="en" sz="1600">
                <a:latin typeface="DM Sans"/>
                <a:ea typeface="DM Sans"/>
                <a:cs typeface="DM Sans"/>
                <a:sym typeface="DM Sans"/>
              </a:rPr>
              <a:t>Graph shows the amount of home and away games each team has won since 2000. </a:t>
            </a:r>
            <a:endParaRPr sz="1600">
              <a:latin typeface="DM Sans"/>
              <a:ea typeface="DM Sans"/>
              <a:cs typeface="DM Sans"/>
              <a:sym typeface="DM Sans"/>
            </a:endParaRPr>
          </a:p>
          <a:p>
            <a:pPr indent="0" lvl="0" marL="0" rtl="0" algn="l">
              <a:spcBef>
                <a:spcPts val="0"/>
              </a:spcBef>
              <a:spcAft>
                <a:spcPts val="0"/>
              </a:spcAft>
              <a:buNone/>
            </a:pPr>
            <a:r>
              <a:t/>
            </a:r>
            <a:endParaRPr sz="1600">
              <a:latin typeface="DM Sans"/>
              <a:ea typeface="DM Sans"/>
              <a:cs typeface="DM Sans"/>
              <a:sym typeface="DM Sans"/>
            </a:endParaRPr>
          </a:p>
          <a:p>
            <a:pPr indent="0" lvl="0" marL="0" rtl="0" algn="l">
              <a:spcBef>
                <a:spcPts val="0"/>
              </a:spcBef>
              <a:spcAft>
                <a:spcPts val="0"/>
              </a:spcAft>
              <a:buNone/>
            </a:pPr>
            <a:r>
              <a:t/>
            </a:r>
            <a:endParaRPr sz="1600">
              <a:latin typeface="DM Sans"/>
              <a:ea typeface="DM Sans"/>
              <a:cs typeface="DM Sans"/>
              <a:sym typeface="DM Sans"/>
            </a:endParaRPr>
          </a:p>
          <a:p>
            <a:pPr indent="-330200" lvl="0" marL="457200" rtl="0" algn="l">
              <a:spcBef>
                <a:spcPts val="0"/>
              </a:spcBef>
              <a:spcAft>
                <a:spcPts val="0"/>
              </a:spcAft>
              <a:buSzPts val="1600"/>
              <a:buFont typeface="DM Sans"/>
              <a:buChar char="●"/>
            </a:pPr>
            <a:r>
              <a:rPr lang="en" sz="1600">
                <a:latin typeface="DM Sans"/>
                <a:ea typeface="DM Sans"/>
                <a:cs typeface="DM Sans"/>
                <a:sym typeface="DM Sans"/>
              </a:rPr>
              <a:t>This graph tells us that home field advantage will increase the home teams chances of winning.</a:t>
            </a:r>
            <a:endParaRPr sz="1600">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96"/>
          <p:cNvSpPr txBox="1"/>
          <p:nvPr>
            <p:ph idx="1" type="body"/>
          </p:nvPr>
        </p:nvSpPr>
        <p:spPr>
          <a:xfrm>
            <a:off x="4894025" y="1377200"/>
            <a:ext cx="3772800" cy="32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Higher home wins are reflected in red areas</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Teams with </a:t>
            </a:r>
            <a:r>
              <a:rPr lang="en">
                <a:solidFill>
                  <a:schemeClr val="dk1"/>
                </a:solidFill>
              </a:rPr>
              <a:t>both</a:t>
            </a:r>
            <a:r>
              <a:rPr lang="en">
                <a:solidFill>
                  <a:schemeClr val="dk1"/>
                </a:solidFill>
              </a:rPr>
              <a:t> home and away wins are in light colors</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Teams that </a:t>
            </a:r>
            <a:r>
              <a:rPr lang="en">
                <a:solidFill>
                  <a:schemeClr val="dk1"/>
                </a:solidFill>
              </a:rPr>
              <a:t>struggled</a:t>
            </a:r>
            <a:r>
              <a:rPr lang="en">
                <a:solidFill>
                  <a:schemeClr val="dk1"/>
                </a:solidFill>
              </a:rPr>
              <a:t> to win home and away games are </a:t>
            </a:r>
            <a:r>
              <a:rPr lang="en">
                <a:solidFill>
                  <a:schemeClr val="dk1"/>
                </a:solidFill>
              </a:rPr>
              <a:t>reflected</a:t>
            </a:r>
            <a:r>
              <a:rPr lang="en">
                <a:solidFill>
                  <a:schemeClr val="dk1"/>
                </a:solidFill>
              </a:rPr>
              <a:t> in blue areas</a:t>
            </a:r>
            <a:endParaRPr>
              <a:solidFill>
                <a:schemeClr val="dk1"/>
              </a:solidFill>
            </a:endParaRPr>
          </a:p>
        </p:txBody>
      </p:sp>
      <p:sp>
        <p:nvSpPr>
          <p:cNvPr id="2339" name="Google Shape;2339;p96"/>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Heat Map</a:t>
            </a:r>
            <a:endParaRPr/>
          </a:p>
        </p:txBody>
      </p:sp>
      <p:sp>
        <p:nvSpPr>
          <p:cNvPr id="2340" name="Google Shape;2340;p96"/>
          <p:cNvSpPr txBox="1"/>
          <p:nvPr>
            <p:ph idx="3" type="subTitle"/>
          </p:nvPr>
        </p:nvSpPr>
        <p:spPr>
          <a:xfrm>
            <a:off x="274950" y="284775"/>
            <a:ext cx="2096400" cy="70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400">
                <a:solidFill>
                  <a:schemeClr val="dk1"/>
                </a:solidFill>
                <a:latin typeface="Arial"/>
                <a:ea typeface="Arial"/>
                <a:cs typeface="Arial"/>
                <a:sym typeface="Arial"/>
              </a:rPr>
              <a:t>Mestere </a:t>
            </a:r>
            <a:endParaRPr sz="1400">
              <a:solidFill>
                <a:schemeClr val="dk1"/>
              </a:solidFill>
              <a:latin typeface="Arial"/>
              <a:ea typeface="Arial"/>
              <a:cs typeface="Arial"/>
              <a:sym typeface="Arial"/>
            </a:endParaRPr>
          </a:p>
        </p:txBody>
      </p:sp>
      <p:pic>
        <p:nvPicPr>
          <p:cNvPr id="2341" name="Google Shape;2341;p96"/>
          <p:cNvPicPr preferRelativeResize="0"/>
          <p:nvPr/>
        </p:nvPicPr>
        <p:blipFill>
          <a:blip r:embed="rId3">
            <a:alphaModFix/>
          </a:blip>
          <a:stretch>
            <a:fillRect/>
          </a:stretch>
        </p:blipFill>
        <p:spPr>
          <a:xfrm>
            <a:off x="152400" y="1274450"/>
            <a:ext cx="4419600" cy="346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97"/>
          <p:cNvSpPr txBox="1"/>
          <p:nvPr>
            <p:ph idx="1" type="body"/>
          </p:nvPr>
        </p:nvSpPr>
        <p:spPr>
          <a:xfrm>
            <a:off x="4894025" y="1377200"/>
            <a:ext cx="3772800" cy="32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Each dot </a:t>
            </a:r>
            <a:r>
              <a:rPr lang="en">
                <a:solidFill>
                  <a:schemeClr val="dk1"/>
                </a:solidFill>
              </a:rPr>
              <a:t>represents</a:t>
            </a:r>
            <a:r>
              <a:rPr lang="en">
                <a:solidFill>
                  <a:schemeClr val="dk1"/>
                </a:solidFill>
              </a:rPr>
              <a:t> each teams total home and away wins</a:t>
            </a:r>
            <a:endParaRPr>
              <a:solidFill>
                <a:schemeClr val="dk1"/>
              </a:solidFill>
            </a:endParaRPr>
          </a:p>
          <a:p>
            <a:pPr indent="-330200" lvl="0" marL="457200" rtl="0" algn="l">
              <a:spcBef>
                <a:spcPts val="0"/>
              </a:spcBef>
              <a:spcAft>
                <a:spcPts val="0"/>
              </a:spcAft>
              <a:buClr>
                <a:schemeClr val="dk1"/>
              </a:buClr>
              <a:buSzPts val="1600"/>
              <a:buChar char="●"/>
            </a:pPr>
            <a:r>
              <a:rPr lang="en">
                <a:solidFill>
                  <a:srgbClr val="1F1F1F"/>
                </a:solidFill>
              </a:rPr>
              <a:t>Root Mean Squared Error: 10.25</a:t>
            </a:r>
            <a:endParaRPr>
              <a:solidFill>
                <a:srgbClr val="1F1F1F"/>
              </a:solidFill>
            </a:endParaRPr>
          </a:p>
          <a:p>
            <a:pPr indent="-330200" lvl="0" marL="457200" rtl="0" algn="l">
              <a:spcBef>
                <a:spcPts val="0"/>
              </a:spcBef>
              <a:spcAft>
                <a:spcPts val="0"/>
              </a:spcAft>
              <a:buClr>
                <a:schemeClr val="dk1"/>
              </a:buClr>
              <a:buSzPts val="1600"/>
              <a:buChar char="●"/>
            </a:pPr>
            <a:r>
              <a:rPr lang="en">
                <a:solidFill>
                  <a:srgbClr val="1F1F1F"/>
                </a:solidFill>
              </a:rPr>
              <a:t>R-squared: 0.67</a:t>
            </a:r>
            <a:endParaRPr>
              <a:solidFill>
                <a:schemeClr val="dk1"/>
              </a:solidFill>
            </a:endParaRPr>
          </a:p>
        </p:txBody>
      </p:sp>
      <p:sp>
        <p:nvSpPr>
          <p:cNvPr id="2347" name="Google Shape;2347;p97"/>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Linear Regression </a:t>
            </a:r>
            <a:endParaRPr/>
          </a:p>
        </p:txBody>
      </p:sp>
      <p:sp>
        <p:nvSpPr>
          <p:cNvPr id="2348" name="Google Shape;2348;p97"/>
          <p:cNvSpPr txBox="1"/>
          <p:nvPr>
            <p:ph idx="3" type="subTitle"/>
          </p:nvPr>
        </p:nvSpPr>
        <p:spPr>
          <a:xfrm>
            <a:off x="274950" y="284775"/>
            <a:ext cx="2096400" cy="70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Mestere</a:t>
            </a:r>
            <a:endParaRPr>
              <a:solidFill>
                <a:schemeClr val="dk1"/>
              </a:solidFill>
            </a:endParaRPr>
          </a:p>
        </p:txBody>
      </p:sp>
      <p:pic>
        <p:nvPicPr>
          <p:cNvPr id="2349" name="Google Shape;2349;p97"/>
          <p:cNvPicPr preferRelativeResize="0"/>
          <p:nvPr/>
        </p:nvPicPr>
        <p:blipFill>
          <a:blip r:embed="rId3">
            <a:alphaModFix/>
          </a:blip>
          <a:stretch>
            <a:fillRect/>
          </a:stretch>
        </p:blipFill>
        <p:spPr>
          <a:xfrm>
            <a:off x="67350" y="1609375"/>
            <a:ext cx="4589224" cy="2953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98"/>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Dot Plot Subplot</a:t>
            </a:r>
            <a:endParaRPr/>
          </a:p>
        </p:txBody>
      </p:sp>
      <p:sp>
        <p:nvSpPr>
          <p:cNvPr id="2355" name="Google Shape;2355;p98"/>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Mestere</a:t>
            </a:r>
            <a:endParaRPr/>
          </a:p>
        </p:txBody>
      </p:sp>
      <p:sp>
        <p:nvSpPr>
          <p:cNvPr id="2356" name="Google Shape;2356;p98"/>
          <p:cNvSpPr txBox="1"/>
          <p:nvPr/>
        </p:nvSpPr>
        <p:spPr>
          <a:xfrm>
            <a:off x="4802500" y="1499000"/>
            <a:ext cx="3954900" cy="3289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DM Sans"/>
              <a:buChar char="●"/>
            </a:pPr>
            <a:r>
              <a:rPr lang="en" sz="1600">
                <a:latin typeface="DM Sans"/>
                <a:ea typeface="DM Sans"/>
                <a:cs typeface="DM Sans"/>
                <a:sym typeface="DM Sans"/>
              </a:rPr>
              <a:t>Home team has a higher </a:t>
            </a:r>
            <a:r>
              <a:rPr lang="en" sz="1600">
                <a:latin typeface="DM Sans"/>
                <a:ea typeface="DM Sans"/>
                <a:cs typeface="DM Sans"/>
                <a:sym typeface="DM Sans"/>
              </a:rPr>
              <a:t>overall</a:t>
            </a:r>
            <a:r>
              <a:rPr lang="en" sz="1600">
                <a:latin typeface="DM Sans"/>
                <a:ea typeface="DM Sans"/>
                <a:cs typeface="DM Sans"/>
                <a:sym typeface="DM Sans"/>
              </a:rPr>
              <a:t> win rate than away teams</a:t>
            </a:r>
            <a:endParaRPr sz="1600">
              <a:latin typeface="DM Sans"/>
              <a:ea typeface="DM Sans"/>
              <a:cs typeface="DM Sans"/>
              <a:sym typeface="DM Sans"/>
            </a:endParaRPr>
          </a:p>
          <a:p>
            <a:pPr indent="0" lvl="0" marL="457200" rtl="0" algn="l">
              <a:spcBef>
                <a:spcPts val="0"/>
              </a:spcBef>
              <a:spcAft>
                <a:spcPts val="0"/>
              </a:spcAft>
              <a:buNone/>
            </a:pPr>
            <a:r>
              <a:t/>
            </a:r>
            <a:endParaRPr sz="1600">
              <a:latin typeface="DM Sans"/>
              <a:ea typeface="DM Sans"/>
              <a:cs typeface="DM Sans"/>
              <a:sym typeface="DM Sans"/>
            </a:endParaRPr>
          </a:p>
          <a:p>
            <a:pPr indent="-330200" lvl="0" marL="457200" rtl="0" algn="l">
              <a:spcBef>
                <a:spcPts val="0"/>
              </a:spcBef>
              <a:spcAft>
                <a:spcPts val="0"/>
              </a:spcAft>
              <a:buSzPts val="1600"/>
              <a:buFont typeface="DM Sans"/>
              <a:buChar char="●"/>
            </a:pPr>
            <a:r>
              <a:rPr lang="en" sz="1600">
                <a:latin typeface="DM Sans"/>
                <a:ea typeface="DM Sans"/>
                <a:cs typeface="DM Sans"/>
                <a:sym typeface="DM Sans"/>
              </a:rPr>
              <a:t>Steeper decline for away wins</a:t>
            </a:r>
            <a:endParaRPr sz="1600">
              <a:latin typeface="DM Sans"/>
              <a:ea typeface="DM Sans"/>
              <a:cs typeface="DM Sans"/>
              <a:sym typeface="DM Sans"/>
            </a:endParaRPr>
          </a:p>
          <a:p>
            <a:pPr indent="0" lvl="0" marL="0" rtl="0" algn="l">
              <a:spcBef>
                <a:spcPts val="0"/>
              </a:spcBef>
              <a:spcAft>
                <a:spcPts val="0"/>
              </a:spcAft>
              <a:buNone/>
            </a:pPr>
            <a:r>
              <a:t/>
            </a:r>
            <a:endParaRPr sz="1600">
              <a:latin typeface="DM Sans"/>
              <a:ea typeface="DM Sans"/>
              <a:cs typeface="DM Sans"/>
              <a:sym typeface="DM Sans"/>
            </a:endParaRPr>
          </a:p>
          <a:p>
            <a:pPr indent="-330200" lvl="0" marL="457200" rtl="0" algn="l">
              <a:spcBef>
                <a:spcPts val="0"/>
              </a:spcBef>
              <a:spcAft>
                <a:spcPts val="0"/>
              </a:spcAft>
              <a:buSzPts val="1600"/>
              <a:buFont typeface="DM Sans"/>
              <a:buChar char="●"/>
            </a:pPr>
            <a:r>
              <a:rPr lang="en" sz="1600">
                <a:latin typeface="DM Sans"/>
                <a:ea typeface="DM Sans"/>
                <a:cs typeface="DM Sans"/>
                <a:sym typeface="DM Sans"/>
              </a:rPr>
              <a:t>Consistent home advantage across teams</a:t>
            </a:r>
            <a:endParaRPr sz="1600">
              <a:latin typeface="DM Sans"/>
              <a:ea typeface="DM Sans"/>
              <a:cs typeface="DM Sans"/>
              <a:sym typeface="DM Sans"/>
            </a:endParaRPr>
          </a:p>
          <a:p>
            <a:pPr indent="0" lvl="0" marL="0" rtl="0" algn="l">
              <a:spcBef>
                <a:spcPts val="0"/>
              </a:spcBef>
              <a:spcAft>
                <a:spcPts val="0"/>
              </a:spcAft>
              <a:buNone/>
            </a:pPr>
            <a:r>
              <a:t/>
            </a:r>
            <a:endParaRPr sz="1600">
              <a:latin typeface="DM Sans"/>
              <a:ea typeface="DM Sans"/>
              <a:cs typeface="DM Sans"/>
              <a:sym typeface="DM Sans"/>
            </a:endParaRPr>
          </a:p>
          <a:p>
            <a:pPr indent="0" lvl="0" marL="0" rtl="0" algn="l">
              <a:spcBef>
                <a:spcPts val="0"/>
              </a:spcBef>
              <a:spcAft>
                <a:spcPts val="0"/>
              </a:spcAft>
              <a:buNone/>
            </a:pPr>
            <a:r>
              <a:t/>
            </a:r>
            <a:endParaRPr sz="1600">
              <a:latin typeface="DM Sans"/>
              <a:ea typeface="DM Sans"/>
              <a:cs typeface="DM Sans"/>
              <a:sym typeface="DM Sans"/>
            </a:endParaRPr>
          </a:p>
        </p:txBody>
      </p:sp>
      <p:pic>
        <p:nvPicPr>
          <p:cNvPr id="2357" name="Google Shape;2357;p98"/>
          <p:cNvPicPr preferRelativeResize="0"/>
          <p:nvPr/>
        </p:nvPicPr>
        <p:blipFill>
          <a:blip r:embed="rId3">
            <a:alphaModFix/>
          </a:blip>
          <a:stretch>
            <a:fillRect/>
          </a:stretch>
        </p:blipFill>
        <p:spPr>
          <a:xfrm>
            <a:off x="152400" y="1141625"/>
            <a:ext cx="4497699" cy="3741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1" name="Shape 2361"/>
        <p:cNvGrpSpPr/>
        <p:nvPr/>
      </p:nvGrpSpPr>
      <p:grpSpPr>
        <a:xfrm>
          <a:off x="0" y="0"/>
          <a:ext cx="0" cy="0"/>
          <a:chOff x="0" y="0"/>
          <a:chExt cx="0" cy="0"/>
        </a:xfrm>
      </p:grpSpPr>
      <p:sp>
        <p:nvSpPr>
          <p:cNvPr id="2362" name="Google Shape;2362;p99"/>
          <p:cNvSpPr txBox="1"/>
          <p:nvPr>
            <p:ph type="title"/>
          </p:nvPr>
        </p:nvSpPr>
        <p:spPr>
          <a:xfrm>
            <a:off x="254710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Bubble Chart</a:t>
            </a:r>
            <a:endParaRPr/>
          </a:p>
        </p:txBody>
      </p:sp>
      <p:sp>
        <p:nvSpPr>
          <p:cNvPr id="2363" name="Google Shape;2363;p99"/>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Srihan</a:t>
            </a:r>
            <a:endParaRPr/>
          </a:p>
        </p:txBody>
      </p:sp>
      <p:pic>
        <p:nvPicPr>
          <p:cNvPr id="2364" name="Google Shape;2364;p99"/>
          <p:cNvPicPr preferRelativeResize="0"/>
          <p:nvPr/>
        </p:nvPicPr>
        <p:blipFill>
          <a:blip r:embed="rId3">
            <a:alphaModFix/>
          </a:blip>
          <a:stretch>
            <a:fillRect/>
          </a:stretch>
        </p:blipFill>
        <p:spPr>
          <a:xfrm>
            <a:off x="347275" y="1406650"/>
            <a:ext cx="4224725" cy="3182776"/>
          </a:xfrm>
          <a:prstGeom prst="rect">
            <a:avLst/>
          </a:prstGeom>
          <a:noFill/>
          <a:ln>
            <a:noFill/>
          </a:ln>
        </p:spPr>
      </p:pic>
      <p:sp>
        <p:nvSpPr>
          <p:cNvPr id="2365" name="Google Shape;2365;p99"/>
          <p:cNvSpPr txBox="1"/>
          <p:nvPr/>
        </p:nvSpPr>
        <p:spPr>
          <a:xfrm>
            <a:off x="5214550" y="1406650"/>
            <a:ext cx="3267900" cy="3396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DM Sans"/>
              <a:buChar char="●"/>
            </a:pPr>
            <a:r>
              <a:rPr lang="en" sz="1600">
                <a:latin typeface="DM Sans"/>
                <a:ea typeface="DM Sans"/>
                <a:cs typeface="DM Sans"/>
                <a:sym typeface="DM Sans"/>
              </a:rPr>
              <a:t>Here, it is evident that there is a p</a:t>
            </a:r>
            <a:r>
              <a:rPr lang="en" sz="1600">
                <a:latin typeface="DM Sans"/>
                <a:ea typeface="DM Sans"/>
                <a:cs typeface="DM Sans"/>
                <a:sym typeface="DM Sans"/>
              </a:rPr>
              <a:t>ositive</a:t>
            </a:r>
            <a:r>
              <a:rPr lang="en" sz="1600">
                <a:latin typeface="DM Sans"/>
                <a:ea typeface="DM Sans"/>
                <a:cs typeface="DM Sans"/>
                <a:sym typeface="DM Sans"/>
              </a:rPr>
              <a:t> </a:t>
            </a:r>
            <a:r>
              <a:rPr lang="en" sz="1600">
                <a:latin typeface="DM Sans"/>
                <a:ea typeface="DM Sans"/>
                <a:cs typeface="DM Sans"/>
                <a:sym typeface="DM Sans"/>
              </a:rPr>
              <a:t>correlation</a:t>
            </a:r>
            <a:r>
              <a:rPr lang="en" sz="1600">
                <a:latin typeface="DM Sans"/>
                <a:ea typeface="DM Sans"/>
                <a:cs typeface="DM Sans"/>
                <a:sym typeface="DM Sans"/>
              </a:rPr>
              <a:t> </a:t>
            </a:r>
            <a:r>
              <a:rPr lang="en" sz="1600">
                <a:latin typeface="DM Sans"/>
                <a:ea typeface="DM Sans"/>
                <a:cs typeface="DM Sans"/>
                <a:sym typeface="DM Sans"/>
              </a:rPr>
              <a:t>towards</a:t>
            </a:r>
            <a:r>
              <a:rPr lang="en" sz="1600">
                <a:latin typeface="DM Sans"/>
                <a:ea typeface="DM Sans"/>
                <a:cs typeface="DM Sans"/>
                <a:sym typeface="DM Sans"/>
              </a:rPr>
              <a:t> home team advantage</a:t>
            </a:r>
            <a:endParaRPr sz="1600">
              <a:latin typeface="DM Sans"/>
              <a:ea typeface="DM Sans"/>
              <a:cs typeface="DM Sans"/>
              <a:sym typeface="DM Sans"/>
            </a:endParaRPr>
          </a:p>
          <a:p>
            <a:pPr indent="-330200" lvl="0" marL="457200" rtl="0" algn="l">
              <a:spcBef>
                <a:spcPts val="0"/>
              </a:spcBef>
              <a:spcAft>
                <a:spcPts val="0"/>
              </a:spcAft>
              <a:buSzPts val="1600"/>
              <a:buFont typeface="DM Sans"/>
              <a:buChar char="●"/>
            </a:pPr>
            <a:r>
              <a:rPr lang="en" sz="1600">
                <a:latin typeface="DM Sans"/>
                <a:ea typeface="DM Sans"/>
                <a:cs typeface="DM Sans"/>
                <a:sym typeface="DM Sans"/>
              </a:rPr>
              <a:t>The bigger the bubble, the more wins a team has overall. </a:t>
            </a:r>
            <a:endParaRPr sz="1600">
              <a:latin typeface="DM Sans"/>
              <a:ea typeface="DM Sans"/>
              <a:cs typeface="DM Sans"/>
              <a:sym typeface="DM Sans"/>
            </a:endParaRPr>
          </a:p>
          <a:p>
            <a:pPr indent="-330200" lvl="0" marL="457200" rtl="0" algn="l">
              <a:spcBef>
                <a:spcPts val="0"/>
              </a:spcBef>
              <a:spcAft>
                <a:spcPts val="0"/>
              </a:spcAft>
              <a:buSzPts val="1600"/>
              <a:buFont typeface="DM Sans"/>
              <a:buChar char="●"/>
            </a:pPr>
            <a:r>
              <a:rPr lang="en" sz="1600">
                <a:latin typeface="DM Sans"/>
                <a:ea typeface="DM Sans"/>
                <a:cs typeface="DM Sans"/>
                <a:sym typeface="DM Sans"/>
              </a:rPr>
              <a:t>The smaller the bubble, the less wins a team will have</a:t>
            </a:r>
            <a:endParaRPr sz="16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roup/Class Project #1">
  <a:themeElements>
    <a:clrScheme name="Simple Light">
      <a:dk1>
        <a:srgbClr val="000000"/>
      </a:dk1>
      <a:lt1>
        <a:srgbClr val="D2DE9C"/>
      </a:lt1>
      <a:dk2>
        <a:srgbClr val="F3DFA5"/>
      </a:dk2>
      <a:lt2>
        <a:srgbClr val="DBEFF1"/>
      </a:lt2>
      <a:accent1>
        <a:srgbClr val="FD5E48"/>
      </a:accent1>
      <a:accent2>
        <a:srgbClr val="E6C2DE"/>
      </a:accent2>
      <a:accent3>
        <a:srgbClr val="FFFFFF"/>
      </a:accent3>
      <a:accent4>
        <a:srgbClr val="FFFFFF"/>
      </a:accent4>
      <a:accent5>
        <a:srgbClr val="FFFFFF"/>
      </a:accent5>
      <a:accent6>
        <a:srgbClr val="FFFFFF"/>
      </a:accent6>
      <a:hlink>
        <a:srgbClr val="358C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