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8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8735-688B-D247-3338-D38928791A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849881-00A9-661F-BA8F-BF5056F4F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FD474C-170F-1398-7638-0C35138F555B}"/>
              </a:ext>
            </a:extLst>
          </p:cNvPr>
          <p:cNvSpPr>
            <a:spLocks noGrp="1"/>
          </p:cNvSpPr>
          <p:nvPr>
            <p:ph type="dt" sz="half" idx="10"/>
          </p:nvPr>
        </p:nvSpPr>
        <p:spPr/>
        <p:txBody>
          <a:bodyPr/>
          <a:lstStyle/>
          <a:p>
            <a:fld id="{9C0C3BDF-23AD-4D07-87FF-AC0AC92374D9}" type="datetimeFigureOut">
              <a:rPr lang="en-IN" smtClean="0"/>
              <a:t>08-04-2024</a:t>
            </a:fld>
            <a:endParaRPr lang="en-IN"/>
          </a:p>
        </p:txBody>
      </p:sp>
      <p:sp>
        <p:nvSpPr>
          <p:cNvPr id="5" name="Footer Placeholder 4">
            <a:extLst>
              <a:ext uri="{FF2B5EF4-FFF2-40B4-BE49-F238E27FC236}">
                <a16:creationId xmlns:a16="http://schemas.microsoft.com/office/drawing/2014/main" id="{8F8919E6-D79D-873C-51E2-D362724A23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652CFB-DA8D-C623-187A-6A0438D7B947}"/>
              </a:ext>
            </a:extLst>
          </p:cNvPr>
          <p:cNvSpPr>
            <a:spLocks noGrp="1"/>
          </p:cNvSpPr>
          <p:nvPr>
            <p:ph type="sldNum" sz="quarter" idx="12"/>
          </p:nvPr>
        </p:nvSpPr>
        <p:spPr/>
        <p:txBody>
          <a:bodyPr/>
          <a:lstStyle/>
          <a:p>
            <a:fld id="{2E06755C-9B51-4D14-8A5A-DCB86D6EF52B}" type="slidenum">
              <a:rPr lang="en-IN" smtClean="0"/>
              <a:t>‹#›</a:t>
            </a:fld>
            <a:endParaRPr lang="en-IN"/>
          </a:p>
        </p:txBody>
      </p:sp>
    </p:spTree>
    <p:extLst>
      <p:ext uri="{BB962C8B-B14F-4D97-AF65-F5344CB8AC3E}">
        <p14:creationId xmlns:p14="http://schemas.microsoft.com/office/powerpoint/2010/main" val="74704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8CCD-BF04-8AFD-5655-B364C47F47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A84A86-097B-8F7C-D913-A73F39238D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6C8E6C-4776-DF35-F5CC-AA70FB0756C7}"/>
              </a:ext>
            </a:extLst>
          </p:cNvPr>
          <p:cNvSpPr>
            <a:spLocks noGrp="1"/>
          </p:cNvSpPr>
          <p:nvPr>
            <p:ph type="dt" sz="half" idx="10"/>
          </p:nvPr>
        </p:nvSpPr>
        <p:spPr/>
        <p:txBody>
          <a:bodyPr/>
          <a:lstStyle/>
          <a:p>
            <a:fld id="{9C0C3BDF-23AD-4D07-87FF-AC0AC92374D9}" type="datetimeFigureOut">
              <a:rPr lang="en-IN" smtClean="0"/>
              <a:t>08-04-2024</a:t>
            </a:fld>
            <a:endParaRPr lang="en-IN"/>
          </a:p>
        </p:txBody>
      </p:sp>
      <p:sp>
        <p:nvSpPr>
          <p:cNvPr id="5" name="Footer Placeholder 4">
            <a:extLst>
              <a:ext uri="{FF2B5EF4-FFF2-40B4-BE49-F238E27FC236}">
                <a16:creationId xmlns:a16="http://schemas.microsoft.com/office/drawing/2014/main" id="{DF02C495-F377-D33D-2DB4-1D5BAD4162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5E499-6360-E8B9-58A5-80727A06DC82}"/>
              </a:ext>
            </a:extLst>
          </p:cNvPr>
          <p:cNvSpPr>
            <a:spLocks noGrp="1"/>
          </p:cNvSpPr>
          <p:nvPr>
            <p:ph type="sldNum" sz="quarter" idx="12"/>
          </p:nvPr>
        </p:nvSpPr>
        <p:spPr/>
        <p:txBody>
          <a:bodyPr/>
          <a:lstStyle/>
          <a:p>
            <a:fld id="{2E06755C-9B51-4D14-8A5A-DCB86D6EF52B}" type="slidenum">
              <a:rPr lang="en-IN" smtClean="0"/>
              <a:t>‹#›</a:t>
            </a:fld>
            <a:endParaRPr lang="en-IN"/>
          </a:p>
        </p:txBody>
      </p:sp>
    </p:spTree>
    <p:extLst>
      <p:ext uri="{BB962C8B-B14F-4D97-AF65-F5344CB8AC3E}">
        <p14:creationId xmlns:p14="http://schemas.microsoft.com/office/powerpoint/2010/main" val="196154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73A25-0EDB-B4BE-0B48-6C132492DE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A038A7-4E0A-ED3B-E173-9D0E732F8D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3B85E-0FDB-00AA-5797-03719F5854E5}"/>
              </a:ext>
            </a:extLst>
          </p:cNvPr>
          <p:cNvSpPr>
            <a:spLocks noGrp="1"/>
          </p:cNvSpPr>
          <p:nvPr>
            <p:ph type="dt" sz="half" idx="10"/>
          </p:nvPr>
        </p:nvSpPr>
        <p:spPr/>
        <p:txBody>
          <a:bodyPr/>
          <a:lstStyle/>
          <a:p>
            <a:fld id="{9C0C3BDF-23AD-4D07-87FF-AC0AC92374D9}" type="datetimeFigureOut">
              <a:rPr lang="en-IN" smtClean="0"/>
              <a:t>08-04-2024</a:t>
            </a:fld>
            <a:endParaRPr lang="en-IN"/>
          </a:p>
        </p:txBody>
      </p:sp>
      <p:sp>
        <p:nvSpPr>
          <p:cNvPr id="5" name="Footer Placeholder 4">
            <a:extLst>
              <a:ext uri="{FF2B5EF4-FFF2-40B4-BE49-F238E27FC236}">
                <a16:creationId xmlns:a16="http://schemas.microsoft.com/office/drawing/2014/main" id="{A0BC61D7-45F2-19CB-14DC-0873220A93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6702E-F343-D6D7-911E-4CE874CE1000}"/>
              </a:ext>
            </a:extLst>
          </p:cNvPr>
          <p:cNvSpPr>
            <a:spLocks noGrp="1"/>
          </p:cNvSpPr>
          <p:nvPr>
            <p:ph type="sldNum" sz="quarter" idx="12"/>
          </p:nvPr>
        </p:nvSpPr>
        <p:spPr/>
        <p:txBody>
          <a:bodyPr/>
          <a:lstStyle/>
          <a:p>
            <a:fld id="{2E06755C-9B51-4D14-8A5A-DCB86D6EF52B}" type="slidenum">
              <a:rPr lang="en-IN" smtClean="0"/>
              <a:t>‹#›</a:t>
            </a:fld>
            <a:endParaRPr lang="en-IN"/>
          </a:p>
        </p:txBody>
      </p:sp>
    </p:spTree>
    <p:extLst>
      <p:ext uri="{BB962C8B-B14F-4D97-AF65-F5344CB8AC3E}">
        <p14:creationId xmlns:p14="http://schemas.microsoft.com/office/powerpoint/2010/main" val="246158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4/8/2024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4000-C273-9784-200A-F464647FAA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01C0B2-9C38-0388-4BCB-B69764CE0B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AB749A-77C4-FE10-6066-CDE8C6A23C80}"/>
              </a:ext>
            </a:extLst>
          </p:cNvPr>
          <p:cNvSpPr>
            <a:spLocks noGrp="1"/>
          </p:cNvSpPr>
          <p:nvPr>
            <p:ph type="dt" sz="half" idx="10"/>
          </p:nvPr>
        </p:nvSpPr>
        <p:spPr/>
        <p:txBody>
          <a:bodyPr/>
          <a:lstStyle/>
          <a:p>
            <a:fld id="{9C0C3BDF-23AD-4D07-87FF-AC0AC92374D9}" type="datetimeFigureOut">
              <a:rPr lang="en-IN" smtClean="0"/>
              <a:t>08-04-2024</a:t>
            </a:fld>
            <a:endParaRPr lang="en-IN"/>
          </a:p>
        </p:txBody>
      </p:sp>
      <p:sp>
        <p:nvSpPr>
          <p:cNvPr id="5" name="Footer Placeholder 4">
            <a:extLst>
              <a:ext uri="{FF2B5EF4-FFF2-40B4-BE49-F238E27FC236}">
                <a16:creationId xmlns:a16="http://schemas.microsoft.com/office/drawing/2014/main" id="{29371498-F1A4-5E2F-18FD-9EE572111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4EB049-ED38-0CD3-8482-11009BA2464E}"/>
              </a:ext>
            </a:extLst>
          </p:cNvPr>
          <p:cNvSpPr>
            <a:spLocks noGrp="1"/>
          </p:cNvSpPr>
          <p:nvPr>
            <p:ph type="sldNum" sz="quarter" idx="12"/>
          </p:nvPr>
        </p:nvSpPr>
        <p:spPr/>
        <p:txBody>
          <a:bodyPr/>
          <a:lstStyle/>
          <a:p>
            <a:fld id="{2E06755C-9B51-4D14-8A5A-DCB86D6EF52B}" type="slidenum">
              <a:rPr lang="en-IN" smtClean="0"/>
              <a:t>‹#›</a:t>
            </a:fld>
            <a:endParaRPr lang="en-IN"/>
          </a:p>
        </p:txBody>
      </p:sp>
    </p:spTree>
    <p:extLst>
      <p:ext uri="{BB962C8B-B14F-4D97-AF65-F5344CB8AC3E}">
        <p14:creationId xmlns:p14="http://schemas.microsoft.com/office/powerpoint/2010/main" val="2248815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4/8/2024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3EDB-3A3B-4B94-27A8-D53762D9E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9FA766-E009-EBF2-52E4-83A3496E8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16EBC-61C7-BF0B-1573-8C565B3814D1}"/>
              </a:ext>
            </a:extLst>
          </p:cNvPr>
          <p:cNvSpPr>
            <a:spLocks noGrp="1"/>
          </p:cNvSpPr>
          <p:nvPr>
            <p:ph type="dt" sz="half" idx="10"/>
          </p:nvPr>
        </p:nvSpPr>
        <p:spPr/>
        <p:txBody>
          <a:bodyPr/>
          <a:lstStyle/>
          <a:p>
            <a:fld id="{9C0C3BDF-23AD-4D07-87FF-AC0AC92374D9}" type="datetimeFigureOut">
              <a:rPr lang="en-IN" smtClean="0"/>
              <a:t>08-04-2024</a:t>
            </a:fld>
            <a:endParaRPr lang="en-IN"/>
          </a:p>
        </p:txBody>
      </p:sp>
      <p:sp>
        <p:nvSpPr>
          <p:cNvPr id="5" name="Footer Placeholder 4">
            <a:extLst>
              <a:ext uri="{FF2B5EF4-FFF2-40B4-BE49-F238E27FC236}">
                <a16:creationId xmlns:a16="http://schemas.microsoft.com/office/drawing/2014/main" id="{007C8FE3-F746-EA5C-6D87-2928FB8DC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7A82C5-9946-0E1D-A870-03AFB648B676}"/>
              </a:ext>
            </a:extLst>
          </p:cNvPr>
          <p:cNvSpPr>
            <a:spLocks noGrp="1"/>
          </p:cNvSpPr>
          <p:nvPr>
            <p:ph type="sldNum" sz="quarter" idx="12"/>
          </p:nvPr>
        </p:nvSpPr>
        <p:spPr/>
        <p:txBody>
          <a:bodyPr/>
          <a:lstStyle/>
          <a:p>
            <a:fld id="{2E06755C-9B51-4D14-8A5A-DCB86D6EF52B}" type="slidenum">
              <a:rPr lang="en-IN" smtClean="0"/>
              <a:t>‹#›</a:t>
            </a:fld>
            <a:endParaRPr lang="en-IN"/>
          </a:p>
        </p:txBody>
      </p:sp>
    </p:spTree>
    <p:extLst>
      <p:ext uri="{BB962C8B-B14F-4D97-AF65-F5344CB8AC3E}">
        <p14:creationId xmlns:p14="http://schemas.microsoft.com/office/powerpoint/2010/main" val="355898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2637-F793-61F8-BAED-6A48A82AC4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4E92C-E4E8-E838-BA95-A43A09F3EB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E377A4-50FA-14E1-FB83-C39D29F966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2F36D1-A14D-BEF0-2A22-2CB23A0C662B}"/>
              </a:ext>
            </a:extLst>
          </p:cNvPr>
          <p:cNvSpPr>
            <a:spLocks noGrp="1"/>
          </p:cNvSpPr>
          <p:nvPr>
            <p:ph type="dt" sz="half" idx="10"/>
          </p:nvPr>
        </p:nvSpPr>
        <p:spPr/>
        <p:txBody>
          <a:bodyPr/>
          <a:lstStyle/>
          <a:p>
            <a:fld id="{9C0C3BDF-23AD-4D07-87FF-AC0AC92374D9}" type="datetimeFigureOut">
              <a:rPr lang="en-IN" smtClean="0"/>
              <a:t>08-04-2024</a:t>
            </a:fld>
            <a:endParaRPr lang="en-IN"/>
          </a:p>
        </p:txBody>
      </p:sp>
      <p:sp>
        <p:nvSpPr>
          <p:cNvPr id="6" name="Footer Placeholder 5">
            <a:extLst>
              <a:ext uri="{FF2B5EF4-FFF2-40B4-BE49-F238E27FC236}">
                <a16:creationId xmlns:a16="http://schemas.microsoft.com/office/drawing/2014/main" id="{030DDAD1-D145-104A-322F-EDD7F84C70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B4A3-94A3-9B8B-80D3-53A88B077557}"/>
              </a:ext>
            </a:extLst>
          </p:cNvPr>
          <p:cNvSpPr>
            <a:spLocks noGrp="1"/>
          </p:cNvSpPr>
          <p:nvPr>
            <p:ph type="sldNum" sz="quarter" idx="12"/>
          </p:nvPr>
        </p:nvSpPr>
        <p:spPr/>
        <p:txBody>
          <a:bodyPr/>
          <a:lstStyle/>
          <a:p>
            <a:fld id="{2E06755C-9B51-4D14-8A5A-DCB86D6EF52B}" type="slidenum">
              <a:rPr lang="en-IN" smtClean="0"/>
              <a:t>‹#›</a:t>
            </a:fld>
            <a:endParaRPr lang="en-IN"/>
          </a:p>
        </p:txBody>
      </p:sp>
    </p:spTree>
    <p:extLst>
      <p:ext uri="{BB962C8B-B14F-4D97-AF65-F5344CB8AC3E}">
        <p14:creationId xmlns:p14="http://schemas.microsoft.com/office/powerpoint/2010/main" val="237618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7599-AC5C-31D7-8DB7-FFDF54EEFB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A948B3-C5CF-B939-DD3D-ABB810DFB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4C771D-6341-03E5-2D79-7B1F3A73CB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CDB57C-63FF-27FB-67BF-4A0320C359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D0D2CC-2173-29F2-1681-D4E35A0C61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020A40-0071-425A-F8F8-04528819958D}"/>
              </a:ext>
            </a:extLst>
          </p:cNvPr>
          <p:cNvSpPr>
            <a:spLocks noGrp="1"/>
          </p:cNvSpPr>
          <p:nvPr>
            <p:ph type="dt" sz="half" idx="10"/>
          </p:nvPr>
        </p:nvSpPr>
        <p:spPr/>
        <p:txBody>
          <a:bodyPr/>
          <a:lstStyle/>
          <a:p>
            <a:fld id="{9C0C3BDF-23AD-4D07-87FF-AC0AC92374D9}" type="datetimeFigureOut">
              <a:rPr lang="en-IN" smtClean="0"/>
              <a:t>08-04-2024</a:t>
            </a:fld>
            <a:endParaRPr lang="en-IN"/>
          </a:p>
        </p:txBody>
      </p:sp>
      <p:sp>
        <p:nvSpPr>
          <p:cNvPr id="8" name="Footer Placeholder 7">
            <a:extLst>
              <a:ext uri="{FF2B5EF4-FFF2-40B4-BE49-F238E27FC236}">
                <a16:creationId xmlns:a16="http://schemas.microsoft.com/office/drawing/2014/main" id="{F063B22E-8388-5E9C-8D7D-36E33F06C1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BE645C-8D50-7445-5FB0-DCE3F35E0C93}"/>
              </a:ext>
            </a:extLst>
          </p:cNvPr>
          <p:cNvSpPr>
            <a:spLocks noGrp="1"/>
          </p:cNvSpPr>
          <p:nvPr>
            <p:ph type="sldNum" sz="quarter" idx="12"/>
          </p:nvPr>
        </p:nvSpPr>
        <p:spPr/>
        <p:txBody>
          <a:bodyPr/>
          <a:lstStyle/>
          <a:p>
            <a:fld id="{2E06755C-9B51-4D14-8A5A-DCB86D6EF52B}" type="slidenum">
              <a:rPr lang="en-IN" smtClean="0"/>
              <a:t>‹#›</a:t>
            </a:fld>
            <a:endParaRPr lang="en-IN"/>
          </a:p>
        </p:txBody>
      </p:sp>
    </p:spTree>
    <p:extLst>
      <p:ext uri="{BB962C8B-B14F-4D97-AF65-F5344CB8AC3E}">
        <p14:creationId xmlns:p14="http://schemas.microsoft.com/office/powerpoint/2010/main" val="245200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651F-FDD2-5B80-62AB-52AEDCF5E9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2597BA-6148-BEF5-8181-FFC931F4DC4B}"/>
              </a:ext>
            </a:extLst>
          </p:cNvPr>
          <p:cNvSpPr>
            <a:spLocks noGrp="1"/>
          </p:cNvSpPr>
          <p:nvPr>
            <p:ph type="dt" sz="half" idx="10"/>
          </p:nvPr>
        </p:nvSpPr>
        <p:spPr/>
        <p:txBody>
          <a:bodyPr/>
          <a:lstStyle/>
          <a:p>
            <a:fld id="{9C0C3BDF-23AD-4D07-87FF-AC0AC92374D9}" type="datetimeFigureOut">
              <a:rPr lang="en-IN" smtClean="0"/>
              <a:t>08-04-2024</a:t>
            </a:fld>
            <a:endParaRPr lang="en-IN"/>
          </a:p>
        </p:txBody>
      </p:sp>
      <p:sp>
        <p:nvSpPr>
          <p:cNvPr id="4" name="Footer Placeholder 3">
            <a:extLst>
              <a:ext uri="{FF2B5EF4-FFF2-40B4-BE49-F238E27FC236}">
                <a16:creationId xmlns:a16="http://schemas.microsoft.com/office/drawing/2014/main" id="{03E8C121-AD94-CDE4-63E9-EF8FC95244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B143E0-09C6-CF0D-3881-9816CEC6FD04}"/>
              </a:ext>
            </a:extLst>
          </p:cNvPr>
          <p:cNvSpPr>
            <a:spLocks noGrp="1"/>
          </p:cNvSpPr>
          <p:nvPr>
            <p:ph type="sldNum" sz="quarter" idx="12"/>
          </p:nvPr>
        </p:nvSpPr>
        <p:spPr/>
        <p:txBody>
          <a:bodyPr/>
          <a:lstStyle/>
          <a:p>
            <a:fld id="{2E06755C-9B51-4D14-8A5A-DCB86D6EF52B}" type="slidenum">
              <a:rPr lang="en-IN" smtClean="0"/>
              <a:t>‹#›</a:t>
            </a:fld>
            <a:endParaRPr lang="en-IN"/>
          </a:p>
        </p:txBody>
      </p:sp>
    </p:spTree>
    <p:extLst>
      <p:ext uri="{BB962C8B-B14F-4D97-AF65-F5344CB8AC3E}">
        <p14:creationId xmlns:p14="http://schemas.microsoft.com/office/powerpoint/2010/main" val="221969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8F48AE-CDBF-AE40-781B-034394870B64}"/>
              </a:ext>
            </a:extLst>
          </p:cNvPr>
          <p:cNvSpPr>
            <a:spLocks noGrp="1"/>
          </p:cNvSpPr>
          <p:nvPr>
            <p:ph type="dt" sz="half" idx="10"/>
          </p:nvPr>
        </p:nvSpPr>
        <p:spPr/>
        <p:txBody>
          <a:bodyPr/>
          <a:lstStyle/>
          <a:p>
            <a:fld id="{9C0C3BDF-23AD-4D07-87FF-AC0AC92374D9}" type="datetimeFigureOut">
              <a:rPr lang="en-IN" smtClean="0"/>
              <a:t>08-04-2024</a:t>
            </a:fld>
            <a:endParaRPr lang="en-IN"/>
          </a:p>
        </p:txBody>
      </p:sp>
      <p:sp>
        <p:nvSpPr>
          <p:cNvPr id="3" name="Footer Placeholder 2">
            <a:extLst>
              <a:ext uri="{FF2B5EF4-FFF2-40B4-BE49-F238E27FC236}">
                <a16:creationId xmlns:a16="http://schemas.microsoft.com/office/drawing/2014/main" id="{2B2C5F9D-453F-B22B-AC6F-DF89CE71CD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443554-519D-260D-7058-992B9EF7B316}"/>
              </a:ext>
            </a:extLst>
          </p:cNvPr>
          <p:cNvSpPr>
            <a:spLocks noGrp="1"/>
          </p:cNvSpPr>
          <p:nvPr>
            <p:ph type="sldNum" sz="quarter" idx="12"/>
          </p:nvPr>
        </p:nvSpPr>
        <p:spPr/>
        <p:txBody>
          <a:bodyPr/>
          <a:lstStyle/>
          <a:p>
            <a:fld id="{2E06755C-9B51-4D14-8A5A-DCB86D6EF52B}" type="slidenum">
              <a:rPr lang="en-IN" smtClean="0"/>
              <a:t>‹#›</a:t>
            </a:fld>
            <a:endParaRPr lang="en-IN"/>
          </a:p>
        </p:txBody>
      </p:sp>
    </p:spTree>
    <p:extLst>
      <p:ext uri="{BB962C8B-B14F-4D97-AF65-F5344CB8AC3E}">
        <p14:creationId xmlns:p14="http://schemas.microsoft.com/office/powerpoint/2010/main" val="293977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36BE-FCA5-5383-837C-FF79E8FD2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7062F8-206A-3015-8864-9FDD200AF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A30D9C-9D5D-A5FC-98EE-09FDD4F48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83D09-02CB-D5D0-9E82-C5341117C342}"/>
              </a:ext>
            </a:extLst>
          </p:cNvPr>
          <p:cNvSpPr>
            <a:spLocks noGrp="1"/>
          </p:cNvSpPr>
          <p:nvPr>
            <p:ph type="dt" sz="half" idx="10"/>
          </p:nvPr>
        </p:nvSpPr>
        <p:spPr/>
        <p:txBody>
          <a:bodyPr/>
          <a:lstStyle/>
          <a:p>
            <a:fld id="{9C0C3BDF-23AD-4D07-87FF-AC0AC92374D9}" type="datetimeFigureOut">
              <a:rPr lang="en-IN" smtClean="0"/>
              <a:t>08-04-2024</a:t>
            </a:fld>
            <a:endParaRPr lang="en-IN"/>
          </a:p>
        </p:txBody>
      </p:sp>
      <p:sp>
        <p:nvSpPr>
          <p:cNvPr id="6" name="Footer Placeholder 5">
            <a:extLst>
              <a:ext uri="{FF2B5EF4-FFF2-40B4-BE49-F238E27FC236}">
                <a16:creationId xmlns:a16="http://schemas.microsoft.com/office/drawing/2014/main" id="{AC3A722F-1B90-AAFF-A9EA-C38D925041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1DC54F-D45D-88A3-D44C-9AF1EEC7D59F}"/>
              </a:ext>
            </a:extLst>
          </p:cNvPr>
          <p:cNvSpPr>
            <a:spLocks noGrp="1"/>
          </p:cNvSpPr>
          <p:nvPr>
            <p:ph type="sldNum" sz="quarter" idx="12"/>
          </p:nvPr>
        </p:nvSpPr>
        <p:spPr/>
        <p:txBody>
          <a:bodyPr/>
          <a:lstStyle/>
          <a:p>
            <a:fld id="{2E06755C-9B51-4D14-8A5A-DCB86D6EF52B}" type="slidenum">
              <a:rPr lang="en-IN" smtClean="0"/>
              <a:t>‹#›</a:t>
            </a:fld>
            <a:endParaRPr lang="en-IN"/>
          </a:p>
        </p:txBody>
      </p:sp>
    </p:spTree>
    <p:extLst>
      <p:ext uri="{BB962C8B-B14F-4D97-AF65-F5344CB8AC3E}">
        <p14:creationId xmlns:p14="http://schemas.microsoft.com/office/powerpoint/2010/main" val="361868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C6BF-9A3C-B0C8-8F9F-F52E007B7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C42D25-7205-B8EC-7167-8C195F09D0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C3A498-4735-ACE4-18A2-86297F28E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B3EBC-E298-17CE-01C6-FCE61A11646C}"/>
              </a:ext>
            </a:extLst>
          </p:cNvPr>
          <p:cNvSpPr>
            <a:spLocks noGrp="1"/>
          </p:cNvSpPr>
          <p:nvPr>
            <p:ph type="dt" sz="half" idx="10"/>
          </p:nvPr>
        </p:nvSpPr>
        <p:spPr/>
        <p:txBody>
          <a:bodyPr/>
          <a:lstStyle/>
          <a:p>
            <a:fld id="{9C0C3BDF-23AD-4D07-87FF-AC0AC92374D9}" type="datetimeFigureOut">
              <a:rPr lang="en-IN" smtClean="0"/>
              <a:t>08-04-2024</a:t>
            </a:fld>
            <a:endParaRPr lang="en-IN"/>
          </a:p>
        </p:txBody>
      </p:sp>
      <p:sp>
        <p:nvSpPr>
          <p:cNvPr id="6" name="Footer Placeholder 5">
            <a:extLst>
              <a:ext uri="{FF2B5EF4-FFF2-40B4-BE49-F238E27FC236}">
                <a16:creationId xmlns:a16="http://schemas.microsoft.com/office/drawing/2014/main" id="{C1C87841-1697-0A46-4E70-4D1FF80EC2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68E852-E1BF-3C07-766E-311CFE60055F}"/>
              </a:ext>
            </a:extLst>
          </p:cNvPr>
          <p:cNvSpPr>
            <a:spLocks noGrp="1"/>
          </p:cNvSpPr>
          <p:nvPr>
            <p:ph type="sldNum" sz="quarter" idx="12"/>
          </p:nvPr>
        </p:nvSpPr>
        <p:spPr/>
        <p:txBody>
          <a:bodyPr/>
          <a:lstStyle/>
          <a:p>
            <a:fld id="{2E06755C-9B51-4D14-8A5A-DCB86D6EF52B}" type="slidenum">
              <a:rPr lang="en-IN" smtClean="0"/>
              <a:t>‹#›</a:t>
            </a:fld>
            <a:endParaRPr lang="en-IN"/>
          </a:p>
        </p:txBody>
      </p:sp>
    </p:spTree>
    <p:extLst>
      <p:ext uri="{BB962C8B-B14F-4D97-AF65-F5344CB8AC3E}">
        <p14:creationId xmlns:p14="http://schemas.microsoft.com/office/powerpoint/2010/main" val="14404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BBA51-44FA-96E3-541A-74840B1F27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AF5554-8CA9-632C-468D-FA89DB9EC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5FA9E0-A144-FBB4-63D3-51A3148C5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C3BDF-23AD-4D07-87FF-AC0AC92374D9}" type="datetimeFigureOut">
              <a:rPr lang="en-IN" smtClean="0"/>
              <a:t>08-04-2024</a:t>
            </a:fld>
            <a:endParaRPr lang="en-IN"/>
          </a:p>
        </p:txBody>
      </p:sp>
      <p:sp>
        <p:nvSpPr>
          <p:cNvPr id="5" name="Footer Placeholder 4">
            <a:extLst>
              <a:ext uri="{FF2B5EF4-FFF2-40B4-BE49-F238E27FC236}">
                <a16:creationId xmlns:a16="http://schemas.microsoft.com/office/drawing/2014/main" id="{26BC35A3-2FCB-FC7E-8A12-A003C8E88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8B18FB-DDB7-4ADC-64D0-B02FB8DF9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6755C-9B51-4D14-8A5A-DCB86D6EF52B}" type="slidenum">
              <a:rPr lang="en-IN" smtClean="0"/>
              <a:t>‹#›</a:t>
            </a:fld>
            <a:endParaRPr lang="en-IN"/>
          </a:p>
        </p:txBody>
      </p:sp>
    </p:spTree>
    <p:extLst>
      <p:ext uri="{BB962C8B-B14F-4D97-AF65-F5344CB8AC3E}">
        <p14:creationId xmlns:p14="http://schemas.microsoft.com/office/powerpoint/2010/main" val="3689996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4/8/2024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p:txBody>
          <a:bodyPr>
            <a:normAutofit fontScale="90000"/>
          </a:bodyPr>
          <a:lstStyle/>
          <a:p>
            <a:r>
              <a:rPr lang="en-US"/>
              <a:t>Language Identifier in Theory of Computation</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a:xfrm>
            <a:off x="609600" y="5425440"/>
            <a:ext cx="10972800" cy="784859"/>
          </a:xfrm>
        </p:spPr>
        <p:txBody>
          <a:bodyPr>
            <a:normAutofit fontScale="55000" lnSpcReduction="20000"/>
          </a:bodyPr>
          <a:lstStyle/>
          <a:p>
            <a:r>
              <a:rPr lang="en-US" dirty="0"/>
              <a:t>By</a:t>
            </a:r>
          </a:p>
          <a:p>
            <a:r>
              <a:rPr lang="en-US" dirty="0"/>
              <a:t>S .Avinash(192211117)</a:t>
            </a:r>
          </a:p>
          <a:p>
            <a:r>
              <a:rPr lang="en-US" dirty="0"/>
              <a:t>R .Srihari (192211120)</a:t>
            </a:r>
          </a:p>
        </p:txBody>
      </p:sp>
      <p:pic>
        <p:nvPicPr>
          <p:cNvPr id="5" name="Picture Placeholder 4">
            <a:extLst>
              <a:ext uri="{FF2B5EF4-FFF2-40B4-BE49-F238E27FC236}">
                <a16:creationId xmlns:a16="http://schemas.microsoft.com/office/drawing/2014/main" id="{E5206EAA-EC49-A741-0357-9E9AF54BC389}"/>
              </a:ext>
            </a:extLst>
          </p:cNvPr>
          <p:cNvPicPr>
            <a:picLocks noGrp="1" noChangeAspect="1"/>
          </p:cNvPicPr>
          <p:nvPr>
            <p:ph type="pic" sz="quarter" idx="13"/>
          </p:nvPr>
        </p:nvPicPr>
        <p:blipFill>
          <a:blip r:embed="rId2"/>
          <a:srcRect l="20" r="20"/>
          <a:stretch>
            <a:fillRect/>
          </a:stretch>
        </p:blipFill>
        <p:spPr/>
      </p:pic>
    </p:spTree>
    <p:extLst>
      <p:ext uri="{BB962C8B-B14F-4D97-AF65-F5344CB8AC3E}">
        <p14:creationId xmlns:p14="http://schemas.microsoft.com/office/powerpoint/2010/main" val="92152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79C6-8926-C35F-5AFE-8A34E180F4B0}"/>
              </a:ext>
            </a:extLst>
          </p:cNvPr>
          <p:cNvSpPr>
            <a:spLocks noGrp="1"/>
          </p:cNvSpPr>
          <p:nvPr>
            <p:ph type="title"/>
          </p:nvPr>
        </p:nvSpPr>
        <p:spPr/>
        <p:txBody>
          <a:bodyPr/>
          <a:lstStyle/>
          <a:p>
            <a:r>
              <a:rPr lang="en-IN"/>
              <a:t>Introduction to Language Identification</a:t>
            </a:r>
          </a:p>
        </p:txBody>
      </p:sp>
      <p:sp>
        <p:nvSpPr>
          <p:cNvPr id="3" name="Text Placeholder 2">
            <a:extLst>
              <a:ext uri="{FF2B5EF4-FFF2-40B4-BE49-F238E27FC236}">
                <a16:creationId xmlns:a16="http://schemas.microsoft.com/office/drawing/2014/main" id="{87FA4126-F561-4148-55D4-0173B5E259A3}"/>
              </a:ext>
            </a:extLst>
          </p:cNvPr>
          <p:cNvSpPr>
            <a:spLocks noGrp="1"/>
          </p:cNvSpPr>
          <p:nvPr>
            <p:ph type="body" idx="1"/>
          </p:nvPr>
        </p:nvSpPr>
        <p:spPr/>
        <p:txBody>
          <a:bodyPr/>
          <a:lstStyle/>
          <a:p>
            <a:r>
              <a:rPr lang="en-IN"/>
              <a:t>Definition</a:t>
            </a:r>
          </a:p>
        </p:txBody>
      </p:sp>
      <p:sp>
        <p:nvSpPr>
          <p:cNvPr id="4" name="Text Placeholder 3">
            <a:extLst>
              <a:ext uri="{FF2B5EF4-FFF2-40B4-BE49-F238E27FC236}">
                <a16:creationId xmlns:a16="http://schemas.microsoft.com/office/drawing/2014/main" id="{A63DD58F-75D3-50CC-6781-7C6E4A322CD5}"/>
              </a:ext>
            </a:extLst>
          </p:cNvPr>
          <p:cNvSpPr>
            <a:spLocks noGrp="1"/>
          </p:cNvSpPr>
          <p:nvPr>
            <p:ph type="body" sz="half" idx="2"/>
          </p:nvPr>
        </p:nvSpPr>
        <p:spPr/>
        <p:txBody>
          <a:bodyPr/>
          <a:lstStyle/>
          <a:p>
            <a:r>
              <a:rPr lang="en-US" sz="1400"/>
              <a:t>Language identification refers to the process of determining the language of a given piece of text or speech. It is a crucial concept in the fields of computational linguistics, natural language processing, and information retrieval.</a:t>
            </a:r>
            <a:endParaRPr lang="en-IN" sz="1400"/>
          </a:p>
        </p:txBody>
      </p:sp>
      <p:sp>
        <p:nvSpPr>
          <p:cNvPr id="5" name="Text Placeholder 4">
            <a:extLst>
              <a:ext uri="{FF2B5EF4-FFF2-40B4-BE49-F238E27FC236}">
                <a16:creationId xmlns:a16="http://schemas.microsoft.com/office/drawing/2014/main" id="{B1E8AE3F-29E0-DEAC-AE66-3C4840805912}"/>
              </a:ext>
            </a:extLst>
          </p:cNvPr>
          <p:cNvSpPr>
            <a:spLocks noGrp="1"/>
          </p:cNvSpPr>
          <p:nvPr>
            <p:ph type="body" idx="13"/>
          </p:nvPr>
        </p:nvSpPr>
        <p:spPr/>
        <p:txBody>
          <a:bodyPr/>
          <a:lstStyle/>
          <a:p>
            <a:r>
              <a:rPr lang="en-IN"/>
              <a:t>Importance</a:t>
            </a:r>
          </a:p>
        </p:txBody>
      </p:sp>
      <p:sp>
        <p:nvSpPr>
          <p:cNvPr id="6" name="Text Placeholder 5">
            <a:extLst>
              <a:ext uri="{FF2B5EF4-FFF2-40B4-BE49-F238E27FC236}">
                <a16:creationId xmlns:a16="http://schemas.microsoft.com/office/drawing/2014/main" id="{776C90E9-C2A4-227D-A820-FA9ECF59F04F}"/>
              </a:ext>
            </a:extLst>
          </p:cNvPr>
          <p:cNvSpPr>
            <a:spLocks noGrp="1"/>
          </p:cNvSpPr>
          <p:nvPr>
            <p:ph type="body" sz="half" idx="14"/>
          </p:nvPr>
        </p:nvSpPr>
        <p:spPr/>
        <p:txBody>
          <a:bodyPr/>
          <a:lstStyle/>
          <a:p>
            <a:r>
              <a:rPr lang="en-US" sz="1400"/>
              <a:t>Understanding and automating the identification of languages is essential for tasks such as machine translation, multilingual information retrieval, and language-specific text analysis.</a:t>
            </a:r>
            <a:endParaRPr lang="en-IN" sz="1400"/>
          </a:p>
        </p:txBody>
      </p:sp>
      <p:sp>
        <p:nvSpPr>
          <p:cNvPr id="7" name="Text Placeholder 6">
            <a:extLst>
              <a:ext uri="{FF2B5EF4-FFF2-40B4-BE49-F238E27FC236}">
                <a16:creationId xmlns:a16="http://schemas.microsoft.com/office/drawing/2014/main" id="{558A03A4-6EA6-F236-661A-F4DE8B1D9152}"/>
              </a:ext>
            </a:extLst>
          </p:cNvPr>
          <p:cNvSpPr>
            <a:spLocks noGrp="1"/>
          </p:cNvSpPr>
          <p:nvPr>
            <p:ph type="body" idx="15"/>
          </p:nvPr>
        </p:nvSpPr>
        <p:spPr/>
        <p:txBody>
          <a:bodyPr/>
          <a:lstStyle/>
          <a:p>
            <a:r>
              <a:rPr lang="en-US"/>
              <a:t>Relevance in Theory of Computation</a:t>
            </a:r>
            <a:endParaRPr lang="en-IN"/>
          </a:p>
        </p:txBody>
      </p:sp>
      <p:sp>
        <p:nvSpPr>
          <p:cNvPr id="8" name="Text Placeholder 7">
            <a:extLst>
              <a:ext uri="{FF2B5EF4-FFF2-40B4-BE49-F238E27FC236}">
                <a16:creationId xmlns:a16="http://schemas.microsoft.com/office/drawing/2014/main" id="{2D45694E-B5C0-AF48-C9EE-05DD2C82B75E}"/>
              </a:ext>
            </a:extLst>
          </p:cNvPr>
          <p:cNvSpPr>
            <a:spLocks noGrp="1"/>
          </p:cNvSpPr>
          <p:nvPr>
            <p:ph type="body" sz="half" idx="16"/>
          </p:nvPr>
        </p:nvSpPr>
        <p:spPr/>
        <p:txBody>
          <a:bodyPr/>
          <a:lstStyle/>
          <a:p>
            <a:r>
              <a:rPr lang="en-US" sz="1400"/>
              <a:t>In the theory of computation, language identification is fundamental for understanding the computational complexity of language recognition and the design of algorithms for processing multilingual data.</a:t>
            </a:r>
            <a:endParaRPr lang="en-IN" sz="1400"/>
          </a:p>
        </p:txBody>
      </p:sp>
      <p:pic>
        <p:nvPicPr>
          <p:cNvPr id="11" name="Picture Placeholder 10">
            <a:extLst>
              <a:ext uri="{FF2B5EF4-FFF2-40B4-BE49-F238E27FC236}">
                <a16:creationId xmlns:a16="http://schemas.microsoft.com/office/drawing/2014/main" id="{435AB43B-FA3E-DFED-739C-6D5AE7C43DB8}"/>
              </a:ext>
            </a:extLst>
          </p:cNvPr>
          <p:cNvPicPr>
            <a:picLocks noGrp="1" noChangeAspect="1"/>
          </p:cNvPicPr>
          <p:nvPr>
            <p:ph type="pic" sz="quarter" idx="17"/>
          </p:nvPr>
        </p:nvPicPr>
        <p:blipFill>
          <a:blip r:embed="rId2"/>
          <a:srcRect l="16755" r="16755"/>
          <a:stretch>
            <a:fillRect/>
          </a:stretch>
        </p:blipFill>
        <p:spPr/>
      </p:pic>
      <p:sp>
        <p:nvSpPr>
          <p:cNvPr id="10" name="Text Placeholder 9">
            <a:extLst>
              <a:ext uri="{FF2B5EF4-FFF2-40B4-BE49-F238E27FC236}">
                <a16:creationId xmlns:a16="http://schemas.microsoft.com/office/drawing/2014/main" id="{7E553A9F-0DB3-3A8E-4BA3-F8090F6F0CAE}"/>
              </a:ext>
            </a:extLst>
          </p:cNvPr>
          <p:cNvSpPr>
            <a:spLocks noGrp="1"/>
          </p:cNvSpPr>
          <p:nvPr>
            <p:ph type="body" sz="quarter" idx="20"/>
          </p:nvPr>
        </p:nvSpPr>
        <p:spPr/>
        <p:txBody>
          <a:bodyPr/>
          <a:lstStyle/>
          <a:p>
            <a:r>
              <a:rPr lang="en-IN"/>
              <a:t>Photos provided by Pexels</a:t>
            </a:r>
          </a:p>
        </p:txBody>
      </p:sp>
    </p:spTree>
    <p:extLst>
      <p:ext uri="{BB962C8B-B14F-4D97-AF65-F5344CB8AC3E}">
        <p14:creationId xmlns:p14="http://schemas.microsoft.com/office/powerpoint/2010/main" val="288123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F314-59B8-6FE5-204C-E350FEC43454}"/>
              </a:ext>
            </a:extLst>
          </p:cNvPr>
          <p:cNvSpPr>
            <a:spLocks noGrp="1"/>
          </p:cNvSpPr>
          <p:nvPr>
            <p:ph type="title"/>
          </p:nvPr>
        </p:nvSpPr>
        <p:spPr/>
        <p:txBody>
          <a:bodyPr/>
          <a:lstStyle/>
          <a:p>
            <a:r>
              <a:rPr lang="en-US"/>
              <a:t>Formal Language and Automata Theory</a:t>
            </a:r>
            <a:endParaRPr lang="en-IN"/>
          </a:p>
        </p:txBody>
      </p:sp>
      <p:sp>
        <p:nvSpPr>
          <p:cNvPr id="3" name="Text Placeholder 2">
            <a:extLst>
              <a:ext uri="{FF2B5EF4-FFF2-40B4-BE49-F238E27FC236}">
                <a16:creationId xmlns:a16="http://schemas.microsoft.com/office/drawing/2014/main" id="{FD4CED5E-C0AA-DF78-D0B2-5204C4BF4BE0}"/>
              </a:ext>
            </a:extLst>
          </p:cNvPr>
          <p:cNvSpPr>
            <a:spLocks noGrp="1"/>
          </p:cNvSpPr>
          <p:nvPr>
            <p:ph type="body" idx="18"/>
          </p:nvPr>
        </p:nvSpPr>
        <p:spPr/>
        <p:txBody>
          <a:bodyPr/>
          <a:lstStyle/>
          <a:p>
            <a:r>
              <a:rPr lang="en-IN"/>
              <a:t>Formal Languages</a:t>
            </a:r>
          </a:p>
        </p:txBody>
      </p:sp>
      <p:sp>
        <p:nvSpPr>
          <p:cNvPr id="4" name="Text Placeholder 3">
            <a:extLst>
              <a:ext uri="{FF2B5EF4-FFF2-40B4-BE49-F238E27FC236}">
                <a16:creationId xmlns:a16="http://schemas.microsoft.com/office/drawing/2014/main" id="{85FAF92E-39B3-A411-B5E9-06C5C28BCAC3}"/>
              </a:ext>
            </a:extLst>
          </p:cNvPr>
          <p:cNvSpPr>
            <a:spLocks noGrp="1"/>
          </p:cNvSpPr>
          <p:nvPr>
            <p:ph type="body" sz="half" idx="19"/>
          </p:nvPr>
        </p:nvSpPr>
        <p:spPr/>
        <p:txBody>
          <a:bodyPr/>
          <a:lstStyle/>
          <a:p>
            <a:r>
              <a:rPr lang="en-US" sz="1400"/>
              <a:t>Formal languages are defined by specific sets of symbols and rules for their combination, often described using formal grammars. They serve as the basis for representing and analyzing natural and programming languages.</a:t>
            </a:r>
            <a:endParaRPr lang="en-IN" sz="1400"/>
          </a:p>
        </p:txBody>
      </p:sp>
      <p:sp>
        <p:nvSpPr>
          <p:cNvPr id="5" name="Text Placeholder 4">
            <a:extLst>
              <a:ext uri="{FF2B5EF4-FFF2-40B4-BE49-F238E27FC236}">
                <a16:creationId xmlns:a16="http://schemas.microsoft.com/office/drawing/2014/main" id="{AFE6EB90-24EE-67D1-3EEC-B8CECCD6AF07}"/>
              </a:ext>
            </a:extLst>
          </p:cNvPr>
          <p:cNvSpPr>
            <a:spLocks noGrp="1"/>
          </p:cNvSpPr>
          <p:nvPr>
            <p:ph type="body" idx="21"/>
          </p:nvPr>
        </p:nvSpPr>
        <p:spPr/>
        <p:txBody>
          <a:bodyPr/>
          <a:lstStyle/>
          <a:p>
            <a:r>
              <a:rPr lang="en-IN"/>
              <a:t>Automata Theory</a:t>
            </a:r>
          </a:p>
        </p:txBody>
      </p:sp>
      <p:sp>
        <p:nvSpPr>
          <p:cNvPr id="6" name="Text Placeholder 5">
            <a:extLst>
              <a:ext uri="{FF2B5EF4-FFF2-40B4-BE49-F238E27FC236}">
                <a16:creationId xmlns:a16="http://schemas.microsoft.com/office/drawing/2014/main" id="{5478EEE5-5063-2181-464A-AFDD4940F775}"/>
              </a:ext>
            </a:extLst>
          </p:cNvPr>
          <p:cNvSpPr>
            <a:spLocks noGrp="1"/>
          </p:cNvSpPr>
          <p:nvPr>
            <p:ph type="body" sz="half" idx="22"/>
          </p:nvPr>
        </p:nvSpPr>
        <p:spPr/>
        <p:txBody>
          <a:bodyPr/>
          <a:lstStyle/>
          <a:p>
            <a:r>
              <a:rPr lang="en-US" sz="1400"/>
              <a:t>Automata theory studies abstract machines and computational processes to understand the capabilities and limitations of computational systems. It provides the theoretical framework for understanding language recognition and generation.</a:t>
            </a:r>
            <a:endParaRPr lang="en-IN" sz="1400"/>
          </a:p>
        </p:txBody>
      </p:sp>
      <p:sp>
        <p:nvSpPr>
          <p:cNvPr id="7" name="Text Placeholder 6">
            <a:extLst>
              <a:ext uri="{FF2B5EF4-FFF2-40B4-BE49-F238E27FC236}">
                <a16:creationId xmlns:a16="http://schemas.microsoft.com/office/drawing/2014/main" id="{E62EB9BA-62BA-8B6C-69CE-94D13EFB8388}"/>
              </a:ext>
            </a:extLst>
          </p:cNvPr>
          <p:cNvSpPr>
            <a:spLocks noGrp="1"/>
          </p:cNvSpPr>
          <p:nvPr>
            <p:ph type="body" idx="24"/>
          </p:nvPr>
        </p:nvSpPr>
        <p:spPr/>
        <p:txBody>
          <a:bodyPr/>
          <a:lstStyle/>
          <a:p>
            <a:r>
              <a:rPr lang="en-IN"/>
              <a:t>Relevance to Language Identification</a:t>
            </a:r>
          </a:p>
        </p:txBody>
      </p:sp>
      <p:sp>
        <p:nvSpPr>
          <p:cNvPr id="8" name="Text Placeholder 7">
            <a:extLst>
              <a:ext uri="{FF2B5EF4-FFF2-40B4-BE49-F238E27FC236}">
                <a16:creationId xmlns:a16="http://schemas.microsoft.com/office/drawing/2014/main" id="{129C308A-D51D-2822-B613-E781D2070CB7}"/>
              </a:ext>
            </a:extLst>
          </p:cNvPr>
          <p:cNvSpPr>
            <a:spLocks noGrp="1"/>
          </p:cNvSpPr>
          <p:nvPr>
            <p:ph type="body" sz="half" idx="25"/>
          </p:nvPr>
        </p:nvSpPr>
        <p:spPr/>
        <p:txBody>
          <a:bodyPr/>
          <a:lstStyle/>
          <a:p>
            <a:r>
              <a:rPr lang="en-US" sz="1400"/>
              <a:t>Formal language and automata theory provides the foundation for modeling language recognition processes, constructing language recognition algorithms, and determining the computational complexity of language identification.</a:t>
            </a:r>
            <a:endParaRPr lang="en-IN" sz="1400"/>
          </a:p>
        </p:txBody>
      </p:sp>
      <p:pic>
        <p:nvPicPr>
          <p:cNvPr id="10" name="Picture Placeholder 9">
            <a:extLst>
              <a:ext uri="{FF2B5EF4-FFF2-40B4-BE49-F238E27FC236}">
                <a16:creationId xmlns:a16="http://schemas.microsoft.com/office/drawing/2014/main" id="{C9A35B6A-1C1A-F76A-4149-1899AF749FB6}"/>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234315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4DFA-BC2E-5EBA-705C-411342B1F544}"/>
              </a:ext>
            </a:extLst>
          </p:cNvPr>
          <p:cNvSpPr>
            <a:spLocks noGrp="1"/>
          </p:cNvSpPr>
          <p:nvPr>
            <p:ph type="title"/>
          </p:nvPr>
        </p:nvSpPr>
        <p:spPr/>
        <p:txBody>
          <a:bodyPr/>
          <a:lstStyle/>
          <a:p>
            <a:r>
              <a:rPr lang="en-IN"/>
              <a:t>Types of Language Recognition</a:t>
            </a:r>
          </a:p>
        </p:txBody>
      </p:sp>
      <p:sp>
        <p:nvSpPr>
          <p:cNvPr id="3" name="Text Placeholder 2">
            <a:extLst>
              <a:ext uri="{FF2B5EF4-FFF2-40B4-BE49-F238E27FC236}">
                <a16:creationId xmlns:a16="http://schemas.microsoft.com/office/drawing/2014/main" id="{E3C58164-849B-C932-8CFE-7BB937EBBEC2}"/>
              </a:ext>
            </a:extLst>
          </p:cNvPr>
          <p:cNvSpPr>
            <a:spLocks noGrp="1"/>
          </p:cNvSpPr>
          <p:nvPr>
            <p:ph type="body" idx="1"/>
          </p:nvPr>
        </p:nvSpPr>
        <p:spPr/>
        <p:txBody>
          <a:bodyPr/>
          <a:lstStyle/>
          <a:p>
            <a:r>
              <a:rPr lang="en-IN"/>
              <a:t>Finite Automata</a:t>
            </a:r>
          </a:p>
        </p:txBody>
      </p:sp>
      <p:sp>
        <p:nvSpPr>
          <p:cNvPr id="4" name="Text Placeholder 3">
            <a:extLst>
              <a:ext uri="{FF2B5EF4-FFF2-40B4-BE49-F238E27FC236}">
                <a16:creationId xmlns:a16="http://schemas.microsoft.com/office/drawing/2014/main" id="{764CCE67-BD27-6DA2-C273-AF702D6094D9}"/>
              </a:ext>
            </a:extLst>
          </p:cNvPr>
          <p:cNvSpPr>
            <a:spLocks noGrp="1"/>
          </p:cNvSpPr>
          <p:nvPr>
            <p:ph type="body" sz="half" idx="2"/>
          </p:nvPr>
        </p:nvSpPr>
        <p:spPr/>
        <p:txBody>
          <a:bodyPr/>
          <a:lstStyle/>
          <a:p>
            <a:r>
              <a:rPr lang="en-US" sz="1400"/>
              <a:t>Finite automata are mathematical models of computation with finite memory. They are used to recognize regular languages, which in turn represent the simplest form of language structures.</a:t>
            </a:r>
            <a:endParaRPr lang="en-IN" sz="1400"/>
          </a:p>
        </p:txBody>
      </p:sp>
      <p:pic>
        <p:nvPicPr>
          <p:cNvPr id="11" name="Picture Placeholder 10">
            <a:extLst>
              <a:ext uri="{FF2B5EF4-FFF2-40B4-BE49-F238E27FC236}">
                <a16:creationId xmlns:a16="http://schemas.microsoft.com/office/drawing/2014/main" id="{3A6C4C71-C6AB-D487-E7A3-BE6D02A25BD7}"/>
              </a:ext>
            </a:extLst>
          </p:cNvPr>
          <p:cNvPicPr>
            <a:picLocks noGrp="1" noChangeAspect="1"/>
          </p:cNvPicPr>
          <p:nvPr>
            <p:ph type="pic" sz="quarter" idx="17"/>
          </p:nvPr>
        </p:nvPicPr>
        <p:blipFill>
          <a:blip r:embed="rId2"/>
          <a:srcRect l="21862" r="21862"/>
          <a:stretch>
            <a:fillRect/>
          </a:stretch>
        </p:blipFill>
        <p:spPr/>
      </p:pic>
      <p:sp>
        <p:nvSpPr>
          <p:cNvPr id="6" name="Text Placeholder 5">
            <a:extLst>
              <a:ext uri="{FF2B5EF4-FFF2-40B4-BE49-F238E27FC236}">
                <a16:creationId xmlns:a16="http://schemas.microsoft.com/office/drawing/2014/main" id="{7312F8AF-3FA4-DC30-7985-AD7AF20555A9}"/>
              </a:ext>
            </a:extLst>
          </p:cNvPr>
          <p:cNvSpPr>
            <a:spLocks noGrp="1"/>
          </p:cNvSpPr>
          <p:nvPr>
            <p:ph type="body" idx="18"/>
          </p:nvPr>
        </p:nvSpPr>
        <p:spPr/>
        <p:txBody>
          <a:bodyPr/>
          <a:lstStyle/>
          <a:p>
            <a:r>
              <a:rPr lang="en-IN"/>
              <a:t>Pushdown Automata</a:t>
            </a:r>
          </a:p>
        </p:txBody>
      </p:sp>
      <p:sp>
        <p:nvSpPr>
          <p:cNvPr id="7" name="Text Placeholder 6">
            <a:extLst>
              <a:ext uri="{FF2B5EF4-FFF2-40B4-BE49-F238E27FC236}">
                <a16:creationId xmlns:a16="http://schemas.microsoft.com/office/drawing/2014/main" id="{4BBDBAAE-2C9E-C722-7B18-DE26AAA851FF}"/>
              </a:ext>
            </a:extLst>
          </p:cNvPr>
          <p:cNvSpPr>
            <a:spLocks noGrp="1"/>
          </p:cNvSpPr>
          <p:nvPr>
            <p:ph type="body" sz="half" idx="19"/>
          </p:nvPr>
        </p:nvSpPr>
        <p:spPr/>
        <p:txBody>
          <a:bodyPr/>
          <a:lstStyle/>
          <a:p>
            <a:r>
              <a:rPr lang="en-US" sz="1400"/>
              <a:t>Pushdown automata extend the capabilities of finite automata by incorporating a stack-based memory, enabling them to recognize context-free languages with nested structures.</a:t>
            </a:r>
            <a:endParaRPr lang="en-IN" sz="1400"/>
          </a:p>
        </p:txBody>
      </p:sp>
      <p:sp>
        <p:nvSpPr>
          <p:cNvPr id="8" name="Text Placeholder 7">
            <a:extLst>
              <a:ext uri="{FF2B5EF4-FFF2-40B4-BE49-F238E27FC236}">
                <a16:creationId xmlns:a16="http://schemas.microsoft.com/office/drawing/2014/main" id="{9B722BC3-435B-4C43-C5A7-BDF4665104E3}"/>
              </a:ext>
            </a:extLst>
          </p:cNvPr>
          <p:cNvSpPr>
            <a:spLocks noGrp="1"/>
          </p:cNvSpPr>
          <p:nvPr>
            <p:ph type="body" idx="20"/>
          </p:nvPr>
        </p:nvSpPr>
        <p:spPr/>
        <p:txBody>
          <a:bodyPr/>
          <a:lstStyle/>
          <a:p>
            <a:r>
              <a:rPr lang="en-IN"/>
              <a:t>Turing Machines</a:t>
            </a:r>
          </a:p>
        </p:txBody>
      </p:sp>
      <p:sp>
        <p:nvSpPr>
          <p:cNvPr id="9" name="Text Placeholder 8">
            <a:extLst>
              <a:ext uri="{FF2B5EF4-FFF2-40B4-BE49-F238E27FC236}">
                <a16:creationId xmlns:a16="http://schemas.microsoft.com/office/drawing/2014/main" id="{8D1752D5-BF88-697B-1897-11132F2B6C33}"/>
              </a:ext>
            </a:extLst>
          </p:cNvPr>
          <p:cNvSpPr>
            <a:spLocks noGrp="1"/>
          </p:cNvSpPr>
          <p:nvPr>
            <p:ph type="body" sz="half" idx="21"/>
          </p:nvPr>
        </p:nvSpPr>
        <p:spPr/>
        <p:txBody>
          <a:bodyPr/>
          <a:lstStyle/>
          <a:p>
            <a:r>
              <a:rPr lang="en-US" sz="1400"/>
              <a:t>Turing machines are theoretical models of computation that can simulate any algorithmic process. They serve as the foundation for recognizing recursively enumerable languages.</a:t>
            </a:r>
            <a:endParaRPr lang="en-IN" sz="1400"/>
          </a:p>
        </p:txBody>
      </p:sp>
      <p:sp>
        <p:nvSpPr>
          <p:cNvPr id="10" name="Text Placeholder 9">
            <a:extLst>
              <a:ext uri="{FF2B5EF4-FFF2-40B4-BE49-F238E27FC236}">
                <a16:creationId xmlns:a16="http://schemas.microsoft.com/office/drawing/2014/main" id="{C017B301-C95A-ABE3-3CA9-1D3EA9BEC152}"/>
              </a:ext>
            </a:extLst>
          </p:cNvPr>
          <p:cNvSpPr>
            <a:spLocks noGrp="1"/>
          </p:cNvSpPr>
          <p:nvPr>
            <p:ph type="body" sz="quarter" idx="22"/>
          </p:nvPr>
        </p:nvSpPr>
        <p:spPr/>
        <p:txBody>
          <a:bodyPr/>
          <a:lstStyle/>
          <a:p>
            <a:r>
              <a:rPr lang="en-IN"/>
              <a:t>Photos provided by Pexels</a:t>
            </a:r>
          </a:p>
        </p:txBody>
      </p:sp>
    </p:spTree>
    <p:extLst>
      <p:ext uri="{BB962C8B-B14F-4D97-AF65-F5344CB8AC3E}">
        <p14:creationId xmlns:p14="http://schemas.microsoft.com/office/powerpoint/2010/main" val="128599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2C3D-7FE7-7BFD-2D2E-8610F2E9E6D1}"/>
              </a:ext>
            </a:extLst>
          </p:cNvPr>
          <p:cNvSpPr>
            <a:spLocks noGrp="1"/>
          </p:cNvSpPr>
          <p:nvPr>
            <p:ph type="title"/>
          </p:nvPr>
        </p:nvSpPr>
        <p:spPr/>
        <p:txBody>
          <a:bodyPr/>
          <a:lstStyle/>
          <a:p>
            <a:r>
              <a:rPr lang="en-IN"/>
              <a:t>Language Recognition Algorithms</a:t>
            </a:r>
          </a:p>
        </p:txBody>
      </p:sp>
      <p:sp>
        <p:nvSpPr>
          <p:cNvPr id="3" name="Text Placeholder 2">
            <a:extLst>
              <a:ext uri="{FF2B5EF4-FFF2-40B4-BE49-F238E27FC236}">
                <a16:creationId xmlns:a16="http://schemas.microsoft.com/office/drawing/2014/main" id="{A549C979-2E8B-51FD-98A5-3FC6C87D18BB}"/>
              </a:ext>
            </a:extLst>
          </p:cNvPr>
          <p:cNvSpPr>
            <a:spLocks noGrp="1"/>
          </p:cNvSpPr>
          <p:nvPr>
            <p:ph type="body" idx="1"/>
          </p:nvPr>
        </p:nvSpPr>
        <p:spPr/>
        <p:txBody>
          <a:bodyPr/>
          <a:lstStyle/>
          <a:p>
            <a:r>
              <a:rPr lang="en-IN"/>
              <a:t>Deterministic Finite Automaton (DFA)</a:t>
            </a:r>
          </a:p>
        </p:txBody>
      </p:sp>
      <p:sp>
        <p:nvSpPr>
          <p:cNvPr id="4" name="Text Placeholder 3">
            <a:extLst>
              <a:ext uri="{FF2B5EF4-FFF2-40B4-BE49-F238E27FC236}">
                <a16:creationId xmlns:a16="http://schemas.microsoft.com/office/drawing/2014/main" id="{BFD092DD-F46D-A210-B308-DA7BFD84292D}"/>
              </a:ext>
            </a:extLst>
          </p:cNvPr>
          <p:cNvSpPr>
            <a:spLocks noGrp="1"/>
          </p:cNvSpPr>
          <p:nvPr>
            <p:ph type="body" sz="half" idx="2"/>
          </p:nvPr>
        </p:nvSpPr>
        <p:spPr/>
        <p:txBody>
          <a:bodyPr/>
          <a:lstStyle/>
          <a:p>
            <a:r>
              <a:rPr lang="en-US" sz="1400"/>
              <a:t>DFAs are state machines that process input strings and determine whether the input belongs to a particular language. They are implemented as directed graphs and used in lexing and pattern matching tasks.</a:t>
            </a:r>
            <a:endParaRPr lang="en-IN" sz="1400"/>
          </a:p>
        </p:txBody>
      </p:sp>
      <p:sp>
        <p:nvSpPr>
          <p:cNvPr id="5" name="Text Placeholder 4">
            <a:extLst>
              <a:ext uri="{FF2B5EF4-FFF2-40B4-BE49-F238E27FC236}">
                <a16:creationId xmlns:a16="http://schemas.microsoft.com/office/drawing/2014/main" id="{586C7FC6-02AF-FA5C-6926-5EE960C99804}"/>
              </a:ext>
            </a:extLst>
          </p:cNvPr>
          <p:cNvSpPr>
            <a:spLocks noGrp="1"/>
          </p:cNvSpPr>
          <p:nvPr>
            <p:ph type="body" idx="18"/>
          </p:nvPr>
        </p:nvSpPr>
        <p:spPr/>
        <p:txBody>
          <a:bodyPr/>
          <a:lstStyle/>
          <a:p>
            <a:r>
              <a:rPr lang="en-IN"/>
              <a:t>Nondeterministic Finite Automaton (NFA)</a:t>
            </a:r>
          </a:p>
        </p:txBody>
      </p:sp>
      <p:sp>
        <p:nvSpPr>
          <p:cNvPr id="6" name="Text Placeholder 5">
            <a:extLst>
              <a:ext uri="{FF2B5EF4-FFF2-40B4-BE49-F238E27FC236}">
                <a16:creationId xmlns:a16="http://schemas.microsoft.com/office/drawing/2014/main" id="{5E5F2AB7-D5D2-0C7C-A06C-B1A435BBD597}"/>
              </a:ext>
            </a:extLst>
          </p:cNvPr>
          <p:cNvSpPr>
            <a:spLocks noGrp="1"/>
          </p:cNvSpPr>
          <p:nvPr>
            <p:ph type="body" sz="half" idx="19"/>
          </p:nvPr>
        </p:nvSpPr>
        <p:spPr/>
        <p:txBody>
          <a:bodyPr/>
          <a:lstStyle/>
          <a:p>
            <a:r>
              <a:rPr lang="en-US" sz="1400"/>
              <a:t>NFAs are automata that allow multiple possible transitions from a state on a given input, providing a powerful tool for language recognition algorithm design.</a:t>
            </a:r>
            <a:endParaRPr lang="en-IN" sz="1400"/>
          </a:p>
        </p:txBody>
      </p:sp>
      <p:sp>
        <p:nvSpPr>
          <p:cNvPr id="7" name="Text Placeholder 6">
            <a:extLst>
              <a:ext uri="{FF2B5EF4-FFF2-40B4-BE49-F238E27FC236}">
                <a16:creationId xmlns:a16="http://schemas.microsoft.com/office/drawing/2014/main" id="{5561FE68-5E34-A7B8-AA39-3E6EE7E5071B}"/>
              </a:ext>
            </a:extLst>
          </p:cNvPr>
          <p:cNvSpPr>
            <a:spLocks noGrp="1"/>
          </p:cNvSpPr>
          <p:nvPr>
            <p:ph type="body" idx="20"/>
          </p:nvPr>
        </p:nvSpPr>
        <p:spPr/>
        <p:txBody>
          <a:bodyPr/>
          <a:lstStyle/>
          <a:p>
            <a:r>
              <a:rPr lang="en-IN"/>
              <a:t>Parsing Algorithms</a:t>
            </a:r>
          </a:p>
        </p:txBody>
      </p:sp>
      <p:sp>
        <p:nvSpPr>
          <p:cNvPr id="8" name="Text Placeholder 7">
            <a:extLst>
              <a:ext uri="{FF2B5EF4-FFF2-40B4-BE49-F238E27FC236}">
                <a16:creationId xmlns:a16="http://schemas.microsoft.com/office/drawing/2014/main" id="{055CC606-5F76-34A7-D679-233F11ACDA07}"/>
              </a:ext>
            </a:extLst>
          </p:cNvPr>
          <p:cNvSpPr>
            <a:spLocks noGrp="1"/>
          </p:cNvSpPr>
          <p:nvPr>
            <p:ph type="body" sz="half" idx="21"/>
          </p:nvPr>
        </p:nvSpPr>
        <p:spPr/>
        <p:txBody>
          <a:bodyPr/>
          <a:lstStyle/>
          <a:p>
            <a:r>
              <a:rPr lang="en-US" sz="1400"/>
              <a:t>Parsing algorithms analyze the syntactic structure of input strings based on formal grammars, enabling the identification of languages with complex grammatical rules.</a:t>
            </a:r>
            <a:endParaRPr lang="en-IN" sz="1400"/>
          </a:p>
        </p:txBody>
      </p:sp>
      <p:pic>
        <p:nvPicPr>
          <p:cNvPr id="10" name="Picture Placeholder 9">
            <a:extLst>
              <a:ext uri="{FF2B5EF4-FFF2-40B4-BE49-F238E27FC236}">
                <a16:creationId xmlns:a16="http://schemas.microsoft.com/office/drawing/2014/main" id="{5B140667-AB2F-5F06-FDF3-926F14017893}"/>
              </a:ext>
            </a:extLst>
          </p:cNvPr>
          <p:cNvPicPr>
            <a:picLocks noGrp="1" noChangeAspect="1"/>
          </p:cNvPicPr>
          <p:nvPr>
            <p:ph type="pic" sz="quarter" idx="22"/>
          </p:nvPr>
        </p:nvPicPr>
        <p:blipFill>
          <a:blip r:embed="rId2"/>
          <a:srcRect t="12465" b="12465"/>
          <a:stretch>
            <a:fillRect/>
          </a:stretch>
        </p:blipFill>
        <p:spPr/>
      </p:pic>
    </p:spTree>
    <p:extLst>
      <p:ext uri="{BB962C8B-B14F-4D97-AF65-F5344CB8AC3E}">
        <p14:creationId xmlns:p14="http://schemas.microsoft.com/office/powerpoint/2010/main" val="984955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33E9-9A74-17DF-4433-9D429DCAEB7C}"/>
              </a:ext>
            </a:extLst>
          </p:cNvPr>
          <p:cNvSpPr>
            <a:spLocks noGrp="1"/>
          </p:cNvSpPr>
          <p:nvPr>
            <p:ph type="title"/>
          </p:nvPr>
        </p:nvSpPr>
        <p:spPr/>
        <p:txBody>
          <a:bodyPr/>
          <a:lstStyle/>
          <a:p>
            <a:r>
              <a:rPr lang="en-IN"/>
              <a:t>Language Recognition in Practice</a:t>
            </a:r>
          </a:p>
        </p:txBody>
      </p:sp>
      <p:sp>
        <p:nvSpPr>
          <p:cNvPr id="3" name="Text Placeholder 2">
            <a:extLst>
              <a:ext uri="{FF2B5EF4-FFF2-40B4-BE49-F238E27FC236}">
                <a16:creationId xmlns:a16="http://schemas.microsoft.com/office/drawing/2014/main" id="{9DE34330-D8DB-9FDB-919F-2A56BEEDD42C}"/>
              </a:ext>
            </a:extLst>
          </p:cNvPr>
          <p:cNvSpPr>
            <a:spLocks noGrp="1"/>
          </p:cNvSpPr>
          <p:nvPr>
            <p:ph type="body" idx="1"/>
          </p:nvPr>
        </p:nvSpPr>
        <p:spPr/>
        <p:txBody>
          <a:bodyPr/>
          <a:lstStyle/>
          <a:p>
            <a:r>
              <a:rPr lang="en-IN"/>
              <a:t>Real-world Applications</a:t>
            </a:r>
          </a:p>
        </p:txBody>
      </p:sp>
      <p:sp>
        <p:nvSpPr>
          <p:cNvPr id="4" name="Text Placeholder 3">
            <a:extLst>
              <a:ext uri="{FF2B5EF4-FFF2-40B4-BE49-F238E27FC236}">
                <a16:creationId xmlns:a16="http://schemas.microsoft.com/office/drawing/2014/main" id="{1DE73C71-871C-B245-8878-D742035DF722}"/>
              </a:ext>
            </a:extLst>
          </p:cNvPr>
          <p:cNvSpPr>
            <a:spLocks noGrp="1"/>
          </p:cNvSpPr>
          <p:nvPr>
            <p:ph type="body" sz="half" idx="2"/>
          </p:nvPr>
        </p:nvSpPr>
        <p:spPr/>
        <p:txBody>
          <a:bodyPr/>
          <a:lstStyle/>
          <a:p>
            <a:r>
              <a:rPr lang="en-US" sz="1400"/>
              <a:t>Language recognition techniques and algorithms are utilized in various real-world applications, including language detection for web content, multilingual chatbots, and language-specific search engines.</a:t>
            </a:r>
            <a:endParaRPr lang="en-IN" sz="1400"/>
          </a:p>
        </p:txBody>
      </p:sp>
      <p:sp>
        <p:nvSpPr>
          <p:cNvPr id="5" name="Text Placeholder 4">
            <a:extLst>
              <a:ext uri="{FF2B5EF4-FFF2-40B4-BE49-F238E27FC236}">
                <a16:creationId xmlns:a16="http://schemas.microsoft.com/office/drawing/2014/main" id="{2C37ED20-698F-9F42-4B53-AE2C5AD691D6}"/>
              </a:ext>
            </a:extLst>
          </p:cNvPr>
          <p:cNvSpPr>
            <a:spLocks noGrp="1"/>
          </p:cNvSpPr>
          <p:nvPr>
            <p:ph type="body" idx="13"/>
          </p:nvPr>
        </p:nvSpPr>
        <p:spPr/>
        <p:txBody>
          <a:bodyPr/>
          <a:lstStyle/>
          <a:p>
            <a:r>
              <a:rPr lang="en-IN"/>
              <a:t>Challenges</a:t>
            </a:r>
          </a:p>
        </p:txBody>
      </p:sp>
      <p:sp>
        <p:nvSpPr>
          <p:cNvPr id="6" name="Text Placeholder 5">
            <a:extLst>
              <a:ext uri="{FF2B5EF4-FFF2-40B4-BE49-F238E27FC236}">
                <a16:creationId xmlns:a16="http://schemas.microsoft.com/office/drawing/2014/main" id="{72EF1737-182B-8638-794A-11840074E8AE}"/>
              </a:ext>
            </a:extLst>
          </p:cNvPr>
          <p:cNvSpPr>
            <a:spLocks noGrp="1"/>
          </p:cNvSpPr>
          <p:nvPr>
            <p:ph type="body" sz="half" idx="14"/>
          </p:nvPr>
        </p:nvSpPr>
        <p:spPr/>
        <p:txBody>
          <a:bodyPr/>
          <a:lstStyle/>
          <a:p>
            <a:r>
              <a:rPr lang="en-US" sz="1400"/>
              <a:t>Language recognition faces challenges such as dialect identification, code-switching, and identifying languages with limited textual resources, which require advanced algorithmic solutions.</a:t>
            </a:r>
            <a:endParaRPr lang="en-IN" sz="1400"/>
          </a:p>
        </p:txBody>
      </p:sp>
      <p:pic>
        <p:nvPicPr>
          <p:cNvPr id="11" name="Picture Placeholder 10">
            <a:extLst>
              <a:ext uri="{FF2B5EF4-FFF2-40B4-BE49-F238E27FC236}">
                <a16:creationId xmlns:a16="http://schemas.microsoft.com/office/drawing/2014/main" id="{8123771E-2034-012D-FC32-EBAB7D3892F7}"/>
              </a:ext>
            </a:extLst>
          </p:cNvPr>
          <p:cNvPicPr>
            <a:picLocks noGrp="1" noChangeAspect="1"/>
          </p:cNvPicPr>
          <p:nvPr>
            <p:ph type="pic" sz="quarter" idx="17"/>
          </p:nvPr>
        </p:nvPicPr>
        <p:blipFill>
          <a:blip r:embed="rId2"/>
          <a:srcRect l="16649" r="16649"/>
          <a:stretch>
            <a:fillRect/>
          </a:stretch>
        </p:blipFill>
        <p:spPr/>
      </p:pic>
      <p:sp>
        <p:nvSpPr>
          <p:cNvPr id="10" name="Text Placeholder 9">
            <a:extLst>
              <a:ext uri="{FF2B5EF4-FFF2-40B4-BE49-F238E27FC236}">
                <a16:creationId xmlns:a16="http://schemas.microsoft.com/office/drawing/2014/main" id="{4E494A6A-272D-859C-2E01-F34B69158D26}"/>
              </a:ext>
            </a:extLst>
          </p:cNvPr>
          <p:cNvSpPr>
            <a:spLocks noGrp="1"/>
          </p:cNvSpPr>
          <p:nvPr>
            <p:ph type="body" sz="quarter" idx="20"/>
          </p:nvPr>
        </p:nvSpPr>
        <p:spPr/>
        <p:txBody>
          <a:bodyPr/>
          <a:lstStyle/>
          <a:p>
            <a:r>
              <a:rPr lang="en-IN"/>
              <a:t>Photos provided by Pexels</a:t>
            </a:r>
          </a:p>
        </p:txBody>
      </p:sp>
    </p:spTree>
    <p:extLst>
      <p:ext uri="{BB962C8B-B14F-4D97-AF65-F5344CB8AC3E}">
        <p14:creationId xmlns:p14="http://schemas.microsoft.com/office/powerpoint/2010/main" val="314958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176B-FBFC-59A6-D3AB-A6FA2C1A1D22}"/>
              </a:ext>
            </a:extLst>
          </p:cNvPr>
          <p:cNvSpPr>
            <a:spLocks noGrp="1"/>
          </p:cNvSpPr>
          <p:nvPr>
            <p:ph type="title"/>
          </p:nvPr>
        </p:nvSpPr>
        <p:spPr/>
        <p:txBody>
          <a:bodyPr/>
          <a:lstStyle/>
          <a:p>
            <a:r>
              <a:rPr lang="en-IN"/>
              <a:t>Challenges and Future Directions</a:t>
            </a:r>
          </a:p>
        </p:txBody>
      </p:sp>
      <p:sp>
        <p:nvSpPr>
          <p:cNvPr id="3" name="Text Placeholder 2">
            <a:extLst>
              <a:ext uri="{FF2B5EF4-FFF2-40B4-BE49-F238E27FC236}">
                <a16:creationId xmlns:a16="http://schemas.microsoft.com/office/drawing/2014/main" id="{01A0ED42-23FD-D639-F206-C969B908015F}"/>
              </a:ext>
            </a:extLst>
          </p:cNvPr>
          <p:cNvSpPr>
            <a:spLocks noGrp="1"/>
          </p:cNvSpPr>
          <p:nvPr>
            <p:ph type="body" idx="18"/>
          </p:nvPr>
        </p:nvSpPr>
        <p:spPr/>
        <p:txBody>
          <a:bodyPr/>
          <a:lstStyle/>
          <a:p>
            <a:r>
              <a:rPr lang="en-IN"/>
              <a:t>Data Sparsity</a:t>
            </a:r>
          </a:p>
        </p:txBody>
      </p:sp>
      <p:sp>
        <p:nvSpPr>
          <p:cNvPr id="4" name="Text Placeholder 3">
            <a:extLst>
              <a:ext uri="{FF2B5EF4-FFF2-40B4-BE49-F238E27FC236}">
                <a16:creationId xmlns:a16="http://schemas.microsoft.com/office/drawing/2014/main" id="{0753A357-E5F4-D00B-F3C6-D96C3AFA8007}"/>
              </a:ext>
            </a:extLst>
          </p:cNvPr>
          <p:cNvSpPr>
            <a:spLocks noGrp="1"/>
          </p:cNvSpPr>
          <p:nvPr>
            <p:ph type="body" sz="half" idx="19"/>
          </p:nvPr>
        </p:nvSpPr>
        <p:spPr/>
        <p:txBody>
          <a:bodyPr/>
          <a:lstStyle/>
          <a:p>
            <a:r>
              <a:rPr lang="en-US" sz="1400"/>
              <a:t>Identifying languages with limited textual resources is a significant challenge in language recognition, requiring the development of techniques for leveraging scarce data effectively.</a:t>
            </a:r>
            <a:endParaRPr lang="en-IN" sz="1400"/>
          </a:p>
        </p:txBody>
      </p:sp>
      <p:sp>
        <p:nvSpPr>
          <p:cNvPr id="5" name="Text Placeholder 4">
            <a:extLst>
              <a:ext uri="{FF2B5EF4-FFF2-40B4-BE49-F238E27FC236}">
                <a16:creationId xmlns:a16="http://schemas.microsoft.com/office/drawing/2014/main" id="{632F40C7-9880-6CF8-A5DF-FC3D7640153C}"/>
              </a:ext>
            </a:extLst>
          </p:cNvPr>
          <p:cNvSpPr>
            <a:spLocks noGrp="1"/>
          </p:cNvSpPr>
          <p:nvPr>
            <p:ph type="body" idx="21"/>
          </p:nvPr>
        </p:nvSpPr>
        <p:spPr/>
        <p:txBody>
          <a:bodyPr/>
          <a:lstStyle/>
          <a:p>
            <a:r>
              <a:rPr lang="en-IN"/>
              <a:t>Cross-Lingual Understanding</a:t>
            </a:r>
          </a:p>
        </p:txBody>
      </p:sp>
      <p:sp>
        <p:nvSpPr>
          <p:cNvPr id="6" name="Text Placeholder 5">
            <a:extLst>
              <a:ext uri="{FF2B5EF4-FFF2-40B4-BE49-F238E27FC236}">
                <a16:creationId xmlns:a16="http://schemas.microsoft.com/office/drawing/2014/main" id="{569F696E-FF9F-548B-A3DA-7B70D03B06CE}"/>
              </a:ext>
            </a:extLst>
          </p:cNvPr>
          <p:cNvSpPr>
            <a:spLocks noGrp="1"/>
          </p:cNvSpPr>
          <p:nvPr>
            <p:ph type="body" sz="half" idx="22"/>
          </p:nvPr>
        </p:nvSpPr>
        <p:spPr/>
        <p:txBody>
          <a:bodyPr/>
          <a:lstStyle/>
          <a:p>
            <a:r>
              <a:rPr lang="en-US" sz="1400"/>
              <a:t>Advancing language identification towards cross-lingual understanding entails developing algorithms that can comprehend and analyze multilingual content comprehensively.</a:t>
            </a:r>
            <a:endParaRPr lang="en-IN" sz="1400"/>
          </a:p>
        </p:txBody>
      </p:sp>
      <p:sp>
        <p:nvSpPr>
          <p:cNvPr id="7" name="Text Placeholder 6">
            <a:extLst>
              <a:ext uri="{FF2B5EF4-FFF2-40B4-BE49-F238E27FC236}">
                <a16:creationId xmlns:a16="http://schemas.microsoft.com/office/drawing/2014/main" id="{FEFC4CBB-A300-3F3C-9E2A-E8CF974763DD}"/>
              </a:ext>
            </a:extLst>
          </p:cNvPr>
          <p:cNvSpPr>
            <a:spLocks noGrp="1"/>
          </p:cNvSpPr>
          <p:nvPr>
            <p:ph type="body" idx="24"/>
          </p:nvPr>
        </p:nvSpPr>
        <p:spPr/>
        <p:txBody>
          <a:bodyPr/>
          <a:lstStyle/>
          <a:p>
            <a:r>
              <a:rPr lang="en-IN"/>
              <a:t>Integration of NLP</a:t>
            </a:r>
          </a:p>
        </p:txBody>
      </p:sp>
      <p:sp>
        <p:nvSpPr>
          <p:cNvPr id="8" name="Text Placeholder 7">
            <a:extLst>
              <a:ext uri="{FF2B5EF4-FFF2-40B4-BE49-F238E27FC236}">
                <a16:creationId xmlns:a16="http://schemas.microsoft.com/office/drawing/2014/main" id="{C88E05C7-0EA3-0B4A-EDF1-7BBF56B68DE0}"/>
              </a:ext>
            </a:extLst>
          </p:cNvPr>
          <p:cNvSpPr>
            <a:spLocks noGrp="1"/>
          </p:cNvSpPr>
          <p:nvPr>
            <p:ph type="body" sz="half" idx="25"/>
          </p:nvPr>
        </p:nvSpPr>
        <p:spPr/>
        <p:txBody>
          <a:bodyPr/>
          <a:lstStyle/>
          <a:p>
            <a:r>
              <a:rPr lang="en-US" sz="1400"/>
              <a:t>Integrating natural language processing techniques with language identification opens opportunities for enhanced multilingual information extraction and semantic understanding.</a:t>
            </a:r>
            <a:endParaRPr lang="en-IN" sz="1400"/>
          </a:p>
        </p:txBody>
      </p:sp>
      <p:pic>
        <p:nvPicPr>
          <p:cNvPr id="10" name="Picture Placeholder 9">
            <a:extLst>
              <a:ext uri="{FF2B5EF4-FFF2-40B4-BE49-F238E27FC236}">
                <a16:creationId xmlns:a16="http://schemas.microsoft.com/office/drawing/2014/main" id="{C459177E-1FF4-5965-F377-51B2ED63A6C1}"/>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1785341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012F327-41D8-4E86-B03A-C026D8CB20D3}">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TotalTime>
  <Words>562</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Roboto</vt:lpstr>
      <vt:lpstr>Office Theme</vt:lpstr>
      <vt:lpstr>1_Office Theme</vt:lpstr>
      <vt:lpstr>Language Identifier in Theory of Computation</vt:lpstr>
      <vt:lpstr>Introduction to Language Identification</vt:lpstr>
      <vt:lpstr>Formal Language and Automata Theory</vt:lpstr>
      <vt:lpstr>Types of Language Recognition</vt:lpstr>
      <vt:lpstr>Language Recognition Algorithms</vt:lpstr>
      <vt:lpstr>Language Recognition in Practice</vt:lpstr>
      <vt:lpstr>Challenges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Identifier in Theory of Computation</dc:title>
  <dc:creator>Avinash s</dc:creator>
  <cp:lastModifiedBy>Avinash s</cp:lastModifiedBy>
  <cp:revision>2</cp:revision>
  <dcterms:created xsi:type="dcterms:W3CDTF">2024-04-08T05:04:15Z</dcterms:created>
  <dcterms:modified xsi:type="dcterms:W3CDTF">2024-04-08T05:13:39Z</dcterms:modified>
</cp:coreProperties>
</file>