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180" y="545348"/>
            <a:ext cx="11089639" cy="119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201" y="116281"/>
            <a:ext cx="1059159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9672" y="2941065"/>
            <a:ext cx="7037705" cy="291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.jpe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.jpeg"/><Relationship Id="rId7" Type="http://schemas.openxmlformats.org/officeDocument/2006/relationships/hyperlink" Target="http://setosa.io/ev/image-kernels/" TargetMode="Externa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.jpeg"/><Relationship Id="rId10" Type="http://schemas.openxmlformats.org/officeDocument/2006/relationships/image" Target="../media/image46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0.png"/><Relationship Id="rId6" Type="http://schemas.openxmlformats.org/officeDocument/2006/relationships/image" Target="../media/image49.jpeg"/><Relationship Id="rId5" Type="http://schemas.openxmlformats.org/officeDocument/2006/relationships/image" Target="../media/image48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hyperlink" Target="http://scs.ryerson.ca/~aharley/vis/conv/fla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29.png"/><Relationship Id="rId7" Type="http://schemas.openxmlformats.org/officeDocument/2006/relationships/image" Target="../media/image55.png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hyperlink" Target="https://www.cs.toronto.edu/~kriz/cifa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www.pexels.com/photo/woman-art-painting-mona-lisa-40997/" TargetMode="Externa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7.png"/><Relationship Id="rId16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3.jpeg"/><Relationship Id="rId11" Type="http://schemas.openxmlformats.org/officeDocument/2006/relationships/image" Target="../media/image22.jpeg"/><Relationship Id="rId10" Type="http://schemas.openxmlformats.org/officeDocument/2006/relationships/image" Target="../media/image4.jpe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20595" y="675640"/>
            <a:ext cx="8443595" cy="14592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txBody>
          <a:bodyPr wrap="square" rtlCol="0">
            <a:noAutofit/>
          </a:bodyPr>
          <a:p>
            <a:r>
              <a:rPr lang="en-US" sz="8000"/>
              <a:t>DSP MINI PROJECT </a:t>
            </a:r>
            <a:endParaRPr lang="en-US" sz="8000"/>
          </a:p>
        </p:txBody>
      </p:sp>
      <p:sp>
        <p:nvSpPr>
          <p:cNvPr id="5" name="Text Box 4"/>
          <p:cNvSpPr txBox="1"/>
          <p:nvPr/>
        </p:nvSpPr>
        <p:spPr>
          <a:xfrm>
            <a:off x="2087880" y="3291205"/>
            <a:ext cx="7213600" cy="188849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noAutofit/>
          </a:bodyPr>
          <a:p>
            <a:r>
              <a:rPr lang="en-US" sz="6000"/>
              <a:t>EE21B055 - M.Srihari</a:t>
            </a:r>
            <a:endParaRPr lang="en-US" sz="6000"/>
          </a:p>
          <a:p>
            <a:r>
              <a:rPr lang="en-US" sz="6000"/>
              <a:t>EE21B057 - P.Vignesh</a:t>
            </a:r>
            <a:endParaRPr 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71475"/>
            <a:ext cx="42297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EATURE</a:t>
            </a:r>
            <a:r>
              <a:rPr lang="en-US" spc="-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DETECTORS</a:t>
            </a:r>
            <a:r>
              <a:rPr spc="-25" dirty="0"/>
              <a:t>ETECTORS</a:t>
            </a:r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3791711" y="3185160"/>
            <a:ext cx="2491740" cy="2845435"/>
            <a:chOff x="3791711" y="3185160"/>
            <a:chExt cx="2491740" cy="284543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91711" y="3185160"/>
              <a:ext cx="1750822" cy="1717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671" y="3227832"/>
              <a:ext cx="1633727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3567" y="3767328"/>
              <a:ext cx="1750822" cy="17142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4527" y="3810000"/>
              <a:ext cx="1633727" cy="15971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32375" y="4312856"/>
              <a:ext cx="1750822" cy="17174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3439" y="4632960"/>
              <a:ext cx="1485646" cy="11473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3335" y="4355592"/>
              <a:ext cx="1633727" cy="1600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849114" y="4718126"/>
            <a:ext cx="112077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KERNELS/ 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FEATURE </a:t>
            </a:r>
            <a:r>
              <a:rPr sz="18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64808" y="4309871"/>
            <a:ext cx="856615" cy="810895"/>
            <a:chOff x="6464808" y="4309871"/>
            <a:chExt cx="856615" cy="810895"/>
          </a:xfrm>
        </p:grpSpPr>
        <p:sp>
          <p:nvSpPr>
            <p:cNvPr id="13" name="object 13"/>
            <p:cNvSpPr/>
            <p:nvPr/>
          </p:nvSpPr>
          <p:spPr>
            <a:xfrm>
              <a:off x="6470904" y="4315967"/>
              <a:ext cx="844550" cy="798830"/>
            </a:xfrm>
            <a:custGeom>
              <a:avLst/>
              <a:gdLst/>
              <a:ahLst/>
              <a:cxnLst/>
              <a:rect l="l" t="t" r="r" b="b"/>
              <a:pathLst>
                <a:path w="844550" h="798829">
                  <a:moveTo>
                    <a:pt x="445007" y="0"/>
                  </a:moveTo>
                  <a:lnTo>
                    <a:pt x="445007" y="199643"/>
                  </a:lnTo>
                  <a:lnTo>
                    <a:pt x="0" y="199643"/>
                  </a:lnTo>
                  <a:lnTo>
                    <a:pt x="0" y="598931"/>
                  </a:lnTo>
                  <a:lnTo>
                    <a:pt x="445007" y="598931"/>
                  </a:lnTo>
                  <a:lnTo>
                    <a:pt x="445007" y="798575"/>
                  </a:lnTo>
                  <a:lnTo>
                    <a:pt x="844296" y="399287"/>
                  </a:lnTo>
                  <a:lnTo>
                    <a:pt x="4450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70904" y="4315967"/>
              <a:ext cx="844550" cy="798830"/>
            </a:xfrm>
            <a:custGeom>
              <a:avLst/>
              <a:gdLst/>
              <a:ahLst/>
              <a:cxnLst/>
              <a:rect l="l" t="t" r="r" b="b"/>
              <a:pathLst>
                <a:path w="844550" h="798829">
                  <a:moveTo>
                    <a:pt x="0" y="199643"/>
                  </a:moveTo>
                  <a:lnTo>
                    <a:pt x="445007" y="199643"/>
                  </a:lnTo>
                  <a:lnTo>
                    <a:pt x="445007" y="0"/>
                  </a:lnTo>
                  <a:lnTo>
                    <a:pt x="844296" y="399287"/>
                  </a:lnTo>
                  <a:lnTo>
                    <a:pt x="445007" y="798575"/>
                  </a:lnTo>
                  <a:lnTo>
                    <a:pt x="445007" y="598931"/>
                  </a:lnTo>
                  <a:lnTo>
                    <a:pt x="0" y="598931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422642" y="4081017"/>
          <a:ext cx="1430655" cy="1217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34"/>
                <a:gridCol w="470534"/>
                <a:gridCol w="470534"/>
              </a:tblGrid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996298" y="4081017"/>
          <a:ext cx="1430655" cy="1217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34"/>
                <a:gridCol w="470534"/>
                <a:gridCol w="470534"/>
              </a:tblGrid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584433" y="4081017"/>
          <a:ext cx="1430655" cy="1217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34"/>
                <a:gridCol w="470534"/>
                <a:gridCol w="470534"/>
              </a:tblGrid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7359395" y="3403091"/>
            <a:ext cx="4620895" cy="576580"/>
          </a:xfrm>
          <a:custGeom>
            <a:avLst/>
            <a:gdLst/>
            <a:ahLst/>
            <a:cxnLst/>
            <a:rect l="l" t="t" r="r" b="b"/>
            <a:pathLst>
              <a:path w="4620895" h="576579">
                <a:moveTo>
                  <a:pt x="0" y="576072"/>
                </a:moveTo>
                <a:lnTo>
                  <a:pt x="14190" y="505132"/>
                </a:lnTo>
                <a:lnTo>
                  <a:pt x="54441" y="440641"/>
                </a:lnTo>
                <a:lnTo>
                  <a:pt x="83250" y="411487"/>
                </a:lnTo>
                <a:lnTo>
                  <a:pt x="117269" y="384754"/>
                </a:lnTo>
                <a:lnTo>
                  <a:pt x="156062" y="360711"/>
                </a:lnTo>
                <a:lnTo>
                  <a:pt x="199193" y="339627"/>
                </a:lnTo>
                <a:lnTo>
                  <a:pt x="246227" y="321773"/>
                </a:lnTo>
                <a:lnTo>
                  <a:pt x="296730" y="307417"/>
                </a:lnTo>
                <a:lnTo>
                  <a:pt x="350265" y="296829"/>
                </a:lnTo>
                <a:lnTo>
                  <a:pt x="406398" y="290279"/>
                </a:lnTo>
                <a:lnTo>
                  <a:pt x="464693" y="288036"/>
                </a:lnTo>
                <a:lnTo>
                  <a:pt x="1845690" y="288036"/>
                </a:lnTo>
                <a:lnTo>
                  <a:pt x="1903985" y="285792"/>
                </a:lnTo>
                <a:lnTo>
                  <a:pt x="1960118" y="279242"/>
                </a:lnTo>
                <a:lnTo>
                  <a:pt x="2013653" y="268654"/>
                </a:lnTo>
                <a:lnTo>
                  <a:pt x="2064156" y="254298"/>
                </a:lnTo>
                <a:lnTo>
                  <a:pt x="2111190" y="236444"/>
                </a:lnTo>
                <a:lnTo>
                  <a:pt x="2154321" y="215360"/>
                </a:lnTo>
                <a:lnTo>
                  <a:pt x="2193114" y="191317"/>
                </a:lnTo>
                <a:lnTo>
                  <a:pt x="2227133" y="164584"/>
                </a:lnTo>
                <a:lnTo>
                  <a:pt x="2255942" y="135430"/>
                </a:lnTo>
                <a:lnTo>
                  <a:pt x="2279107" y="104125"/>
                </a:lnTo>
                <a:lnTo>
                  <a:pt x="2306763" y="36141"/>
                </a:lnTo>
                <a:lnTo>
                  <a:pt x="2310383" y="0"/>
                </a:lnTo>
                <a:lnTo>
                  <a:pt x="2314004" y="36141"/>
                </a:lnTo>
                <a:lnTo>
                  <a:pt x="2341660" y="104125"/>
                </a:lnTo>
                <a:lnTo>
                  <a:pt x="2364825" y="135430"/>
                </a:lnTo>
                <a:lnTo>
                  <a:pt x="2393634" y="164584"/>
                </a:lnTo>
                <a:lnTo>
                  <a:pt x="2427653" y="191317"/>
                </a:lnTo>
                <a:lnTo>
                  <a:pt x="2466446" y="215360"/>
                </a:lnTo>
                <a:lnTo>
                  <a:pt x="2509577" y="236444"/>
                </a:lnTo>
                <a:lnTo>
                  <a:pt x="2556611" y="254298"/>
                </a:lnTo>
                <a:lnTo>
                  <a:pt x="2607114" y="268654"/>
                </a:lnTo>
                <a:lnTo>
                  <a:pt x="2660649" y="279242"/>
                </a:lnTo>
                <a:lnTo>
                  <a:pt x="2716782" y="285792"/>
                </a:lnTo>
                <a:lnTo>
                  <a:pt x="2775077" y="288036"/>
                </a:lnTo>
                <a:lnTo>
                  <a:pt x="4156075" y="288036"/>
                </a:lnTo>
                <a:lnTo>
                  <a:pt x="4214369" y="290279"/>
                </a:lnTo>
                <a:lnTo>
                  <a:pt x="4270502" y="296829"/>
                </a:lnTo>
                <a:lnTo>
                  <a:pt x="4324037" y="307417"/>
                </a:lnTo>
                <a:lnTo>
                  <a:pt x="4374540" y="321773"/>
                </a:lnTo>
                <a:lnTo>
                  <a:pt x="4421574" y="339627"/>
                </a:lnTo>
                <a:lnTo>
                  <a:pt x="4464705" y="360711"/>
                </a:lnTo>
                <a:lnTo>
                  <a:pt x="4503498" y="384754"/>
                </a:lnTo>
                <a:lnTo>
                  <a:pt x="4537517" y="411487"/>
                </a:lnTo>
                <a:lnTo>
                  <a:pt x="4566326" y="440641"/>
                </a:lnTo>
                <a:lnTo>
                  <a:pt x="4589491" y="471946"/>
                </a:lnTo>
                <a:lnTo>
                  <a:pt x="4617147" y="539930"/>
                </a:lnTo>
                <a:lnTo>
                  <a:pt x="4620768" y="576072"/>
                </a:lnTo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042416" y="3928871"/>
            <a:ext cx="2411095" cy="1564005"/>
            <a:chOff x="1042416" y="3928871"/>
            <a:chExt cx="2411095" cy="1564005"/>
          </a:xfrm>
        </p:grpSpPr>
        <p:sp>
          <p:nvSpPr>
            <p:cNvPr id="20" name="object 20"/>
            <p:cNvSpPr/>
            <p:nvPr/>
          </p:nvSpPr>
          <p:spPr>
            <a:xfrm>
              <a:off x="2599944" y="4315967"/>
              <a:ext cx="847725" cy="798830"/>
            </a:xfrm>
            <a:custGeom>
              <a:avLst/>
              <a:gdLst/>
              <a:ahLst/>
              <a:cxnLst/>
              <a:rect l="l" t="t" r="r" b="b"/>
              <a:pathLst>
                <a:path w="847725" h="798829">
                  <a:moveTo>
                    <a:pt x="448056" y="0"/>
                  </a:moveTo>
                  <a:lnTo>
                    <a:pt x="448056" y="199643"/>
                  </a:lnTo>
                  <a:lnTo>
                    <a:pt x="0" y="199643"/>
                  </a:lnTo>
                  <a:lnTo>
                    <a:pt x="0" y="598931"/>
                  </a:lnTo>
                  <a:lnTo>
                    <a:pt x="448056" y="598931"/>
                  </a:lnTo>
                  <a:lnTo>
                    <a:pt x="448056" y="798575"/>
                  </a:lnTo>
                  <a:lnTo>
                    <a:pt x="847344" y="399287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99944" y="4315967"/>
              <a:ext cx="847725" cy="798830"/>
            </a:xfrm>
            <a:custGeom>
              <a:avLst/>
              <a:gdLst/>
              <a:ahLst/>
              <a:cxnLst/>
              <a:rect l="l" t="t" r="r" b="b"/>
              <a:pathLst>
                <a:path w="847725" h="798829">
                  <a:moveTo>
                    <a:pt x="0" y="199643"/>
                  </a:moveTo>
                  <a:lnTo>
                    <a:pt x="448056" y="199643"/>
                  </a:lnTo>
                  <a:lnTo>
                    <a:pt x="448056" y="0"/>
                  </a:lnTo>
                  <a:lnTo>
                    <a:pt x="847344" y="399287"/>
                  </a:lnTo>
                  <a:lnTo>
                    <a:pt x="448056" y="798575"/>
                  </a:lnTo>
                  <a:lnTo>
                    <a:pt x="448056" y="598931"/>
                  </a:lnTo>
                  <a:lnTo>
                    <a:pt x="0" y="598931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2416" y="3928871"/>
              <a:ext cx="1530096" cy="15636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50011" y="1457401"/>
            <a:ext cx="10745470" cy="1688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Convolutions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kernel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matrix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obtain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certain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effect.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image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Kernel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matrix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effects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such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 blurring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sharpening.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Kernels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extraction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important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pixels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Convolution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preserves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spatial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pixels.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R="600075" algn="r">
              <a:lnSpc>
                <a:spcPct val="100000"/>
              </a:lnSpc>
            </a:pPr>
            <a:r>
              <a:rPr sz="1800" b="1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FEATURE</a:t>
            </a:r>
            <a:r>
              <a:rPr sz="1800" b="1" spc="-3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MAPS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21945"/>
            <a:ext cx="42284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FEATURE </a:t>
            </a:r>
            <a:r>
              <a:rPr lang="en-US" spc="-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DETECTORS</a:t>
            </a:r>
            <a:r>
              <a:rPr spc="-25" dirty="0"/>
              <a:t>DETECTORS</a:t>
            </a:r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7260335" y="3209544"/>
            <a:ext cx="859790" cy="810895"/>
            <a:chOff x="7260335" y="3209544"/>
            <a:chExt cx="859790" cy="810895"/>
          </a:xfrm>
        </p:grpSpPr>
        <p:sp>
          <p:nvSpPr>
            <p:cNvPr id="4" name="object 4"/>
            <p:cNvSpPr/>
            <p:nvPr/>
          </p:nvSpPr>
          <p:spPr>
            <a:xfrm>
              <a:off x="7266431" y="3215640"/>
              <a:ext cx="847725" cy="798830"/>
            </a:xfrm>
            <a:custGeom>
              <a:avLst/>
              <a:gdLst/>
              <a:ahLst/>
              <a:cxnLst/>
              <a:rect l="l" t="t" r="r" b="b"/>
              <a:pathLst>
                <a:path w="847725" h="798829">
                  <a:moveTo>
                    <a:pt x="448056" y="0"/>
                  </a:moveTo>
                  <a:lnTo>
                    <a:pt x="448056" y="199644"/>
                  </a:lnTo>
                  <a:lnTo>
                    <a:pt x="0" y="199644"/>
                  </a:lnTo>
                  <a:lnTo>
                    <a:pt x="0" y="598932"/>
                  </a:lnTo>
                  <a:lnTo>
                    <a:pt x="448056" y="598932"/>
                  </a:lnTo>
                  <a:lnTo>
                    <a:pt x="448056" y="798576"/>
                  </a:lnTo>
                  <a:lnTo>
                    <a:pt x="847344" y="399288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66431" y="3215640"/>
              <a:ext cx="847725" cy="798830"/>
            </a:xfrm>
            <a:custGeom>
              <a:avLst/>
              <a:gdLst/>
              <a:ahLst/>
              <a:cxnLst/>
              <a:rect l="l" t="t" r="r" b="b"/>
              <a:pathLst>
                <a:path w="847725" h="798829">
                  <a:moveTo>
                    <a:pt x="0" y="199644"/>
                  </a:moveTo>
                  <a:lnTo>
                    <a:pt x="448056" y="199644"/>
                  </a:lnTo>
                  <a:lnTo>
                    <a:pt x="448056" y="0"/>
                  </a:lnTo>
                  <a:lnTo>
                    <a:pt x="847344" y="399288"/>
                  </a:lnTo>
                  <a:lnTo>
                    <a:pt x="448056" y="798576"/>
                  </a:lnTo>
                  <a:lnTo>
                    <a:pt x="448056" y="598932"/>
                  </a:lnTo>
                  <a:lnTo>
                    <a:pt x="0" y="598932"/>
                  </a:lnTo>
                  <a:lnTo>
                    <a:pt x="0" y="19964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79520" y="2197607"/>
          <a:ext cx="3062605" cy="282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15"/>
                <a:gridCol w="605154"/>
                <a:gridCol w="603884"/>
                <a:gridCol w="605789"/>
                <a:gridCol w="604519"/>
              </a:tblGrid>
              <a:tr h="555371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7470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2E528F"/>
                      </a:solidFill>
                      <a:prstDash val="solid"/>
                    </a:lnR>
                    <a:lnT w="762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7470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132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5090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5090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132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006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797046" y="2216785"/>
            <a:ext cx="3039110" cy="2810510"/>
            <a:chOff x="3797046" y="2216785"/>
            <a:chExt cx="3039110" cy="281051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97046" y="2216785"/>
              <a:ext cx="3038855" cy="573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046" y="2774569"/>
              <a:ext cx="3038855" cy="5699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7046" y="3329305"/>
              <a:ext cx="3038855" cy="5852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7046" y="3899280"/>
              <a:ext cx="3038855" cy="573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046" y="4457064"/>
              <a:ext cx="3038855" cy="569976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60171" y="2777489"/>
          <a:ext cx="1869439" cy="1684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616585"/>
                <a:gridCol w="616584"/>
              </a:tblGrid>
              <a:tr h="561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51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5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557377" y="2781045"/>
            <a:ext cx="1865630" cy="1682750"/>
            <a:chOff x="557377" y="2781045"/>
            <a:chExt cx="1865630" cy="168275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377" y="2781045"/>
              <a:ext cx="1865401" cy="573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377" y="3338829"/>
              <a:ext cx="1865401" cy="5699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377" y="3893565"/>
              <a:ext cx="1865401" cy="569976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424813" y="1776983"/>
            <a:ext cx="2108835" cy="1034415"/>
          </a:xfrm>
          <a:custGeom>
            <a:avLst/>
            <a:gdLst/>
            <a:ahLst/>
            <a:cxnLst/>
            <a:rect l="l" t="t" r="r" b="b"/>
            <a:pathLst>
              <a:path w="2108835" h="1034414">
                <a:moveTo>
                  <a:pt x="116712" y="915288"/>
                </a:moveTo>
                <a:lnTo>
                  <a:pt x="0" y="978915"/>
                </a:lnTo>
                <a:lnTo>
                  <a:pt x="120903" y="1034161"/>
                </a:lnTo>
                <a:lnTo>
                  <a:pt x="119529" y="995171"/>
                </a:lnTo>
                <a:lnTo>
                  <a:pt x="100075" y="995171"/>
                </a:lnTo>
                <a:lnTo>
                  <a:pt x="97917" y="955675"/>
                </a:lnTo>
                <a:lnTo>
                  <a:pt x="118096" y="954521"/>
                </a:lnTo>
                <a:lnTo>
                  <a:pt x="116712" y="915288"/>
                </a:lnTo>
                <a:close/>
              </a:path>
              <a:path w="2108835" h="1034414">
                <a:moveTo>
                  <a:pt x="118096" y="954521"/>
                </a:moveTo>
                <a:lnTo>
                  <a:pt x="97917" y="955675"/>
                </a:lnTo>
                <a:lnTo>
                  <a:pt x="100075" y="995171"/>
                </a:lnTo>
                <a:lnTo>
                  <a:pt x="119492" y="994121"/>
                </a:lnTo>
                <a:lnTo>
                  <a:pt x="118096" y="954521"/>
                </a:lnTo>
                <a:close/>
              </a:path>
              <a:path w="2108835" h="1034414">
                <a:moveTo>
                  <a:pt x="119492" y="994121"/>
                </a:moveTo>
                <a:lnTo>
                  <a:pt x="100075" y="995171"/>
                </a:lnTo>
                <a:lnTo>
                  <a:pt x="119529" y="995171"/>
                </a:lnTo>
                <a:lnTo>
                  <a:pt x="119492" y="994121"/>
                </a:lnTo>
                <a:close/>
              </a:path>
              <a:path w="2108835" h="1034414">
                <a:moveTo>
                  <a:pt x="146812" y="952880"/>
                </a:moveTo>
                <a:lnTo>
                  <a:pt x="118096" y="954521"/>
                </a:lnTo>
                <a:lnTo>
                  <a:pt x="119492" y="994121"/>
                </a:lnTo>
                <a:lnTo>
                  <a:pt x="149352" y="992504"/>
                </a:lnTo>
                <a:lnTo>
                  <a:pt x="198881" y="987805"/>
                </a:lnTo>
                <a:lnTo>
                  <a:pt x="247776" y="981837"/>
                </a:lnTo>
                <a:lnTo>
                  <a:pt x="296291" y="974725"/>
                </a:lnTo>
                <a:lnTo>
                  <a:pt x="344043" y="966469"/>
                </a:lnTo>
                <a:lnTo>
                  <a:pt x="391287" y="957071"/>
                </a:lnTo>
                <a:lnTo>
                  <a:pt x="409426" y="953007"/>
                </a:lnTo>
                <a:lnTo>
                  <a:pt x="146050" y="953007"/>
                </a:lnTo>
                <a:lnTo>
                  <a:pt x="146812" y="952880"/>
                </a:lnTo>
                <a:close/>
              </a:path>
              <a:path w="2108835" h="1034414">
                <a:moveTo>
                  <a:pt x="337057" y="927480"/>
                </a:moveTo>
                <a:lnTo>
                  <a:pt x="289687" y="935608"/>
                </a:lnTo>
                <a:lnTo>
                  <a:pt x="290194" y="935608"/>
                </a:lnTo>
                <a:lnTo>
                  <a:pt x="242188" y="942593"/>
                </a:lnTo>
                <a:lnTo>
                  <a:pt x="242697" y="942593"/>
                </a:lnTo>
                <a:lnTo>
                  <a:pt x="194309" y="948436"/>
                </a:lnTo>
                <a:lnTo>
                  <a:pt x="194818" y="948436"/>
                </a:lnTo>
                <a:lnTo>
                  <a:pt x="146050" y="953007"/>
                </a:lnTo>
                <a:lnTo>
                  <a:pt x="409426" y="953007"/>
                </a:lnTo>
                <a:lnTo>
                  <a:pt x="437769" y="946657"/>
                </a:lnTo>
                <a:lnTo>
                  <a:pt x="483235" y="935101"/>
                </a:lnTo>
                <a:lnTo>
                  <a:pt x="510072" y="927607"/>
                </a:lnTo>
                <a:lnTo>
                  <a:pt x="336550" y="927607"/>
                </a:lnTo>
                <a:lnTo>
                  <a:pt x="337057" y="927480"/>
                </a:lnTo>
                <a:close/>
              </a:path>
              <a:path w="2108835" h="1034414">
                <a:moveTo>
                  <a:pt x="574751" y="908050"/>
                </a:moveTo>
                <a:lnTo>
                  <a:pt x="428751" y="908050"/>
                </a:lnTo>
                <a:lnTo>
                  <a:pt x="428244" y="908176"/>
                </a:lnTo>
                <a:lnTo>
                  <a:pt x="382778" y="918337"/>
                </a:lnTo>
                <a:lnTo>
                  <a:pt x="336550" y="927607"/>
                </a:lnTo>
                <a:lnTo>
                  <a:pt x="510072" y="927607"/>
                </a:lnTo>
                <a:lnTo>
                  <a:pt x="527812" y="922654"/>
                </a:lnTo>
                <a:lnTo>
                  <a:pt x="571373" y="909192"/>
                </a:lnTo>
                <a:lnTo>
                  <a:pt x="574751" y="908050"/>
                </a:lnTo>
                <a:close/>
              </a:path>
              <a:path w="2108835" h="1034414">
                <a:moveTo>
                  <a:pt x="383286" y="918210"/>
                </a:moveTo>
                <a:lnTo>
                  <a:pt x="382654" y="918337"/>
                </a:lnTo>
                <a:lnTo>
                  <a:pt x="383286" y="918210"/>
                </a:lnTo>
                <a:close/>
              </a:path>
              <a:path w="2108835" h="1034414">
                <a:moveTo>
                  <a:pt x="428691" y="908063"/>
                </a:moveTo>
                <a:lnTo>
                  <a:pt x="428184" y="908176"/>
                </a:lnTo>
                <a:lnTo>
                  <a:pt x="428691" y="908063"/>
                </a:lnTo>
                <a:close/>
              </a:path>
              <a:path w="2108835" h="1034414">
                <a:moveTo>
                  <a:pt x="608160" y="896746"/>
                </a:moveTo>
                <a:lnTo>
                  <a:pt x="473329" y="896746"/>
                </a:lnTo>
                <a:lnTo>
                  <a:pt x="428691" y="908063"/>
                </a:lnTo>
                <a:lnTo>
                  <a:pt x="574751" y="908050"/>
                </a:lnTo>
                <a:lnTo>
                  <a:pt x="608160" y="896746"/>
                </a:lnTo>
                <a:close/>
              </a:path>
              <a:path w="2108835" h="1034414">
                <a:moveTo>
                  <a:pt x="641712" y="884554"/>
                </a:moveTo>
                <a:lnTo>
                  <a:pt x="517017" y="884554"/>
                </a:lnTo>
                <a:lnTo>
                  <a:pt x="472820" y="896874"/>
                </a:lnTo>
                <a:lnTo>
                  <a:pt x="473329" y="896746"/>
                </a:lnTo>
                <a:lnTo>
                  <a:pt x="608160" y="896746"/>
                </a:lnTo>
                <a:lnTo>
                  <a:pt x="613791" y="894841"/>
                </a:lnTo>
                <a:lnTo>
                  <a:pt x="641712" y="884554"/>
                </a:lnTo>
                <a:close/>
              </a:path>
              <a:path w="2108835" h="1034414">
                <a:moveTo>
                  <a:pt x="675548" y="871474"/>
                </a:moveTo>
                <a:lnTo>
                  <a:pt x="559435" y="871474"/>
                </a:lnTo>
                <a:lnTo>
                  <a:pt x="516509" y="884681"/>
                </a:lnTo>
                <a:lnTo>
                  <a:pt x="517017" y="884554"/>
                </a:lnTo>
                <a:lnTo>
                  <a:pt x="641712" y="884554"/>
                </a:lnTo>
                <a:lnTo>
                  <a:pt x="654812" y="879728"/>
                </a:lnTo>
                <a:lnTo>
                  <a:pt x="675548" y="871474"/>
                </a:lnTo>
                <a:close/>
              </a:path>
              <a:path w="2108835" h="1034414">
                <a:moveTo>
                  <a:pt x="600837" y="857376"/>
                </a:moveTo>
                <a:lnTo>
                  <a:pt x="558926" y="871601"/>
                </a:lnTo>
                <a:lnTo>
                  <a:pt x="559435" y="871474"/>
                </a:lnTo>
                <a:lnTo>
                  <a:pt x="675548" y="871474"/>
                </a:lnTo>
                <a:lnTo>
                  <a:pt x="694689" y="863853"/>
                </a:lnTo>
                <a:lnTo>
                  <a:pt x="708927" y="857630"/>
                </a:lnTo>
                <a:lnTo>
                  <a:pt x="600329" y="857630"/>
                </a:lnTo>
                <a:lnTo>
                  <a:pt x="600837" y="857376"/>
                </a:lnTo>
                <a:close/>
              </a:path>
              <a:path w="2108835" h="1034414">
                <a:moveTo>
                  <a:pt x="640842" y="842644"/>
                </a:moveTo>
                <a:lnTo>
                  <a:pt x="600329" y="857630"/>
                </a:lnTo>
                <a:lnTo>
                  <a:pt x="708927" y="857630"/>
                </a:lnTo>
                <a:lnTo>
                  <a:pt x="733044" y="847089"/>
                </a:lnTo>
                <a:lnTo>
                  <a:pt x="741851" y="842899"/>
                </a:lnTo>
                <a:lnTo>
                  <a:pt x="640334" y="842899"/>
                </a:lnTo>
                <a:lnTo>
                  <a:pt x="640842" y="842644"/>
                </a:lnTo>
                <a:close/>
              </a:path>
              <a:path w="2108835" h="1034414">
                <a:moveTo>
                  <a:pt x="836442" y="793876"/>
                </a:moveTo>
                <a:lnTo>
                  <a:pt x="752601" y="793876"/>
                </a:lnTo>
                <a:lnTo>
                  <a:pt x="716407" y="811149"/>
                </a:lnTo>
                <a:lnTo>
                  <a:pt x="679195" y="827404"/>
                </a:lnTo>
                <a:lnTo>
                  <a:pt x="640334" y="842899"/>
                </a:lnTo>
                <a:lnTo>
                  <a:pt x="741851" y="842899"/>
                </a:lnTo>
                <a:lnTo>
                  <a:pt x="769874" y="829563"/>
                </a:lnTo>
                <a:lnTo>
                  <a:pt x="805180" y="811402"/>
                </a:lnTo>
                <a:lnTo>
                  <a:pt x="836442" y="793876"/>
                </a:lnTo>
                <a:close/>
              </a:path>
              <a:path w="2108835" h="1034414">
                <a:moveTo>
                  <a:pt x="679704" y="827151"/>
                </a:moveTo>
                <a:lnTo>
                  <a:pt x="679069" y="827404"/>
                </a:lnTo>
                <a:lnTo>
                  <a:pt x="679704" y="827151"/>
                </a:lnTo>
                <a:close/>
              </a:path>
              <a:path w="2108835" h="1034414">
                <a:moveTo>
                  <a:pt x="716914" y="810894"/>
                </a:moveTo>
                <a:lnTo>
                  <a:pt x="716334" y="811149"/>
                </a:lnTo>
                <a:lnTo>
                  <a:pt x="716914" y="810894"/>
                </a:lnTo>
                <a:close/>
              </a:path>
              <a:path w="2108835" h="1034414">
                <a:moveTo>
                  <a:pt x="892431" y="758316"/>
                </a:moveTo>
                <a:lnTo>
                  <a:pt x="818895" y="758316"/>
                </a:lnTo>
                <a:lnTo>
                  <a:pt x="818261" y="758698"/>
                </a:lnTo>
                <a:lnTo>
                  <a:pt x="786003" y="776731"/>
                </a:lnTo>
                <a:lnTo>
                  <a:pt x="751967" y="794130"/>
                </a:lnTo>
                <a:lnTo>
                  <a:pt x="752601" y="793876"/>
                </a:lnTo>
                <a:lnTo>
                  <a:pt x="836442" y="793876"/>
                </a:lnTo>
                <a:lnTo>
                  <a:pt x="838707" y="792606"/>
                </a:lnTo>
                <a:lnTo>
                  <a:pt x="870331" y="773176"/>
                </a:lnTo>
                <a:lnTo>
                  <a:pt x="892431" y="758316"/>
                </a:lnTo>
                <a:close/>
              </a:path>
              <a:path w="2108835" h="1034414">
                <a:moveTo>
                  <a:pt x="786638" y="776351"/>
                </a:moveTo>
                <a:lnTo>
                  <a:pt x="785895" y="776731"/>
                </a:lnTo>
                <a:lnTo>
                  <a:pt x="786638" y="776351"/>
                </a:lnTo>
                <a:close/>
              </a:path>
              <a:path w="2108835" h="1034414">
                <a:moveTo>
                  <a:pt x="818725" y="758412"/>
                </a:moveTo>
                <a:lnTo>
                  <a:pt x="818215" y="758698"/>
                </a:lnTo>
                <a:lnTo>
                  <a:pt x="818725" y="758412"/>
                </a:lnTo>
                <a:close/>
              </a:path>
              <a:path w="2108835" h="1034414">
                <a:moveTo>
                  <a:pt x="918457" y="739648"/>
                </a:moveTo>
                <a:lnTo>
                  <a:pt x="849249" y="739648"/>
                </a:lnTo>
                <a:lnTo>
                  <a:pt x="818725" y="758412"/>
                </a:lnTo>
                <a:lnTo>
                  <a:pt x="818895" y="758316"/>
                </a:lnTo>
                <a:lnTo>
                  <a:pt x="892431" y="758316"/>
                </a:lnTo>
                <a:lnTo>
                  <a:pt x="900176" y="753110"/>
                </a:lnTo>
                <a:lnTo>
                  <a:pt x="918457" y="739648"/>
                </a:lnTo>
                <a:close/>
              </a:path>
              <a:path w="2108835" h="1034414">
                <a:moveTo>
                  <a:pt x="942797" y="720470"/>
                </a:moveTo>
                <a:lnTo>
                  <a:pt x="877697" y="720470"/>
                </a:lnTo>
                <a:lnTo>
                  <a:pt x="848613" y="740028"/>
                </a:lnTo>
                <a:lnTo>
                  <a:pt x="849249" y="739648"/>
                </a:lnTo>
                <a:lnTo>
                  <a:pt x="918457" y="739648"/>
                </a:lnTo>
                <a:lnTo>
                  <a:pt x="928116" y="732536"/>
                </a:lnTo>
                <a:lnTo>
                  <a:pt x="942797" y="720470"/>
                </a:lnTo>
                <a:close/>
              </a:path>
              <a:path w="2108835" h="1034414">
                <a:moveTo>
                  <a:pt x="965536" y="700913"/>
                </a:moveTo>
                <a:lnTo>
                  <a:pt x="904239" y="700913"/>
                </a:lnTo>
                <a:lnTo>
                  <a:pt x="877062" y="720851"/>
                </a:lnTo>
                <a:lnTo>
                  <a:pt x="877697" y="720470"/>
                </a:lnTo>
                <a:lnTo>
                  <a:pt x="942797" y="720470"/>
                </a:lnTo>
                <a:lnTo>
                  <a:pt x="953769" y="711453"/>
                </a:lnTo>
                <a:lnTo>
                  <a:pt x="965536" y="700913"/>
                </a:lnTo>
                <a:close/>
              </a:path>
              <a:path w="2108835" h="1034414">
                <a:moveTo>
                  <a:pt x="985930" y="681101"/>
                </a:moveTo>
                <a:lnTo>
                  <a:pt x="928369" y="681101"/>
                </a:lnTo>
                <a:lnTo>
                  <a:pt x="903351" y="701548"/>
                </a:lnTo>
                <a:lnTo>
                  <a:pt x="904239" y="700913"/>
                </a:lnTo>
                <a:lnTo>
                  <a:pt x="965536" y="700913"/>
                </a:lnTo>
                <a:lnTo>
                  <a:pt x="965962" y="700531"/>
                </a:lnTo>
                <a:lnTo>
                  <a:pt x="977519" y="689610"/>
                </a:lnTo>
                <a:lnTo>
                  <a:pt x="985930" y="681101"/>
                </a:lnTo>
                <a:close/>
              </a:path>
              <a:path w="2108835" h="1034414">
                <a:moveTo>
                  <a:pt x="1004411" y="661035"/>
                </a:moveTo>
                <a:lnTo>
                  <a:pt x="950087" y="661035"/>
                </a:lnTo>
                <a:lnTo>
                  <a:pt x="938911" y="671576"/>
                </a:lnTo>
                <a:lnTo>
                  <a:pt x="927735" y="681608"/>
                </a:lnTo>
                <a:lnTo>
                  <a:pt x="928369" y="681101"/>
                </a:lnTo>
                <a:lnTo>
                  <a:pt x="985930" y="681101"/>
                </a:lnTo>
                <a:lnTo>
                  <a:pt x="988441" y="678561"/>
                </a:lnTo>
                <a:lnTo>
                  <a:pt x="998855" y="667385"/>
                </a:lnTo>
                <a:lnTo>
                  <a:pt x="1004411" y="661035"/>
                </a:lnTo>
                <a:close/>
              </a:path>
              <a:path w="2108835" h="1034414">
                <a:moveTo>
                  <a:pt x="939292" y="671194"/>
                </a:moveTo>
                <a:lnTo>
                  <a:pt x="938869" y="671576"/>
                </a:lnTo>
                <a:lnTo>
                  <a:pt x="939292" y="671194"/>
                </a:lnTo>
                <a:close/>
              </a:path>
              <a:path w="2108835" h="1034414">
                <a:moveTo>
                  <a:pt x="1012901" y="650875"/>
                </a:moveTo>
                <a:lnTo>
                  <a:pt x="960119" y="650875"/>
                </a:lnTo>
                <a:lnTo>
                  <a:pt x="949579" y="661415"/>
                </a:lnTo>
                <a:lnTo>
                  <a:pt x="950087" y="661035"/>
                </a:lnTo>
                <a:lnTo>
                  <a:pt x="1004411" y="661035"/>
                </a:lnTo>
                <a:lnTo>
                  <a:pt x="1008634" y="656208"/>
                </a:lnTo>
                <a:lnTo>
                  <a:pt x="1012901" y="650875"/>
                </a:lnTo>
                <a:close/>
              </a:path>
              <a:path w="2108835" h="1034414">
                <a:moveTo>
                  <a:pt x="1035144" y="620267"/>
                </a:moveTo>
                <a:lnTo>
                  <a:pt x="986789" y="620267"/>
                </a:lnTo>
                <a:lnTo>
                  <a:pt x="978026" y="631063"/>
                </a:lnTo>
                <a:lnTo>
                  <a:pt x="969137" y="641223"/>
                </a:lnTo>
                <a:lnTo>
                  <a:pt x="959738" y="651256"/>
                </a:lnTo>
                <a:lnTo>
                  <a:pt x="960119" y="650875"/>
                </a:lnTo>
                <a:lnTo>
                  <a:pt x="1012901" y="650875"/>
                </a:lnTo>
                <a:lnTo>
                  <a:pt x="1017778" y="644778"/>
                </a:lnTo>
                <a:lnTo>
                  <a:pt x="1026413" y="633221"/>
                </a:lnTo>
                <a:lnTo>
                  <a:pt x="1034288" y="621664"/>
                </a:lnTo>
                <a:lnTo>
                  <a:pt x="1035144" y="620267"/>
                </a:lnTo>
                <a:close/>
              </a:path>
              <a:path w="2108835" h="1034414">
                <a:moveTo>
                  <a:pt x="969644" y="640588"/>
                </a:moveTo>
                <a:lnTo>
                  <a:pt x="969055" y="641223"/>
                </a:lnTo>
                <a:lnTo>
                  <a:pt x="969644" y="640588"/>
                </a:lnTo>
                <a:close/>
              </a:path>
              <a:path w="2108835" h="1034414">
                <a:moveTo>
                  <a:pt x="978407" y="630554"/>
                </a:moveTo>
                <a:lnTo>
                  <a:pt x="977966" y="631063"/>
                </a:lnTo>
                <a:lnTo>
                  <a:pt x="978407" y="630554"/>
                </a:lnTo>
                <a:close/>
              </a:path>
              <a:path w="2108835" h="1034414">
                <a:moveTo>
                  <a:pt x="1041449" y="609980"/>
                </a:moveTo>
                <a:lnTo>
                  <a:pt x="994410" y="609980"/>
                </a:lnTo>
                <a:lnTo>
                  <a:pt x="986282" y="620776"/>
                </a:lnTo>
                <a:lnTo>
                  <a:pt x="986789" y="620267"/>
                </a:lnTo>
                <a:lnTo>
                  <a:pt x="1035144" y="620267"/>
                </a:lnTo>
                <a:lnTo>
                  <a:pt x="1041449" y="609980"/>
                </a:lnTo>
                <a:close/>
              </a:path>
              <a:path w="2108835" h="1034414">
                <a:moveTo>
                  <a:pt x="1001268" y="599693"/>
                </a:moveTo>
                <a:lnTo>
                  <a:pt x="993901" y="610615"/>
                </a:lnTo>
                <a:lnTo>
                  <a:pt x="994410" y="609980"/>
                </a:lnTo>
                <a:lnTo>
                  <a:pt x="1041449" y="609980"/>
                </a:lnTo>
                <a:lnTo>
                  <a:pt x="1046781" y="600455"/>
                </a:lnTo>
                <a:lnTo>
                  <a:pt x="1000887" y="600455"/>
                </a:lnTo>
                <a:lnTo>
                  <a:pt x="1001268" y="599693"/>
                </a:lnTo>
                <a:close/>
              </a:path>
              <a:path w="2108835" h="1034414">
                <a:moveTo>
                  <a:pt x="1052385" y="589533"/>
                </a:moveTo>
                <a:lnTo>
                  <a:pt x="1007618" y="589533"/>
                </a:lnTo>
                <a:lnTo>
                  <a:pt x="1000887" y="600455"/>
                </a:lnTo>
                <a:lnTo>
                  <a:pt x="1046781" y="600455"/>
                </a:lnTo>
                <a:lnTo>
                  <a:pt x="1048131" y="598042"/>
                </a:lnTo>
                <a:lnTo>
                  <a:pt x="1052385" y="589533"/>
                </a:lnTo>
                <a:close/>
              </a:path>
              <a:path w="2108835" h="1034414">
                <a:moveTo>
                  <a:pt x="1057028" y="579246"/>
                </a:moveTo>
                <a:lnTo>
                  <a:pt x="1013206" y="579246"/>
                </a:lnTo>
                <a:lnTo>
                  <a:pt x="1012825" y="580008"/>
                </a:lnTo>
                <a:lnTo>
                  <a:pt x="1007110" y="590295"/>
                </a:lnTo>
                <a:lnTo>
                  <a:pt x="1007618" y="589533"/>
                </a:lnTo>
                <a:lnTo>
                  <a:pt x="1052385" y="589533"/>
                </a:lnTo>
                <a:lnTo>
                  <a:pt x="1054100" y="586104"/>
                </a:lnTo>
                <a:lnTo>
                  <a:pt x="1057028" y="579246"/>
                </a:lnTo>
                <a:close/>
              </a:path>
              <a:path w="2108835" h="1034414">
                <a:moveTo>
                  <a:pt x="1013163" y="579323"/>
                </a:moveTo>
                <a:lnTo>
                  <a:pt x="1012785" y="580008"/>
                </a:lnTo>
                <a:lnTo>
                  <a:pt x="1013163" y="579323"/>
                </a:lnTo>
                <a:close/>
              </a:path>
              <a:path w="2108835" h="1034414">
                <a:moveTo>
                  <a:pt x="1069886" y="538479"/>
                </a:moveTo>
                <a:lnTo>
                  <a:pt x="1029335" y="538479"/>
                </a:lnTo>
                <a:lnTo>
                  <a:pt x="1025906" y="549655"/>
                </a:lnTo>
                <a:lnTo>
                  <a:pt x="1022223" y="559942"/>
                </a:lnTo>
                <a:lnTo>
                  <a:pt x="1017905" y="569976"/>
                </a:lnTo>
                <a:lnTo>
                  <a:pt x="1013163" y="579323"/>
                </a:lnTo>
                <a:lnTo>
                  <a:pt x="1057028" y="579246"/>
                </a:lnTo>
                <a:lnTo>
                  <a:pt x="1059307" y="573913"/>
                </a:lnTo>
                <a:lnTo>
                  <a:pt x="1063625" y="561720"/>
                </a:lnTo>
                <a:lnTo>
                  <a:pt x="1067435" y="549401"/>
                </a:lnTo>
                <a:lnTo>
                  <a:pt x="1069886" y="538479"/>
                </a:lnTo>
                <a:close/>
              </a:path>
              <a:path w="2108835" h="1034414">
                <a:moveTo>
                  <a:pt x="1018286" y="568960"/>
                </a:moveTo>
                <a:lnTo>
                  <a:pt x="1017783" y="569976"/>
                </a:lnTo>
                <a:lnTo>
                  <a:pt x="1018286" y="568960"/>
                </a:lnTo>
                <a:close/>
              </a:path>
              <a:path w="2108835" h="1034414">
                <a:moveTo>
                  <a:pt x="1022604" y="558800"/>
                </a:moveTo>
                <a:lnTo>
                  <a:pt x="1022123" y="559942"/>
                </a:lnTo>
                <a:lnTo>
                  <a:pt x="1022604" y="558800"/>
                </a:lnTo>
                <a:close/>
              </a:path>
              <a:path w="2108835" h="1034414">
                <a:moveTo>
                  <a:pt x="1026160" y="548766"/>
                </a:moveTo>
                <a:lnTo>
                  <a:pt x="1025846" y="549655"/>
                </a:lnTo>
                <a:lnTo>
                  <a:pt x="1026160" y="548766"/>
                </a:lnTo>
                <a:close/>
              </a:path>
              <a:path w="2108835" h="1034414">
                <a:moveTo>
                  <a:pt x="1071660" y="528701"/>
                </a:moveTo>
                <a:lnTo>
                  <a:pt x="1031494" y="528701"/>
                </a:lnTo>
                <a:lnTo>
                  <a:pt x="1028979" y="539637"/>
                </a:lnTo>
                <a:lnTo>
                  <a:pt x="1029335" y="538479"/>
                </a:lnTo>
                <a:lnTo>
                  <a:pt x="1069886" y="538479"/>
                </a:lnTo>
                <a:lnTo>
                  <a:pt x="1070229" y="536955"/>
                </a:lnTo>
                <a:lnTo>
                  <a:pt x="1071660" y="528701"/>
                </a:lnTo>
                <a:close/>
              </a:path>
              <a:path w="2108835" h="1034414">
                <a:moveTo>
                  <a:pt x="1073766" y="508635"/>
                </a:moveTo>
                <a:lnTo>
                  <a:pt x="1034161" y="508635"/>
                </a:lnTo>
                <a:lnTo>
                  <a:pt x="1033018" y="519811"/>
                </a:lnTo>
                <a:lnTo>
                  <a:pt x="1031264" y="529701"/>
                </a:lnTo>
                <a:lnTo>
                  <a:pt x="1031494" y="528701"/>
                </a:lnTo>
                <a:lnTo>
                  <a:pt x="1071660" y="528701"/>
                </a:lnTo>
                <a:lnTo>
                  <a:pt x="1072388" y="524510"/>
                </a:lnTo>
                <a:lnTo>
                  <a:pt x="1073658" y="511937"/>
                </a:lnTo>
                <a:lnTo>
                  <a:pt x="1073766" y="508635"/>
                </a:lnTo>
                <a:close/>
              </a:path>
              <a:path w="2108835" h="1034414">
                <a:moveTo>
                  <a:pt x="1033144" y="518540"/>
                </a:moveTo>
                <a:lnTo>
                  <a:pt x="1032930" y="519811"/>
                </a:lnTo>
                <a:lnTo>
                  <a:pt x="1033144" y="518540"/>
                </a:lnTo>
                <a:close/>
              </a:path>
              <a:path w="2108835" h="1034414">
                <a:moveTo>
                  <a:pt x="2108073" y="0"/>
                </a:moveTo>
                <a:lnTo>
                  <a:pt x="2058289" y="635"/>
                </a:lnTo>
                <a:lnTo>
                  <a:pt x="2008504" y="2793"/>
                </a:lnTo>
                <a:lnTo>
                  <a:pt x="1958848" y="6223"/>
                </a:lnTo>
                <a:lnTo>
                  <a:pt x="1909572" y="10921"/>
                </a:lnTo>
                <a:lnTo>
                  <a:pt x="1860677" y="16890"/>
                </a:lnTo>
                <a:lnTo>
                  <a:pt x="1812163" y="24002"/>
                </a:lnTo>
                <a:lnTo>
                  <a:pt x="1764284" y="32257"/>
                </a:lnTo>
                <a:lnTo>
                  <a:pt x="1717167" y="41655"/>
                </a:lnTo>
                <a:lnTo>
                  <a:pt x="1670812" y="52069"/>
                </a:lnTo>
                <a:lnTo>
                  <a:pt x="1625219" y="63626"/>
                </a:lnTo>
                <a:lnTo>
                  <a:pt x="1580642" y="76073"/>
                </a:lnTo>
                <a:lnTo>
                  <a:pt x="1537081" y="89407"/>
                </a:lnTo>
                <a:lnTo>
                  <a:pt x="1494789" y="103758"/>
                </a:lnTo>
                <a:lnTo>
                  <a:pt x="1453642" y="118999"/>
                </a:lnTo>
                <a:lnTo>
                  <a:pt x="1413764" y="134874"/>
                </a:lnTo>
                <a:lnTo>
                  <a:pt x="1375410" y="151764"/>
                </a:lnTo>
                <a:lnTo>
                  <a:pt x="1338580" y="169163"/>
                </a:lnTo>
                <a:lnTo>
                  <a:pt x="1303401" y="187325"/>
                </a:lnTo>
                <a:lnTo>
                  <a:pt x="1269745" y="206120"/>
                </a:lnTo>
                <a:lnTo>
                  <a:pt x="1208278" y="245617"/>
                </a:lnTo>
                <a:lnTo>
                  <a:pt x="1154811" y="287400"/>
                </a:lnTo>
                <a:lnTo>
                  <a:pt x="1120013" y="320039"/>
                </a:lnTo>
                <a:lnTo>
                  <a:pt x="1090676" y="354075"/>
                </a:lnTo>
                <a:lnTo>
                  <a:pt x="1066927" y="388874"/>
                </a:lnTo>
                <a:lnTo>
                  <a:pt x="1049274" y="424814"/>
                </a:lnTo>
                <a:lnTo>
                  <a:pt x="1038225" y="461771"/>
                </a:lnTo>
                <a:lnTo>
                  <a:pt x="1034035" y="509862"/>
                </a:lnTo>
                <a:lnTo>
                  <a:pt x="1034161" y="508635"/>
                </a:lnTo>
                <a:lnTo>
                  <a:pt x="1073766" y="508635"/>
                </a:lnTo>
                <a:lnTo>
                  <a:pt x="1074373" y="490219"/>
                </a:lnTo>
                <a:lnTo>
                  <a:pt x="1074420" y="488823"/>
                </a:lnTo>
                <a:lnTo>
                  <a:pt x="1075436" y="478916"/>
                </a:lnTo>
                <a:lnTo>
                  <a:pt x="1077019" y="470153"/>
                </a:lnTo>
                <a:lnTo>
                  <a:pt x="1079327" y="460120"/>
                </a:lnTo>
                <a:lnTo>
                  <a:pt x="1082210" y="450088"/>
                </a:lnTo>
                <a:lnTo>
                  <a:pt x="1082548" y="448944"/>
                </a:lnTo>
                <a:lnTo>
                  <a:pt x="1085904" y="439927"/>
                </a:lnTo>
                <a:lnTo>
                  <a:pt x="1090676" y="428751"/>
                </a:lnTo>
                <a:lnTo>
                  <a:pt x="1095199" y="419607"/>
                </a:lnTo>
                <a:lnTo>
                  <a:pt x="1100986" y="409193"/>
                </a:lnTo>
                <a:lnTo>
                  <a:pt x="1107694" y="398144"/>
                </a:lnTo>
                <a:lnTo>
                  <a:pt x="1114238" y="388874"/>
                </a:lnTo>
                <a:lnTo>
                  <a:pt x="1121920" y="378460"/>
                </a:lnTo>
                <a:lnTo>
                  <a:pt x="1121791" y="378460"/>
                </a:lnTo>
                <a:lnTo>
                  <a:pt x="1130554" y="367664"/>
                </a:lnTo>
                <a:lnTo>
                  <a:pt x="1139317" y="357504"/>
                </a:lnTo>
                <a:lnTo>
                  <a:pt x="1148370" y="347852"/>
                </a:lnTo>
                <a:lnTo>
                  <a:pt x="1158875" y="337312"/>
                </a:lnTo>
                <a:lnTo>
                  <a:pt x="1169543" y="327151"/>
                </a:lnTo>
                <a:lnTo>
                  <a:pt x="1180719" y="317245"/>
                </a:lnTo>
                <a:lnTo>
                  <a:pt x="1204484" y="297814"/>
                </a:lnTo>
                <a:lnTo>
                  <a:pt x="1204341" y="297814"/>
                </a:lnTo>
                <a:lnTo>
                  <a:pt x="1230830" y="278256"/>
                </a:lnTo>
                <a:lnTo>
                  <a:pt x="1259084" y="259206"/>
                </a:lnTo>
                <a:lnTo>
                  <a:pt x="1259839" y="258699"/>
                </a:lnTo>
                <a:lnTo>
                  <a:pt x="1289570" y="240537"/>
                </a:lnTo>
                <a:lnTo>
                  <a:pt x="1290193" y="240156"/>
                </a:lnTo>
                <a:lnTo>
                  <a:pt x="1321997" y="222376"/>
                </a:lnTo>
                <a:lnTo>
                  <a:pt x="1321816" y="222376"/>
                </a:lnTo>
                <a:lnTo>
                  <a:pt x="1356487" y="204469"/>
                </a:lnTo>
                <a:lnTo>
                  <a:pt x="1356656" y="204469"/>
                </a:lnTo>
                <a:lnTo>
                  <a:pt x="1391778" y="187832"/>
                </a:lnTo>
                <a:lnTo>
                  <a:pt x="1391539" y="187832"/>
                </a:lnTo>
                <a:lnTo>
                  <a:pt x="1429385" y="171323"/>
                </a:lnTo>
                <a:lnTo>
                  <a:pt x="1467487" y="156082"/>
                </a:lnTo>
                <a:lnTo>
                  <a:pt x="1468120" y="155828"/>
                </a:lnTo>
                <a:lnTo>
                  <a:pt x="1507906" y="141224"/>
                </a:lnTo>
                <a:lnTo>
                  <a:pt x="1507744" y="141224"/>
                </a:lnTo>
                <a:lnTo>
                  <a:pt x="1549527" y="127000"/>
                </a:lnTo>
                <a:lnTo>
                  <a:pt x="1549846" y="127000"/>
                </a:lnTo>
                <a:lnTo>
                  <a:pt x="1591658" y="114173"/>
                </a:lnTo>
                <a:lnTo>
                  <a:pt x="1635633" y="101853"/>
                </a:lnTo>
                <a:lnTo>
                  <a:pt x="1679710" y="90677"/>
                </a:lnTo>
                <a:lnTo>
                  <a:pt x="1680210" y="90550"/>
                </a:lnTo>
                <a:lnTo>
                  <a:pt x="1725676" y="80390"/>
                </a:lnTo>
                <a:lnTo>
                  <a:pt x="1771904" y="71119"/>
                </a:lnTo>
                <a:lnTo>
                  <a:pt x="1772122" y="71119"/>
                </a:lnTo>
                <a:lnTo>
                  <a:pt x="1818639" y="62991"/>
                </a:lnTo>
                <a:lnTo>
                  <a:pt x="1819004" y="62991"/>
                </a:lnTo>
                <a:lnTo>
                  <a:pt x="1866138" y="56133"/>
                </a:lnTo>
                <a:lnTo>
                  <a:pt x="1865757" y="56133"/>
                </a:lnTo>
                <a:lnTo>
                  <a:pt x="1914144" y="50291"/>
                </a:lnTo>
                <a:lnTo>
                  <a:pt x="1913636" y="50291"/>
                </a:lnTo>
                <a:lnTo>
                  <a:pt x="1962403" y="45592"/>
                </a:lnTo>
                <a:lnTo>
                  <a:pt x="1963589" y="45592"/>
                </a:lnTo>
                <a:lnTo>
                  <a:pt x="2010917" y="42290"/>
                </a:lnTo>
                <a:lnTo>
                  <a:pt x="2013308" y="42290"/>
                </a:lnTo>
                <a:lnTo>
                  <a:pt x="2059686" y="40258"/>
                </a:lnTo>
                <a:lnTo>
                  <a:pt x="2059177" y="40258"/>
                </a:lnTo>
                <a:lnTo>
                  <a:pt x="2108581" y="39624"/>
                </a:lnTo>
                <a:lnTo>
                  <a:pt x="2108073" y="0"/>
                </a:lnTo>
                <a:close/>
              </a:path>
              <a:path w="2108835" h="1034414">
                <a:moveTo>
                  <a:pt x="1074413" y="489032"/>
                </a:moveTo>
                <a:lnTo>
                  <a:pt x="1074293" y="490219"/>
                </a:lnTo>
                <a:lnTo>
                  <a:pt x="1074413" y="489032"/>
                </a:lnTo>
                <a:close/>
              </a:path>
              <a:path w="2108835" h="1034414">
                <a:moveTo>
                  <a:pt x="1074434" y="488823"/>
                </a:moveTo>
                <a:lnTo>
                  <a:pt x="1074413" y="489032"/>
                </a:lnTo>
                <a:lnTo>
                  <a:pt x="1074434" y="488823"/>
                </a:lnTo>
                <a:close/>
              </a:path>
              <a:path w="2108835" h="1034414">
                <a:moveTo>
                  <a:pt x="1075525" y="478916"/>
                </a:moveTo>
                <a:lnTo>
                  <a:pt x="1075309" y="480187"/>
                </a:lnTo>
                <a:lnTo>
                  <a:pt x="1075525" y="478916"/>
                </a:lnTo>
                <a:close/>
              </a:path>
              <a:path w="2108835" h="1034414">
                <a:moveTo>
                  <a:pt x="1077173" y="469250"/>
                </a:moveTo>
                <a:lnTo>
                  <a:pt x="1076960" y="470153"/>
                </a:lnTo>
                <a:lnTo>
                  <a:pt x="1077173" y="469250"/>
                </a:lnTo>
                <a:close/>
              </a:path>
              <a:path w="2108835" h="1034414">
                <a:moveTo>
                  <a:pt x="1077229" y="469011"/>
                </a:moveTo>
                <a:lnTo>
                  <a:pt x="1077173" y="469250"/>
                </a:lnTo>
                <a:lnTo>
                  <a:pt x="1077229" y="469011"/>
                </a:lnTo>
                <a:close/>
              </a:path>
              <a:path w="2108835" h="1034414">
                <a:moveTo>
                  <a:pt x="1079627" y="458850"/>
                </a:moveTo>
                <a:lnTo>
                  <a:pt x="1079245" y="460120"/>
                </a:lnTo>
                <a:lnTo>
                  <a:pt x="1079627" y="458850"/>
                </a:lnTo>
                <a:close/>
              </a:path>
              <a:path w="2108835" h="1034414">
                <a:moveTo>
                  <a:pt x="1082548" y="448944"/>
                </a:moveTo>
                <a:lnTo>
                  <a:pt x="1082167" y="450088"/>
                </a:lnTo>
                <a:lnTo>
                  <a:pt x="1082435" y="449325"/>
                </a:lnTo>
                <a:lnTo>
                  <a:pt x="1082548" y="448944"/>
                </a:lnTo>
                <a:close/>
              </a:path>
              <a:path w="2108835" h="1034414">
                <a:moveTo>
                  <a:pt x="1082387" y="449489"/>
                </a:moveTo>
                <a:lnTo>
                  <a:pt x="1082167" y="450088"/>
                </a:lnTo>
                <a:lnTo>
                  <a:pt x="1082387" y="449489"/>
                </a:lnTo>
                <a:close/>
              </a:path>
              <a:path w="2108835" h="1034414">
                <a:moveTo>
                  <a:pt x="1082587" y="448944"/>
                </a:moveTo>
                <a:lnTo>
                  <a:pt x="1082387" y="449489"/>
                </a:lnTo>
                <a:lnTo>
                  <a:pt x="1082587" y="448944"/>
                </a:lnTo>
                <a:close/>
              </a:path>
              <a:path w="2108835" h="1034414">
                <a:moveTo>
                  <a:pt x="1086214" y="439084"/>
                </a:moveTo>
                <a:lnTo>
                  <a:pt x="1085850" y="439927"/>
                </a:lnTo>
                <a:lnTo>
                  <a:pt x="1086214" y="439084"/>
                </a:lnTo>
                <a:close/>
              </a:path>
              <a:path w="2108835" h="1034414">
                <a:moveTo>
                  <a:pt x="1090785" y="428751"/>
                </a:moveTo>
                <a:lnTo>
                  <a:pt x="1090295" y="429767"/>
                </a:lnTo>
                <a:lnTo>
                  <a:pt x="1090785" y="428751"/>
                </a:lnTo>
                <a:close/>
              </a:path>
              <a:path w="2108835" h="1034414">
                <a:moveTo>
                  <a:pt x="1095629" y="418718"/>
                </a:moveTo>
                <a:lnTo>
                  <a:pt x="1095120" y="419607"/>
                </a:lnTo>
                <a:lnTo>
                  <a:pt x="1095629" y="418718"/>
                </a:lnTo>
                <a:close/>
              </a:path>
              <a:path w="2108835" h="1034414">
                <a:moveTo>
                  <a:pt x="1101272" y="408686"/>
                </a:moveTo>
                <a:lnTo>
                  <a:pt x="1100963" y="409193"/>
                </a:lnTo>
                <a:lnTo>
                  <a:pt x="1101272" y="408686"/>
                </a:lnTo>
                <a:close/>
              </a:path>
              <a:path w="2108835" h="1034414">
                <a:moveTo>
                  <a:pt x="1107803" y="398144"/>
                </a:moveTo>
                <a:lnTo>
                  <a:pt x="1107186" y="399033"/>
                </a:lnTo>
                <a:lnTo>
                  <a:pt x="1107803" y="398144"/>
                </a:lnTo>
                <a:close/>
              </a:path>
              <a:path w="2108835" h="1034414">
                <a:moveTo>
                  <a:pt x="1114679" y="388238"/>
                </a:moveTo>
                <a:lnTo>
                  <a:pt x="1114170" y="388874"/>
                </a:lnTo>
                <a:lnTo>
                  <a:pt x="1114679" y="388238"/>
                </a:lnTo>
                <a:close/>
              </a:path>
              <a:path w="2108835" h="1034414">
                <a:moveTo>
                  <a:pt x="1122299" y="377951"/>
                </a:moveTo>
                <a:lnTo>
                  <a:pt x="1121791" y="378460"/>
                </a:lnTo>
                <a:lnTo>
                  <a:pt x="1121920" y="378460"/>
                </a:lnTo>
                <a:lnTo>
                  <a:pt x="1122299" y="377951"/>
                </a:lnTo>
                <a:close/>
              </a:path>
              <a:path w="2108835" h="1034414">
                <a:moveTo>
                  <a:pt x="1130591" y="367664"/>
                </a:moveTo>
                <a:lnTo>
                  <a:pt x="1130045" y="368300"/>
                </a:lnTo>
                <a:lnTo>
                  <a:pt x="1130591" y="367664"/>
                </a:lnTo>
                <a:close/>
              </a:path>
              <a:path w="2108835" h="1034414">
                <a:moveTo>
                  <a:pt x="1139407" y="357504"/>
                </a:moveTo>
                <a:lnTo>
                  <a:pt x="1138936" y="358013"/>
                </a:lnTo>
                <a:lnTo>
                  <a:pt x="1139407" y="357504"/>
                </a:lnTo>
                <a:close/>
              </a:path>
              <a:path w="2108835" h="1034414">
                <a:moveTo>
                  <a:pt x="1148841" y="347345"/>
                </a:moveTo>
                <a:lnTo>
                  <a:pt x="1148334" y="347852"/>
                </a:lnTo>
                <a:lnTo>
                  <a:pt x="1148841" y="347345"/>
                </a:lnTo>
                <a:close/>
              </a:path>
              <a:path w="2108835" h="1034414">
                <a:moveTo>
                  <a:pt x="1169604" y="327151"/>
                </a:moveTo>
                <a:lnTo>
                  <a:pt x="1169035" y="327660"/>
                </a:lnTo>
                <a:lnTo>
                  <a:pt x="1169604" y="327151"/>
                </a:lnTo>
                <a:close/>
              </a:path>
              <a:path w="2108835" h="1034414">
                <a:moveTo>
                  <a:pt x="1180829" y="317245"/>
                </a:moveTo>
                <a:lnTo>
                  <a:pt x="1180211" y="317753"/>
                </a:lnTo>
                <a:lnTo>
                  <a:pt x="1180829" y="317245"/>
                </a:lnTo>
                <a:close/>
              </a:path>
              <a:path w="2108835" h="1034414">
                <a:moveTo>
                  <a:pt x="1205103" y="297306"/>
                </a:moveTo>
                <a:lnTo>
                  <a:pt x="1204341" y="297814"/>
                </a:lnTo>
                <a:lnTo>
                  <a:pt x="1204484" y="297814"/>
                </a:lnTo>
                <a:lnTo>
                  <a:pt x="1205103" y="297306"/>
                </a:lnTo>
                <a:close/>
              </a:path>
              <a:path w="2108835" h="1034414">
                <a:moveTo>
                  <a:pt x="1231519" y="277749"/>
                </a:moveTo>
                <a:lnTo>
                  <a:pt x="1230757" y="278256"/>
                </a:lnTo>
                <a:lnTo>
                  <a:pt x="1231519" y="277749"/>
                </a:lnTo>
                <a:close/>
              </a:path>
              <a:path w="2108835" h="1034414">
                <a:moveTo>
                  <a:pt x="1259907" y="258699"/>
                </a:moveTo>
                <a:lnTo>
                  <a:pt x="1259151" y="259161"/>
                </a:lnTo>
                <a:lnTo>
                  <a:pt x="1259907" y="258699"/>
                </a:lnTo>
                <a:close/>
              </a:path>
              <a:path w="2108835" h="1034414">
                <a:moveTo>
                  <a:pt x="1290238" y="240156"/>
                </a:moveTo>
                <a:lnTo>
                  <a:pt x="1289706" y="240454"/>
                </a:lnTo>
                <a:lnTo>
                  <a:pt x="1290238" y="240156"/>
                </a:lnTo>
                <a:close/>
              </a:path>
              <a:path w="2108835" h="1034414">
                <a:moveTo>
                  <a:pt x="1322451" y="222123"/>
                </a:moveTo>
                <a:lnTo>
                  <a:pt x="1321816" y="222376"/>
                </a:lnTo>
                <a:lnTo>
                  <a:pt x="1321997" y="222376"/>
                </a:lnTo>
                <a:lnTo>
                  <a:pt x="1322451" y="222123"/>
                </a:lnTo>
                <a:close/>
              </a:path>
              <a:path w="2108835" h="1034414">
                <a:moveTo>
                  <a:pt x="1356656" y="204469"/>
                </a:moveTo>
                <a:lnTo>
                  <a:pt x="1356487" y="204469"/>
                </a:lnTo>
                <a:lnTo>
                  <a:pt x="1355852" y="204850"/>
                </a:lnTo>
                <a:lnTo>
                  <a:pt x="1356656" y="204469"/>
                </a:lnTo>
                <a:close/>
              </a:path>
              <a:path w="2108835" h="1034414">
                <a:moveTo>
                  <a:pt x="1392047" y="187705"/>
                </a:moveTo>
                <a:lnTo>
                  <a:pt x="1391539" y="187832"/>
                </a:lnTo>
                <a:lnTo>
                  <a:pt x="1391778" y="187832"/>
                </a:lnTo>
                <a:lnTo>
                  <a:pt x="1392047" y="187705"/>
                </a:lnTo>
                <a:close/>
              </a:path>
              <a:path w="2108835" h="1034414">
                <a:moveTo>
                  <a:pt x="1429509" y="171323"/>
                </a:moveTo>
                <a:lnTo>
                  <a:pt x="1428877" y="171576"/>
                </a:lnTo>
                <a:lnTo>
                  <a:pt x="1429509" y="171323"/>
                </a:lnTo>
                <a:close/>
              </a:path>
              <a:path w="2108835" h="1034414">
                <a:moveTo>
                  <a:pt x="1468175" y="155828"/>
                </a:moveTo>
                <a:lnTo>
                  <a:pt x="1467509" y="156074"/>
                </a:lnTo>
                <a:lnTo>
                  <a:pt x="1468175" y="155828"/>
                </a:lnTo>
                <a:close/>
              </a:path>
              <a:path w="2108835" h="1034414">
                <a:moveTo>
                  <a:pt x="1508252" y="141096"/>
                </a:moveTo>
                <a:lnTo>
                  <a:pt x="1507744" y="141224"/>
                </a:lnTo>
                <a:lnTo>
                  <a:pt x="1507906" y="141224"/>
                </a:lnTo>
                <a:lnTo>
                  <a:pt x="1508252" y="141096"/>
                </a:lnTo>
                <a:close/>
              </a:path>
              <a:path w="2108835" h="1034414">
                <a:moveTo>
                  <a:pt x="1549846" y="127000"/>
                </a:moveTo>
                <a:lnTo>
                  <a:pt x="1549527" y="127000"/>
                </a:lnTo>
                <a:lnTo>
                  <a:pt x="1549019" y="127253"/>
                </a:lnTo>
                <a:lnTo>
                  <a:pt x="1549846" y="127000"/>
                </a:lnTo>
                <a:close/>
              </a:path>
              <a:path w="2108835" h="1034414">
                <a:moveTo>
                  <a:pt x="1592072" y="114045"/>
                </a:moveTo>
                <a:lnTo>
                  <a:pt x="1591564" y="114173"/>
                </a:lnTo>
                <a:lnTo>
                  <a:pt x="1592072" y="114045"/>
                </a:lnTo>
                <a:close/>
              </a:path>
              <a:path w="2108835" h="1034414">
                <a:moveTo>
                  <a:pt x="1635751" y="101853"/>
                </a:moveTo>
                <a:lnTo>
                  <a:pt x="1635252" y="101980"/>
                </a:lnTo>
                <a:lnTo>
                  <a:pt x="1635751" y="101853"/>
                </a:lnTo>
                <a:close/>
              </a:path>
              <a:path w="2108835" h="1034414">
                <a:moveTo>
                  <a:pt x="1680269" y="90550"/>
                </a:moveTo>
                <a:lnTo>
                  <a:pt x="1679772" y="90662"/>
                </a:lnTo>
                <a:lnTo>
                  <a:pt x="1680269" y="90550"/>
                </a:lnTo>
                <a:close/>
              </a:path>
              <a:path w="2108835" h="1034414">
                <a:moveTo>
                  <a:pt x="1725799" y="80390"/>
                </a:moveTo>
                <a:lnTo>
                  <a:pt x="1725168" y="80517"/>
                </a:lnTo>
                <a:lnTo>
                  <a:pt x="1725799" y="80390"/>
                </a:lnTo>
                <a:close/>
              </a:path>
              <a:path w="2108835" h="1034414">
                <a:moveTo>
                  <a:pt x="1772122" y="71119"/>
                </a:moveTo>
                <a:lnTo>
                  <a:pt x="1771904" y="71119"/>
                </a:lnTo>
                <a:lnTo>
                  <a:pt x="1771395" y="71246"/>
                </a:lnTo>
                <a:lnTo>
                  <a:pt x="1772122" y="71119"/>
                </a:lnTo>
                <a:close/>
              </a:path>
              <a:path w="2108835" h="1034414">
                <a:moveTo>
                  <a:pt x="1819004" y="62991"/>
                </a:moveTo>
                <a:lnTo>
                  <a:pt x="1818639" y="62991"/>
                </a:lnTo>
                <a:lnTo>
                  <a:pt x="1818132" y="63118"/>
                </a:lnTo>
                <a:lnTo>
                  <a:pt x="1819004" y="62991"/>
                </a:lnTo>
                <a:close/>
              </a:path>
              <a:path w="2108835" h="1034414">
                <a:moveTo>
                  <a:pt x="1963589" y="45592"/>
                </a:moveTo>
                <a:lnTo>
                  <a:pt x="1962403" y="45592"/>
                </a:lnTo>
                <a:lnTo>
                  <a:pt x="1961769" y="45719"/>
                </a:lnTo>
                <a:lnTo>
                  <a:pt x="1963589" y="45592"/>
                </a:lnTo>
                <a:close/>
              </a:path>
              <a:path w="2108835" h="1034414">
                <a:moveTo>
                  <a:pt x="2013308" y="42290"/>
                </a:moveTo>
                <a:lnTo>
                  <a:pt x="2010917" y="42290"/>
                </a:lnTo>
                <a:lnTo>
                  <a:pt x="2010410" y="42417"/>
                </a:lnTo>
                <a:lnTo>
                  <a:pt x="2013308" y="42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69183" y="4971160"/>
            <a:ext cx="1209040" cy="776605"/>
          </a:xfrm>
          <a:custGeom>
            <a:avLst/>
            <a:gdLst/>
            <a:ahLst/>
            <a:cxnLst/>
            <a:rect l="l" t="t" r="r" b="b"/>
            <a:pathLst>
              <a:path w="1209039" h="776604">
                <a:moveTo>
                  <a:pt x="27901" y="736518"/>
                </a:moveTo>
                <a:lnTo>
                  <a:pt x="0" y="736980"/>
                </a:lnTo>
                <a:lnTo>
                  <a:pt x="762" y="776604"/>
                </a:lnTo>
                <a:lnTo>
                  <a:pt x="29337" y="776122"/>
                </a:lnTo>
                <a:lnTo>
                  <a:pt x="87249" y="772020"/>
                </a:lnTo>
                <a:lnTo>
                  <a:pt x="144271" y="764032"/>
                </a:lnTo>
                <a:lnTo>
                  <a:pt x="200151" y="752538"/>
                </a:lnTo>
                <a:lnTo>
                  <a:pt x="254380" y="737730"/>
                </a:lnTo>
                <a:lnTo>
                  <a:pt x="258077" y="736536"/>
                </a:lnTo>
                <a:lnTo>
                  <a:pt x="27558" y="736536"/>
                </a:lnTo>
                <a:lnTo>
                  <a:pt x="27901" y="736518"/>
                </a:lnTo>
                <a:close/>
              </a:path>
              <a:path w="1209039" h="776604">
                <a:moveTo>
                  <a:pt x="258156" y="736511"/>
                </a:moveTo>
                <a:lnTo>
                  <a:pt x="28320" y="736511"/>
                </a:lnTo>
                <a:lnTo>
                  <a:pt x="27558" y="736536"/>
                </a:lnTo>
                <a:lnTo>
                  <a:pt x="258077" y="736536"/>
                </a:lnTo>
                <a:close/>
              </a:path>
              <a:path w="1209039" h="776604">
                <a:moveTo>
                  <a:pt x="55733" y="735020"/>
                </a:moveTo>
                <a:lnTo>
                  <a:pt x="27901" y="736518"/>
                </a:lnTo>
                <a:lnTo>
                  <a:pt x="28320" y="736511"/>
                </a:lnTo>
                <a:lnTo>
                  <a:pt x="258156" y="736511"/>
                </a:lnTo>
                <a:lnTo>
                  <a:pt x="262638" y="735063"/>
                </a:lnTo>
                <a:lnTo>
                  <a:pt x="55244" y="735063"/>
                </a:lnTo>
                <a:lnTo>
                  <a:pt x="55733" y="735020"/>
                </a:lnTo>
                <a:close/>
              </a:path>
              <a:path w="1209039" h="776604">
                <a:moveTo>
                  <a:pt x="262796" y="735012"/>
                </a:moveTo>
                <a:lnTo>
                  <a:pt x="55781" y="735020"/>
                </a:lnTo>
                <a:lnTo>
                  <a:pt x="55244" y="735063"/>
                </a:lnTo>
                <a:lnTo>
                  <a:pt x="262638" y="735063"/>
                </a:lnTo>
                <a:lnTo>
                  <a:pt x="262796" y="735012"/>
                </a:lnTo>
                <a:close/>
              </a:path>
              <a:path w="1209039" h="776604">
                <a:moveTo>
                  <a:pt x="270306" y="732586"/>
                </a:moveTo>
                <a:lnTo>
                  <a:pt x="83438" y="732586"/>
                </a:lnTo>
                <a:lnTo>
                  <a:pt x="55733" y="735020"/>
                </a:lnTo>
                <a:lnTo>
                  <a:pt x="55879" y="735012"/>
                </a:lnTo>
                <a:lnTo>
                  <a:pt x="262796" y="735012"/>
                </a:lnTo>
                <a:lnTo>
                  <a:pt x="270306" y="732586"/>
                </a:lnTo>
                <a:close/>
              </a:path>
              <a:path w="1209039" h="776604">
                <a:moveTo>
                  <a:pt x="110743" y="729221"/>
                </a:moveTo>
                <a:lnTo>
                  <a:pt x="83025" y="732623"/>
                </a:lnTo>
                <a:lnTo>
                  <a:pt x="83438" y="732586"/>
                </a:lnTo>
                <a:lnTo>
                  <a:pt x="270306" y="732586"/>
                </a:lnTo>
                <a:lnTo>
                  <a:pt x="280412" y="729322"/>
                </a:lnTo>
                <a:lnTo>
                  <a:pt x="110108" y="729322"/>
                </a:lnTo>
                <a:lnTo>
                  <a:pt x="110743" y="729221"/>
                </a:lnTo>
                <a:close/>
              </a:path>
              <a:path w="1209039" h="776604">
                <a:moveTo>
                  <a:pt x="292665" y="724941"/>
                </a:moveTo>
                <a:lnTo>
                  <a:pt x="137794" y="724941"/>
                </a:lnTo>
                <a:lnTo>
                  <a:pt x="110108" y="729322"/>
                </a:lnTo>
                <a:lnTo>
                  <a:pt x="280412" y="729322"/>
                </a:lnTo>
                <a:lnTo>
                  <a:pt x="280924" y="729157"/>
                </a:lnTo>
                <a:lnTo>
                  <a:pt x="292665" y="724941"/>
                </a:lnTo>
                <a:close/>
              </a:path>
              <a:path w="1209039" h="776604">
                <a:moveTo>
                  <a:pt x="306737" y="719886"/>
                </a:moveTo>
                <a:lnTo>
                  <a:pt x="164718" y="719886"/>
                </a:lnTo>
                <a:lnTo>
                  <a:pt x="164083" y="720026"/>
                </a:lnTo>
                <a:lnTo>
                  <a:pt x="137577" y="724975"/>
                </a:lnTo>
                <a:lnTo>
                  <a:pt x="137794" y="724941"/>
                </a:lnTo>
                <a:lnTo>
                  <a:pt x="292665" y="724941"/>
                </a:lnTo>
                <a:lnTo>
                  <a:pt x="306737" y="719886"/>
                </a:lnTo>
                <a:close/>
              </a:path>
              <a:path w="1209039" h="776604">
                <a:moveTo>
                  <a:pt x="164644" y="719900"/>
                </a:moveTo>
                <a:lnTo>
                  <a:pt x="163973" y="720026"/>
                </a:lnTo>
                <a:lnTo>
                  <a:pt x="164644" y="719900"/>
                </a:lnTo>
                <a:close/>
              </a:path>
              <a:path w="1209039" h="776604">
                <a:moveTo>
                  <a:pt x="321855" y="713930"/>
                </a:moveTo>
                <a:lnTo>
                  <a:pt x="191262" y="713930"/>
                </a:lnTo>
                <a:lnTo>
                  <a:pt x="164644" y="719900"/>
                </a:lnTo>
                <a:lnTo>
                  <a:pt x="306737" y="719886"/>
                </a:lnTo>
                <a:lnTo>
                  <a:pt x="321855" y="713930"/>
                </a:lnTo>
                <a:close/>
              </a:path>
              <a:path w="1209039" h="776604">
                <a:moveTo>
                  <a:pt x="338246" y="707212"/>
                </a:moveTo>
                <a:lnTo>
                  <a:pt x="217424" y="707212"/>
                </a:lnTo>
                <a:lnTo>
                  <a:pt x="190626" y="714070"/>
                </a:lnTo>
                <a:lnTo>
                  <a:pt x="191262" y="713930"/>
                </a:lnTo>
                <a:lnTo>
                  <a:pt x="321855" y="713930"/>
                </a:lnTo>
                <a:lnTo>
                  <a:pt x="331977" y="709942"/>
                </a:lnTo>
                <a:lnTo>
                  <a:pt x="338246" y="707212"/>
                </a:lnTo>
                <a:close/>
              </a:path>
              <a:path w="1209039" h="776604">
                <a:moveTo>
                  <a:pt x="355362" y="699757"/>
                </a:moveTo>
                <a:lnTo>
                  <a:pt x="243077" y="699757"/>
                </a:lnTo>
                <a:lnTo>
                  <a:pt x="216865" y="707355"/>
                </a:lnTo>
                <a:lnTo>
                  <a:pt x="217424" y="707212"/>
                </a:lnTo>
                <a:lnTo>
                  <a:pt x="338246" y="707212"/>
                </a:lnTo>
                <a:lnTo>
                  <a:pt x="355362" y="699757"/>
                </a:lnTo>
                <a:close/>
              </a:path>
              <a:path w="1209039" h="776604">
                <a:moveTo>
                  <a:pt x="390614" y="682713"/>
                </a:moveTo>
                <a:lnTo>
                  <a:pt x="293115" y="682713"/>
                </a:lnTo>
                <a:lnTo>
                  <a:pt x="267842" y="691756"/>
                </a:lnTo>
                <a:lnTo>
                  <a:pt x="242442" y="699935"/>
                </a:lnTo>
                <a:lnTo>
                  <a:pt x="243077" y="699757"/>
                </a:lnTo>
                <a:lnTo>
                  <a:pt x="355362" y="699757"/>
                </a:lnTo>
                <a:lnTo>
                  <a:pt x="356615" y="699211"/>
                </a:lnTo>
                <a:lnTo>
                  <a:pt x="380364" y="687984"/>
                </a:lnTo>
                <a:lnTo>
                  <a:pt x="390614" y="682713"/>
                </a:lnTo>
                <a:close/>
              </a:path>
              <a:path w="1209039" h="776604">
                <a:moveTo>
                  <a:pt x="268350" y="691553"/>
                </a:moveTo>
                <a:lnTo>
                  <a:pt x="267722" y="691756"/>
                </a:lnTo>
                <a:lnTo>
                  <a:pt x="268350" y="691553"/>
                </a:lnTo>
                <a:close/>
              </a:path>
              <a:path w="1209039" h="776604">
                <a:moveTo>
                  <a:pt x="408604" y="673214"/>
                </a:moveTo>
                <a:lnTo>
                  <a:pt x="317118" y="673214"/>
                </a:lnTo>
                <a:lnTo>
                  <a:pt x="316483" y="673480"/>
                </a:lnTo>
                <a:lnTo>
                  <a:pt x="292480" y="682929"/>
                </a:lnTo>
                <a:lnTo>
                  <a:pt x="293115" y="682713"/>
                </a:lnTo>
                <a:lnTo>
                  <a:pt x="390614" y="682713"/>
                </a:lnTo>
                <a:lnTo>
                  <a:pt x="403605" y="676033"/>
                </a:lnTo>
                <a:lnTo>
                  <a:pt x="408604" y="673214"/>
                </a:lnTo>
                <a:close/>
              </a:path>
              <a:path w="1209039" h="776604">
                <a:moveTo>
                  <a:pt x="316870" y="673312"/>
                </a:moveTo>
                <a:lnTo>
                  <a:pt x="316442" y="673480"/>
                </a:lnTo>
                <a:lnTo>
                  <a:pt x="316870" y="673312"/>
                </a:lnTo>
                <a:close/>
              </a:path>
              <a:path w="1209039" h="776604">
                <a:moveTo>
                  <a:pt x="444284" y="652284"/>
                </a:moveTo>
                <a:lnTo>
                  <a:pt x="363219" y="652284"/>
                </a:lnTo>
                <a:lnTo>
                  <a:pt x="362584" y="652602"/>
                </a:lnTo>
                <a:lnTo>
                  <a:pt x="339978" y="663244"/>
                </a:lnTo>
                <a:lnTo>
                  <a:pt x="316870" y="673312"/>
                </a:lnTo>
                <a:lnTo>
                  <a:pt x="317118" y="673214"/>
                </a:lnTo>
                <a:lnTo>
                  <a:pt x="408604" y="673214"/>
                </a:lnTo>
                <a:lnTo>
                  <a:pt x="425830" y="663498"/>
                </a:lnTo>
                <a:lnTo>
                  <a:pt x="444284" y="652284"/>
                </a:lnTo>
                <a:close/>
              </a:path>
              <a:path w="1209039" h="776604">
                <a:moveTo>
                  <a:pt x="340487" y="663003"/>
                </a:moveTo>
                <a:lnTo>
                  <a:pt x="339934" y="663244"/>
                </a:lnTo>
                <a:lnTo>
                  <a:pt x="340487" y="663003"/>
                </a:lnTo>
                <a:close/>
              </a:path>
              <a:path w="1209039" h="776604">
                <a:moveTo>
                  <a:pt x="363009" y="652383"/>
                </a:moveTo>
                <a:lnTo>
                  <a:pt x="362546" y="652602"/>
                </a:lnTo>
                <a:lnTo>
                  <a:pt x="363009" y="652383"/>
                </a:lnTo>
                <a:close/>
              </a:path>
              <a:path w="1209039" h="776604">
                <a:moveTo>
                  <a:pt x="461651" y="640981"/>
                </a:moveTo>
                <a:lnTo>
                  <a:pt x="385190" y="640981"/>
                </a:lnTo>
                <a:lnTo>
                  <a:pt x="384555" y="641337"/>
                </a:lnTo>
                <a:lnTo>
                  <a:pt x="363009" y="652383"/>
                </a:lnTo>
                <a:lnTo>
                  <a:pt x="363219" y="652284"/>
                </a:lnTo>
                <a:lnTo>
                  <a:pt x="444284" y="652284"/>
                </a:lnTo>
                <a:lnTo>
                  <a:pt x="447293" y="650455"/>
                </a:lnTo>
                <a:lnTo>
                  <a:pt x="461651" y="640981"/>
                </a:lnTo>
                <a:close/>
              </a:path>
              <a:path w="1209039" h="776604">
                <a:moveTo>
                  <a:pt x="385132" y="641012"/>
                </a:moveTo>
                <a:lnTo>
                  <a:pt x="384499" y="641337"/>
                </a:lnTo>
                <a:lnTo>
                  <a:pt x="385132" y="641012"/>
                </a:lnTo>
                <a:close/>
              </a:path>
              <a:path w="1209039" h="776604">
                <a:moveTo>
                  <a:pt x="494867" y="616838"/>
                </a:moveTo>
                <a:lnTo>
                  <a:pt x="426465" y="616838"/>
                </a:lnTo>
                <a:lnTo>
                  <a:pt x="405638" y="629462"/>
                </a:lnTo>
                <a:lnTo>
                  <a:pt x="385132" y="641012"/>
                </a:lnTo>
                <a:lnTo>
                  <a:pt x="461651" y="640981"/>
                </a:lnTo>
                <a:lnTo>
                  <a:pt x="467867" y="636879"/>
                </a:lnTo>
                <a:lnTo>
                  <a:pt x="487299" y="622795"/>
                </a:lnTo>
                <a:lnTo>
                  <a:pt x="494867" y="616838"/>
                </a:lnTo>
                <a:close/>
              </a:path>
              <a:path w="1209039" h="776604">
                <a:moveTo>
                  <a:pt x="406145" y="629145"/>
                </a:moveTo>
                <a:lnTo>
                  <a:pt x="405583" y="629462"/>
                </a:lnTo>
                <a:lnTo>
                  <a:pt x="406145" y="629145"/>
                </a:lnTo>
                <a:close/>
              </a:path>
              <a:path w="1209039" h="776604">
                <a:moveTo>
                  <a:pt x="510559" y="604138"/>
                </a:moveTo>
                <a:lnTo>
                  <a:pt x="445642" y="604138"/>
                </a:lnTo>
                <a:lnTo>
                  <a:pt x="425830" y="617219"/>
                </a:lnTo>
                <a:lnTo>
                  <a:pt x="426465" y="616838"/>
                </a:lnTo>
                <a:lnTo>
                  <a:pt x="494867" y="616838"/>
                </a:lnTo>
                <a:lnTo>
                  <a:pt x="505840" y="608202"/>
                </a:lnTo>
                <a:lnTo>
                  <a:pt x="510559" y="604138"/>
                </a:lnTo>
                <a:close/>
              </a:path>
              <a:path w="1209039" h="776604">
                <a:moveTo>
                  <a:pt x="480949" y="577341"/>
                </a:moveTo>
                <a:lnTo>
                  <a:pt x="463168" y="591438"/>
                </a:lnTo>
                <a:lnTo>
                  <a:pt x="444880" y="604519"/>
                </a:lnTo>
                <a:lnTo>
                  <a:pt x="445642" y="604138"/>
                </a:lnTo>
                <a:lnTo>
                  <a:pt x="510559" y="604138"/>
                </a:lnTo>
                <a:lnTo>
                  <a:pt x="523239" y="593216"/>
                </a:lnTo>
                <a:lnTo>
                  <a:pt x="539235" y="577976"/>
                </a:lnTo>
                <a:lnTo>
                  <a:pt x="480313" y="577976"/>
                </a:lnTo>
                <a:lnTo>
                  <a:pt x="480949" y="577341"/>
                </a:lnTo>
                <a:close/>
              </a:path>
              <a:path w="1209039" h="776604">
                <a:moveTo>
                  <a:pt x="463803" y="590930"/>
                </a:moveTo>
                <a:lnTo>
                  <a:pt x="463096" y="591438"/>
                </a:lnTo>
                <a:lnTo>
                  <a:pt x="463803" y="590930"/>
                </a:lnTo>
                <a:close/>
              </a:path>
              <a:path w="1209039" h="776604">
                <a:moveTo>
                  <a:pt x="552910" y="563626"/>
                </a:moveTo>
                <a:lnTo>
                  <a:pt x="496950" y="563626"/>
                </a:lnTo>
                <a:lnTo>
                  <a:pt x="480313" y="577976"/>
                </a:lnTo>
                <a:lnTo>
                  <a:pt x="539235" y="577976"/>
                </a:lnTo>
                <a:lnTo>
                  <a:pt x="552910" y="563626"/>
                </a:lnTo>
                <a:close/>
              </a:path>
              <a:path w="1209039" h="776604">
                <a:moveTo>
                  <a:pt x="511682" y="549401"/>
                </a:moveTo>
                <a:lnTo>
                  <a:pt x="496188" y="564260"/>
                </a:lnTo>
                <a:lnTo>
                  <a:pt x="496950" y="563626"/>
                </a:lnTo>
                <a:lnTo>
                  <a:pt x="552910" y="563626"/>
                </a:lnTo>
                <a:lnTo>
                  <a:pt x="554481" y="561975"/>
                </a:lnTo>
                <a:lnTo>
                  <a:pt x="564539" y="550163"/>
                </a:lnTo>
                <a:lnTo>
                  <a:pt x="511047" y="550163"/>
                </a:lnTo>
                <a:lnTo>
                  <a:pt x="511682" y="549401"/>
                </a:lnTo>
                <a:close/>
              </a:path>
              <a:path w="1209039" h="776604">
                <a:moveTo>
                  <a:pt x="576245" y="535051"/>
                </a:moveTo>
                <a:lnTo>
                  <a:pt x="525399" y="535051"/>
                </a:lnTo>
                <a:lnTo>
                  <a:pt x="511047" y="550163"/>
                </a:lnTo>
                <a:lnTo>
                  <a:pt x="564539" y="550163"/>
                </a:lnTo>
                <a:lnTo>
                  <a:pt x="568325" y="545719"/>
                </a:lnTo>
                <a:lnTo>
                  <a:pt x="576245" y="535051"/>
                </a:lnTo>
                <a:close/>
              </a:path>
              <a:path w="1209039" h="776604">
                <a:moveTo>
                  <a:pt x="586337" y="520445"/>
                </a:moveTo>
                <a:lnTo>
                  <a:pt x="537717" y="520445"/>
                </a:lnTo>
                <a:lnTo>
                  <a:pt x="536955" y="521461"/>
                </a:lnTo>
                <a:lnTo>
                  <a:pt x="524637" y="535813"/>
                </a:lnTo>
                <a:lnTo>
                  <a:pt x="525399" y="535051"/>
                </a:lnTo>
                <a:lnTo>
                  <a:pt x="576245" y="535051"/>
                </a:lnTo>
                <a:lnTo>
                  <a:pt x="580770" y="528954"/>
                </a:lnTo>
                <a:lnTo>
                  <a:pt x="586337" y="520445"/>
                </a:lnTo>
                <a:close/>
              </a:path>
              <a:path w="1209039" h="776604">
                <a:moveTo>
                  <a:pt x="537700" y="520465"/>
                </a:moveTo>
                <a:lnTo>
                  <a:pt x="536853" y="521461"/>
                </a:lnTo>
                <a:lnTo>
                  <a:pt x="537700" y="520465"/>
                </a:lnTo>
                <a:close/>
              </a:path>
              <a:path w="1209039" h="776604">
                <a:moveTo>
                  <a:pt x="595272" y="505841"/>
                </a:moveTo>
                <a:lnTo>
                  <a:pt x="548639" y="505841"/>
                </a:lnTo>
                <a:lnTo>
                  <a:pt x="537700" y="520465"/>
                </a:lnTo>
                <a:lnTo>
                  <a:pt x="586337" y="520445"/>
                </a:lnTo>
                <a:lnTo>
                  <a:pt x="591819" y="512063"/>
                </a:lnTo>
                <a:lnTo>
                  <a:pt x="595272" y="505841"/>
                </a:lnTo>
                <a:close/>
              </a:path>
              <a:path w="1209039" h="776604">
                <a:moveTo>
                  <a:pt x="566378" y="476197"/>
                </a:moveTo>
                <a:lnTo>
                  <a:pt x="557529" y="492125"/>
                </a:lnTo>
                <a:lnTo>
                  <a:pt x="547877" y="506856"/>
                </a:lnTo>
                <a:lnTo>
                  <a:pt x="548639" y="505841"/>
                </a:lnTo>
                <a:lnTo>
                  <a:pt x="595272" y="505841"/>
                </a:lnTo>
                <a:lnTo>
                  <a:pt x="601471" y="494664"/>
                </a:lnTo>
                <a:lnTo>
                  <a:pt x="609242" y="477519"/>
                </a:lnTo>
                <a:lnTo>
                  <a:pt x="565784" y="477519"/>
                </a:lnTo>
                <a:lnTo>
                  <a:pt x="566378" y="476197"/>
                </a:lnTo>
                <a:close/>
              </a:path>
              <a:path w="1209039" h="776604">
                <a:moveTo>
                  <a:pt x="558164" y="490982"/>
                </a:moveTo>
                <a:lnTo>
                  <a:pt x="557424" y="492125"/>
                </a:lnTo>
                <a:lnTo>
                  <a:pt x="558164" y="490982"/>
                </a:lnTo>
                <a:close/>
              </a:path>
              <a:path w="1209039" h="776604">
                <a:moveTo>
                  <a:pt x="609792" y="476122"/>
                </a:moveTo>
                <a:lnTo>
                  <a:pt x="566419" y="476122"/>
                </a:lnTo>
                <a:lnTo>
                  <a:pt x="565784" y="477519"/>
                </a:lnTo>
                <a:lnTo>
                  <a:pt x="609242" y="477519"/>
                </a:lnTo>
                <a:lnTo>
                  <a:pt x="609472" y="477011"/>
                </a:lnTo>
                <a:lnTo>
                  <a:pt x="609792" y="476122"/>
                </a:lnTo>
                <a:close/>
              </a:path>
              <a:path w="1209039" h="776604">
                <a:moveTo>
                  <a:pt x="615083" y="461391"/>
                </a:moveTo>
                <a:lnTo>
                  <a:pt x="573024" y="461391"/>
                </a:lnTo>
                <a:lnTo>
                  <a:pt x="572515" y="462788"/>
                </a:lnTo>
                <a:lnTo>
                  <a:pt x="566378" y="476197"/>
                </a:lnTo>
                <a:lnTo>
                  <a:pt x="609792" y="476122"/>
                </a:lnTo>
                <a:lnTo>
                  <a:pt x="615083" y="461391"/>
                </a:lnTo>
                <a:close/>
              </a:path>
              <a:path w="1209039" h="776604">
                <a:moveTo>
                  <a:pt x="572976" y="461497"/>
                </a:moveTo>
                <a:lnTo>
                  <a:pt x="572397" y="462788"/>
                </a:lnTo>
                <a:lnTo>
                  <a:pt x="572976" y="461497"/>
                </a:lnTo>
                <a:close/>
              </a:path>
              <a:path w="1209039" h="776604">
                <a:moveTo>
                  <a:pt x="578273" y="446642"/>
                </a:moveTo>
                <a:lnTo>
                  <a:pt x="572976" y="461497"/>
                </a:lnTo>
                <a:lnTo>
                  <a:pt x="615083" y="461391"/>
                </a:lnTo>
                <a:lnTo>
                  <a:pt x="615950" y="458977"/>
                </a:lnTo>
                <a:lnTo>
                  <a:pt x="618691" y="448309"/>
                </a:lnTo>
                <a:lnTo>
                  <a:pt x="577850" y="448309"/>
                </a:lnTo>
                <a:lnTo>
                  <a:pt x="578273" y="446642"/>
                </a:lnTo>
                <a:close/>
              </a:path>
              <a:path w="1209039" h="776604">
                <a:moveTo>
                  <a:pt x="578357" y="446404"/>
                </a:moveTo>
                <a:lnTo>
                  <a:pt x="578273" y="446642"/>
                </a:lnTo>
                <a:lnTo>
                  <a:pt x="577850" y="448309"/>
                </a:lnTo>
                <a:lnTo>
                  <a:pt x="578357" y="446404"/>
                </a:lnTo>
                <a:close/>
              </a:path>
              <a:path w="1209039" h="776604">
                <a:moveTo>
                  <a:pt x="619180" y="446404"/>
                </a:moveTo>
                <a:lnTo>
                  <a:pt x="578357" y="446404"/>
                </a:lnTo>
                <a:lnTo>
                  <a:pt x="577850" y="448309"/>
                </a:lnTo>
                <a:lnTo>
                  <a:pt x="618691" y="448309"/>
                </a:lnTo>
                <a:lnTo>
                  <a:pt x="619180" y="446404"/>
                </a:lnTo>
                <a:close/>
              </a:path>
              <a:path w="1209039" h="776604">
                <a:moveTo>
                  <a:pt x="622059" y="431800"/>
                </a:moveTo>
                <a:lnTo>
                  <a:pt x="582040" y="431800"/>
                </a:lnTo>
                <a:lnTo>
                  <a:pt x="581659" y="433450"/>
                </a:lnTo>
                <a:lnTo>
                  <a:pt x="578273" y="446642"/>
                </a:lnTo>
                <a:lnTo>
                  <a:pt x="578357" y="446404"/>
                </a:lnTo>
                <a:lnTo>
                  <a:pt x="619180" y="446404"/>
                </a:lnTo>
                <a:lnTo>
                  <a:pt x="620649" y="440689"/>
                </a:lnTo>
                <a:lnTo>
                  <a:pt x="622059" y="431800"/>
                </a:lnTo>
                <a:close/>
              </a:path>
              <a:path w="1209039" h="776604">
                <a:moveTo>
                  <a:pt x="581728" y="433032"/>
                </a:moveTo>
                <a:lnTo>
                  <a:pt x="581621" y="433450"/>
                </a:lnTo>
                <a:lnTo>
                  <a:pt x="581728" y="433032"/>
                </a:lnTo>
                <a:close/>
              </a:path>
              <a:path w="1209039" h="776604">
                <a:moveTo>
                  <a:pt x="582040" y="431800"/>
                </a:moveTo>
                <a:lnTo>
                  <a:pt x="581728" y="433032"/>
                </a:lnTo>
                <a:lnTo>
                  <a:pt x="581659" y="433450"/>
                </a:lnTo>
                <a:lnTo>
                  <a:pt x="582040" y="431800"/>
                </a:lnTo>
                <a:close/>
              </a:path>
              <a:path w="1209039" h="776604">
                <a:moveTo>
                  <a:pt x="623869" y="417067"/>
                </a:moveTo>
                <a:lnTo>
                  <a:pt x="584326" y="417067"/>
                </a:lnTo>
                <a:lnTo>
                  <a:pt x="584072" y="419100"/>
                </a:lnTo>
                <a:lnTo>
                  <a:pt x="581728" y="433032"/>
                </a:lnTo>
                <a:lnTo>
                  <a:pt x="582040" y="431800"/>
                </a:lnTo>
                <a:lnTo>
                  <a:pt x="622059" y="431800"/>
                </a:lnTo>
                <a:lnTo>
                  <a:pt x="623569" y="422275"/>
                </a:lnTo>
                <a:lnTo>
                  <a:pt x="623869" y="417067"/>
                </a:lnTo>
                <a:close/>
              </a:path>
              <a:path w="1209039" h="776604">
                <a:moveTo>
                  <a:pt x="584110" y="418395"/>
                </a:moveTo>
                <a:lnTo>
                  <a:pt x="583996" y="419100"/>
                </a:lnTo>
                <a:lnTo>
                  <a:pt x="584110" y="418395"/>
                </a:lnTo>
                <a:close/>
              </a:path>
              <a:path w="1209039" h="776604">
                <a:moveTo>
                  <a:pt x="584326" y="417067"/>
                </a:moveTo>
                <a:lnTo>
                  <a:pt x="584110" y="418395"/>
                </a:lnTo>
                <a:lnTo>
                  <a:pt x="584072" y="419100"/>
                </a:lnTo>
                <a:lnTo>
                  <a:pt x="584326" y="417067"/>
                </a:lnTo>
                <a:close/>
              </a:path>
              <a:path w="1209039" h="776604">
                <a:moveTo>
                  <a:pt x="1089127" y="40304"/>
                </a:moveTo>
                <a:lnTo>
                  <a:pt x="1037208" y="48387"/>
                </a:lnTo>
                <a:lnTo>
                  <a:pt x="981963" y="61721"/>
                </a:lnTo>
                <a:lnTo>
                  <a:pt x="928624" y="78105"/>
                </a:lnTo>
                <a:lnTo>
                  <a:pt x="877442" y="97281"/>
                </a:lnTo>
                <a:lnTo>
                  <a:pt x="829055" y="119252"/>
                </a:lnTo>
                <a:lnTo>
                  <a:pt x="783589" y="143763"/>
                </a:lnTo>
                <a:lnTo>
                  <a:pt x="741679" y="170306"/>
                </a:lnTo>
                <a:lnTo>
                  <a:pt x="703706" y="199008"/>
                </a:lnTo>
                <a:lnTo>
                  <a:pt x="670051" y="229362"/>
                </a:lnTo>
                <a:lnTo>
                  <a:pt x="641095" y="261492"/>
                </a:lnTo>
                <a:lnTo>
                  <a:pt x="617727" y="295147"/>
                </a:lnTo>
                <a:lnTo>
                  <a:pt x="599947" y="330200"/>
                </a:lnTo>
                <a:lnTo>
                  <a:pt x="585851" y="384936"/>
                </a:lnTo>
                <a:lnTo>
                  <a:pt x="584852" y="404622"/>
                </a:lnTo>
                <a:lnTo>
                  <a:pt x="584110" y="418395"/>
                </a:lnTo>
                <a:lnTo>
                  <a:pt x="584326" y="417067"/>
                </a:lnTo>
                <a:lnTo>
                  <a:pt x="623869" y="417067"/>
                </a:lnTo>
                <a:lnTo>
                  <a:pt x="624586" y="404622"/>
                </a:lnTo>
                <a:lnTo>
                  <a:pt x="625254" y="390144"/>
                </a:lnTo>
                <a:lnTo>
                  <a:pt x="625347" y="388111"/>
                </a:lnTo>
                <a:lnTo>
                  <a:pt x="625533" y="388111"/>
                </a:lnTo>
                <a:lnTo>
                  <a:pt x="627467" y="375538"/>
                </a:lnTo>
                <a:lnTo>
                  <a:pt x="627761" y="373633"/>
                </a:lnTo>
                <a:lnTo>
                  <a:pt x="631119" y="360806"/>
                </a:lnTo>
                <a:lnTo>
                  <a:pt x="631570" y="359028"/>
                </a:lnTo>
                <a:lnTo>
                  <a:pt x="631710" y="359028"/>
                </a:lnTo>
                <a:lnTo>
                  <a:pt x="636523" y="345820"/>
                </a:lnTo>
                <a:lnTo>
                  <a:pt x="643125" y="331088"/>
                </a:lnTo>
                <a:lnTo>
                  <a:pt x="643763" y="329691"/>
                </a:lnTo>
                <a:lnTo>
                  <a:pt x="651373" y="316229"/>
                </a:lnTo>
                <a:lnTo>
                  <a:pt x="660884" y="301370"/>
                </a:lnTo>
                <a:lnTo>
                  <a:pt x="671823" y="286766"/>
                </a:lnTo>
                <a:lnTo>
                  <a:pt x="684135" y="272160"/>
                </a:lnTo>
                <a:lnTo>
                  <a:pt x="697770" y="257809"/>
                </a:lnTo>
                <a:lnTo>
                  <a:pt x="698500" y="257047"/>
                </a:lnTo>
                <a:lnTo>
                  <a:pt x="713231" y="242950"/>
                </a:lnTo>
                <a:lnTo>
                  <a:pt x="728497" y="229869"/>
                </a:lnTo>
                <a:lnTo>
                  <a:pt x="729233" y="229234"/>
                </a:lnTo>
                <a:lnTo>
                  <a:pt x="746378" y="215772"/>
                </a:lnTo>
                <a:lnTo>
                  <a:pt x="764539" y="202691"/>
                </a:lnTo>
                <a:lnTo>
                  <a:pt x="783716" y="189991"/>
                </a:lnTo>
                <a:lnTo>
                  <a:pt x="803288" y="178053"/>
                </a:lnTo>
                <a:lnTo>
                  <a:pt x="803909" y="177672"/>
                </a:lnTo>
                <a:lnTo>
                  <a:pt x="824991" y="165862"/>
                </a:lnTo>
                <a:lnTo>
                  <a:pt x="825217" y="165862"/>
                </a:lnTo>
                <a:lnTo>
                  <a:pt x="846963" y="154558"/>
                </a:lnTo>
                <a:lnTo>
                  <a:pt x="847138" y="154558"/>
                </a:lnTo>
                <a:lnTo>
                  <a:pt x="869298" y="144144"/>
                </a:lnTo>
                <a:lnTo>
                  <a:pt x="868933" y="144144"/>
                </a:lnTo>
                <a:lnTo>
                  <a:pt x="892351" y="133984"/>
                </a:lnTo>
                <a:lnTo>
                  <a:pt x="916615" y="124459"/>
                </a:lnTo>
                <a:lnTo>
                  <a:pt x="916431" y="124459"/>
                </a:lnTo>
                <a:lnTo>
                  <a:pt x="941704" y="115443"/>
                </a:lnTo>
                <a:lnTo>
                  <a:pt x="941978" y="115443"/>
                </a:lnTo>
                <a:lnTo>
                  <a:pt x="966587" y="107441"/>
                </a:lnTo>
                <a:lnTo>
                  <a:pt x="966342" y="107441"/>
                </a:lnTo>
                <a:lnTo>
                  <a:pt x="992193" y="99949"/>
                </a:lnTo>
                <a:lnTo>
                  <a:pt x="1018300" y="93218"/>
                </a:lnTo>
                <a:lnTo>
                  <a:pt x="1018793" y="93090"/>
                </a:lnTo>
                <a:lnTo>
                  <a:pt x="1045463" y="87121"/>
                </a:lnTo>
                <a:lnTo>
                  <a:pt x="1046167" y="87121"/>
                </a:lnTo>
                <a:lnTo>
                  <a:pt x="1072261" y="82168"/>
                </a:lnTo>
                <a:lnTo>
                  <a:pt x="1073127" y="82168"/>
                </a:lnTo>
                <a:lnTo>
                  <a:pt x="1092099" y="79913"/>
                </a:lnTo>
                <a:lnTo>
                  <a:pt x="1089127" y="40304"/>
                </a:lnTo>
                <a:close/>
              </a:path>
              <a:path w="1209039" h="776604">
                <a:moveTo>
                  <a:pt x="625268" y="389835"/>
                </a:moveTo>
                <a:lnTo>
                  <a:pt x="625220" y="390144"/>
                </a:lnTo>
                <a:lnTo>
                  <a:pt x="625268" y="389835"/>
                </a:lnTo>
                <a:close/>
              </a:path>
              <a:path w="1209039" h="776604">
                <a:moveTo>
                  <a:pt x="625533" y="388111"/>
                </a:moveTo>
                <a:lnTo>
                  <a:pt x="625347" y="388111"/>
                </a:lnTo>
                <a:lnTo>
                  <a:pt x="625268" y="389835"/>
                </a:lnTo>
                <a:lnTo>
                  <a:pt x="625533" y="388111"/>
                </a:lnTo>
                <a:close/>
              </a:path>
              <a:path w="1209039" h="776604">
                <a:moveTo>
                  <a:pt x="627761" y="373633"/>
                </a:moveTo>
                <a:lnTo>
                  <a:pt x="627379" y="375538"/>
                </a:lnTo>
                <a:lnTo>
                  <a:pt x="627603" y="374659"/>
                </a:lnTo>
                <a:lnTo>
                  <a:pt x="627761" y="373633"/>
                </a:lnTo>
                <a:close/>
              </a:path>
              <a:path w="1209039" h="776604">
                <a:moveTo>
                  <a:pt x="627603" y="374659"/>
                </a:moveTo>
                <a:lnTo>
                  <a:pt x="627379" y="375538"/>
                </a:lnTo>
                <a:lnTo>
                  <a:pt x="627603" y="374659"/>
                </a:lnTo>
                <a:close/>
              </a:path>
              <a:path w="1209039" h="776604">
                <a:moveTo>
                  <a:pt x="627863" y="373633"/>
                </a:moveTo>
                <a:lnTo>
                  <a:pt x="627603" y="374659"/>
                </a:lnTo>
                <a:lnTo>
                  <a:pt x="627863" y="373633"/>
                </a:lnTo>
                <a:close/>
              </a:path>
              <a:path w="1209039" h="776604">
                <a:moveTo>
                  <a:pt x="631570" y="359028"/>
                </a:moveTo>
                <a:lnTo>
                  <a:pt x="631063" y="360806"/>
                </a:lnTo>
                <a:lnTo>
                  <a:pt x="631249" y="360294"/>
                </a:lnTo>
                <a:lnTo>
                  <a:pt x="631570" y="359028"/>
                </a:lnTo>
                <a:close/>
              </a:path>
              <a:path w="1209039" h="776604">
                <a:moveTo>
                  <a:pt x="631249" y="360294"/>
                </a:moveTo>
                <a:lnTo>
                  <a:pt x="631063" y="360806"/>
                </a:lnTo>
                <a:lnTo>
                  <a:pt x="631249" y="360294"/>
                </a:lnTo>
                <a:close/>
              </a:path>
              <a:path w="1209039" h="776604">
                <a:moveTo>
                  <a:pt x="631710" y="359028"/>
                </a:moveTo>
                <a:lnTo>
                  <a:pt x="631570" y="359028"/>
                </a:lnTo>
                <a:lnTo>
                  <a:pt x="631249" y="360294"/>
                </a:lnTo>
                <a:lnTo>
                  <a:pt x="631710" y="359028"/>
                </a:lnTo>
                <a:close/>
              </a:path>
              <a:path w="1209039" h="776604">
                <a:moveTo>
                  <a:pt x="637020" y="344456"/>
                </a:moveTo>
                <a:lnTo>
                  <a:pt x="636396" y="345820"/>
                </a:lnTo>
                <a:lnTo>
                  <a:pt x="637020" y="344456"/>
                </a:lnTo>
                <a:close/>
              </a:path>
              <a:path w="1209039" h="776604">
                <a:moveTo>
                  <a:pt x="643763" y="329691"/>
                </a:moveTo>
                <a:lnTo>
                  <a:pt x="643001" y="331088"/>
                </a:lnTo>
                <a:lnTo>
                  <a:pt x="643655" y="329927"/>
                </a:lnTo>
                <a:lnTo>
                  <a:pt x="643763" y="329691"/>
                </a:lnTo>
                <a:close/>
              </a:path>
              <a:path w="1209039" h="776604">
                <a:moveTo>
                  <a:pt x="643655" y="329927"/>
                </a:moveTo>
                <a:lnTo>
                  <a:pt x="643001" y="331088"/>
                </a:lnTo>
                <a:lnTo>
                  <a:pt x="643655" y="329927"/>
                </a:lnTo>
                <a:close/>
              </a:path>
              <a:path w="1209039" h="776604">
                <a:moveTo>
                  <a:pt x="643788" y="329691"/>
                </a:moveTo>
                <a:lnTo>
                  <a:pt x="643655" y="329927"/>
                </a:lnTo>
                <a:lnTo>
                  <a:pt x="643788" y="329691"/>
                </a:lnTo>
                <a:close/>
              </a:path>
              <a:path w="1209039" h="776604">
                <a:moveTo>
                  <a:pt x="652017" y="315086"/>
                </a:moveTo>
                <a:lnTo>
                  <a:pt x="651255" y="316229"/>
                </a:lnTo>
                <a:lnTo>
                  <a:pt x="652017" y="315086"/>
                </a:lnTo>
                <a:close/>
              </a:path>
              <a:path w="1209039" h="776604">
                <a:moveTo>
                  <a:pt x="661505" y="300412"/>
                </a:moveTo>
                <a:lnTo>
                  <a:pt x="660780" y="301370"/>
                </a:lnTo>
                <a:lnTo>
                  <a:pt x="661505" y="300412"/>
                </a:lnTo>
                <a:close/>
              </a:path>
              <a:path w="1209039" h="776604">
                <a:moveTo>
                  <a:pt x="672591" y="285750"/>
                </a:moveTo>
                <a:lnTo>
                  <a:pt x="671702" y="286766"/>
                </a:lnTo>
                <a:lnTo>
                  <a:pt x="672591" y="285750"/>
                </a:lnTo>
                <a:close/>
              </a:path>
              <a:path w="1209039" h="776604">
                <a:moveTo>
                  <a:pt x="684783" y="271398"/>
                </a:moveTo>
                <a:lnTo>
                  <a:pt x="684021" y="272160"/>
                </a:lnTo>
                <a:lnTo>
                  <a:pt x="684783" y="271398"/>
                </a:lnTo>
                <a:close/>
              </a:path>
              <a:path w="1209039" h="776604">
                <a:moveTo>
                  <a:pt x="698131" y="257432"/>
                </a:moveTo>
                <a:lnTo>
                  <a:pt x="697738" y="257809"/>
                </a:lnTo>
                <a:lnTo>
                  <a:pt x="698131" y="257432"/>
                </a:lnTo>
                <a:close/>
              </a:path>
              <a:path w="1209039" h="776604">
                <a:moveTo>
                  <a:pt x="698532" y="257047"/>
                </a:moveTo>
                <a:lnTo>
                  <a:pt x="698131" y="257432"/>
                </a:lnTo>
                <a:lnTo>
                  <a:pt x="698532" y="257047"/>
                </a:lnTo>
                <a:close/>
              </a:path>
              <a:path w="1209039" h="776604">
                <a:moveTo>
                  <a:pt x="713333" y="242950"/>
                </a:moveTo>
                <a:lnTo>
                  <a:pt x="712596" y="243586"/>
                </a:lnTo>
                <a:lnTo>
                  <a:pt x="713333" y="242950"/>
                </a:lnTo>
                <a:close/>
              </a:path>
              <a:path w="1209039" h="776604">
                <a:moveTo>
                  <a:pt x="728767" y="229637"/>
                </a:moveTo>
                <a:lnTo>
                  <a:pt x="728471" y="229869"/>
                </a:lnTo>
                <a:lnTo>
                  <a:pt x="728767" y="229637"/>
                </a:lnTo>
                <a:close/>
              </a:path>
              <a:path w="1209039" h="776604">
                <a:moveTo>
                  <a:pt x="729278" y="229234"/>
                </a:moveTo>
                <a:lnTo>
                  <a:pt x="728767" y="229637"/>
                </a:lnTo>
                <a:lnTo>
                  <a:pt x="729278" y="229234"/>
                </a:lnTo>
                <a:close/>
              </a:path>
              <a:path w="1209039" h="776604">
                <a:moveTo>
                  <a:pt x="746446" y="215772"/>
                </a:moveTo>
                <a:lnTo>
                  <a:pt x="745743" y="216281"/>
                </a:lnTo>
                <a:lnTo>
                  <a:pt x="746446" y="215772"/>
                </a:lnTo>
                <a:close/>
              </a:path>
              <a:path w="1209039" h="776604">
                <a:moveTo>
                  <a:pt x="764666" y="202691"/>
                </a:moveTo>
                <a:lnTo>
                  <a:pt x="763904" y="203200"/>
                </a:lnTo>
                <a:lnTo>
                  <a:pt x="764666" y="202691"/>
                </a:lnTo>
                <a:close/>
              </a:path>
              <a:path w="1209039" h="776604">
                <a:moveTo>
                  <a:pt x="783830" y="189991"/>
                </a:moveTo>
                <a:lnTo>
                  <a:pt x="783208" y="190372"/>
                </a:lnTo>
                <a:lnTo>
                  <a:pt x="783830" y="189991"/>
                </a:lnTo>
                <a:close/>
              </a:path>
              <a:path w="1209039" h="776604">
                <a:moveTo>
                  <a:pt x="803953" y="177672"/>
                </a:moveTo>
                <a:lnTo>
                  <a:pt x="803439" y="177961"/>
                </a:lnTo>
                <a:lnTo>
                  <a:pt x="803953" y="177672"/>
                </a:lnTo>
                <a:close/>
              </a:path>
              <a:path w="1209039" h="776604">
                <a:moveTo>
                  <a:pt x="825217" y="165862"/>
                </a:moveTo>
                <a:lnTo>
                  <a:pt x="824991" y="165862"/>
                </a:lnTo>
                <a:lnTo>
                  <a:pt x="824483" y="166243"/>
                </a:lnTo>
                <a:lnTo>
                  <a:pt x="825217" y="165862"/>
                </a:lnTo>
                <a:close/>
              </a:path>
              <a:path w="1209039" h="776604">
                <a:moveTo>
                  <a:pt x="847138" y="154558"/>
                </a:moveTo>
                <a:lnTo>
                  <a:pt x="846963" y="154558"/>
                </a:lnTo>
                <a:lnTo>
                  <a:pt x="846327" y="154939"/>
                </a:lnTo>
                <a:lnTo>
                  <a:pt x="847138" y="154558"/>
                </a:lnTo>
                <a:close/>
              </a:path>
              <a:path w="1209039" h="776604">
                <a:moveTo>
                  <a:pt x="869568" y="144018"/>
                </a:moveTo>
                <a:lnTo>
                  <a:pt x="868933" y="144144"/>
                </a:lnTo>
                <a:lnTo>
                  <a:pt x="869298" y="144144"/>
                </a:lnTo>
                <a:lnTo>
                  <a:pt x="869568" y="144018"/>
                </a:lnTo>
                <a:close/>
              </a:path>
              <a:path w="1209039" h="776604">
                <a:moveTo>
                  <a:pt x="892812" y="133784"/>
                </a:moveTo>
                <a:lnTo>
                  <a:pt x="892301" y="133984"/>
                </a:lnTo>
                <a:lnTo>
                  <a:pt x="892812" y="133784"/>
                </a:lnTo>
                <a:close/>
              </a:path>
              <a:path w="1209039" h="776604">
                <a:moveTo>
                  <a:pt x="916939" y="124332"/>
                </a:moveTo>
                <a:lnTo>
                  <a:pt x="916431" y="124459"/>
                </a:lnTo>
                <a:lnTo>
                  <a:pt x="916615" y="124459"/>
                </a:lnTo>
                <a:lnTo>
                  <a:pt x="916939" y="124332"/>
                </a:lnTo>
                <a:close/>
              </a:path>
              <a:path w="1209039" h="776604">
                <a:moveTo>
                  <a:pt x="1179002" y="38100"/>
                </a:moveTo>
                <a:lnTo>
                  <a:pt x="1107947" y="38100"/>
                </a:lnTo>
                <a:lnTo>
                  <a:pt x="1112646" y="77469"/>
                </a:lnTo>
                <a:lnTo>
                  <a:pt x="1092099" y="79913"/>
                </a:lnTo>
                <a:lnTo>
                  <a:pt x="1094993" y="118490"/>
                </a:lnTo>
                <a:lnTo>
                  <a:pt x="1209039" y="50418"/>
                </a:lnTo>
                <a:lnTo>
                  <a:pt x="1179002" y="38100"/>
                </a:lnTo>
                <a:close/>
              </a:path>
              <a:path w="1209039" h="776604">
                <a:moveTo>
                  <a:pt x="941978" y="115443"/>
                </a:moveTo>
                <a:lnTo>
                  <a:pt x="941704" y="115443"/>
                </a:lnTo>
                <a:lnTo>
                  <a:pt x="941196" y="115696"/>
                </a:lnTo>
                <a:lnTo>
                  <a:pt x="941978" y="115443"/>
                </a:lnTo>
                <a:close/>
              </a:path>
              <a:path w="1209039" h="776604">
                <a:moveTo>
                  <a:pt x="966977" y="107314"/>
                </a:moveTo>
                <a:lnTo>
                  <a:pt x="966342" y="107441"/>
                </a:lnTo>
                <a:lnTo>
                  <a:pt x="966587" y="107441"/>
                </a:lnTo>
                <a:lnTo>
                  <a:pt x="966977" y="107314"/>
                </a:lnTo>
                <a:close/>
              </a:path>
              <a:path w="1209039" h="776604">
                <a:moveTo>
                  <a:pt x="992631" y="99821"/>
                </a:moveTo>
                <a:lnTo>
                  <a:pt x="992124" y="99949"/>
                </a:lnTo>
                <a:lnTo>
                  <a:pt x="992631" y="99821"/>
                </a:lnTo>
                <a:close/>
              </a:path>
              <a:path w="1209039" h="776604">
                <a:moveTo>
                  <a:pt x="1018852" y="93090"/>
                </a:moveTo>
                <a:lnTo>
                  <a:pt x="1018396" y="93193"/>
                </a:lnTo>
                <a:lnTo>
                  <a:pt x="1018852" y="93090"/>
                </a:lnTo>
                <a:close/>
              </a:path>
              <a:path w="1209039" h="776604">
                <a:moveTo>
                  <a:pt x="1046167" y="87121"/>
                </a:moveTo>
                <a:lnTo>
                  <a:pt x="1045463" y="87121"/>
                </a:lnTo>
                <a:lnTo>
                  <a:pt x="1044828" y="87375"/>
                </a:lnTo>
                <a:lnTo>
                  <a:pt x="1046167" y="87121"/>
                </a:lnTo>
                <a:close/>
              </a:path>
              <a:path w="1209039" h="776604">
                <a:moveTo>
                  <a:pt x="1073127" y="82168"/>
                </a:moveTo>
                <a:lnTo>
                  <a:pt x="1072261" y="82168"/>
                </a:lnTo>
                <a:lnTo>
                  <a:pt x="1070990" y="82422"/>
                </a:lnTo>
                <a:lnTo>
                  <a:pt x="1073127" y="82168"/>
                </a:lnTo>
                <a:close/>
              </a:path>
              <a:path w="1209039" h="776604">
                <a:moveTo>
                  <a:pt x="1107947" y="38100"/>
                </a:moveTo>
                <a:lnTo>
                  <a:pt x="1089127" y="40304"/>
                </a:lnTo>
                <a:lnTo>
                  <a:pt x="1092099" y="79913"/>
                </a:lnTo>
                <a:lnTo>
                  <a:pt x="1112646" y="77469"/>
                </a:lnTo>
                <a:lnTo>
                  <a:pt x="1107947" y="38100"/>
                </a:lnTo>
                <a:close/>
              </a:path>
              <a:path w="1209039" h="776604">
                <a:moveTo>
                  <a:pt x="1086103" y="0"/>
                </a:moveTo>
                <a:lnTo>
                  <a:pt x="1089127" y="40304"/>
                </a:lnTo>
                <a:lnTo>
                  <a:pt x="1107947" y="38100"/>
                </a:lnTo>
                <a:lnTo>
                  <a:pt x="1179002" y="38100"/>
                </a:lnTo>
                <a:lnTo>
                  <a:pt x="1086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95804" y="5790387"/>
            <a:ext cx="612775" cy="259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600" b="1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600" b="1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GE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915400" y="2846832"/>
          <a:ext cx="1530350" cy="152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6095"/>
                <a:gridCol w="502920"/>
              </a:tblGrid>
              <a:tr h="505968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905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905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905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05967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905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905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9050">
                      <a:solidFill>
                        <a:srgbClr val="2E528F"/>
                      </a:solidFill>
                      <a:prstDash val="solid"/>
                    </a:lnT>
                    <a:lnB w="28575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28575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7449439" y="5392928"/>
            <a:ext cx="1228090" cy="259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6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b="1" spc="-1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6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b="1" spc="-7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MA</a:t>
            </a:r>
            <a:r>
              <a:rPr sz="16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35416" y="4411217"/>
            <a:ext cx="1123315" cy="940435"/>
          </a:xfrm>
          <a:custGeom>
            <a:avLst/>
            <a:gdLst/>
            <a:ahLst/>
            <a:cxnLst/>
            <a:rect l="l" t="t" r="r" b="b"/>
            <a:pathLst>
              <a:path w="1123315" h="940435">
                <a:moveTo>
                  <a:pt x="26288" y="900175"/>
                </a:moveTo>
                <a:lnTo>
                  <a:pt x="0" y="900937"/>
                </a:lnTo>
                <a:lnTo>
                  <a:pt x="1015" y="940434"/>
                </a:lnTo>
                <a:lnTo>
                  <a:pt x="27685" y="939799"/>
                </a:lnTo>
                <a:lnTo>
                  <a:pt x="81914" y="934719"/>
                </a:lnTo>
                <a:lnTo>
                  <a:pt x="135381" y="924813"/>
                </a:lnTo>
                <a:lnTo>
                  <a:pt x="187705" y="910462"/>
                </a:lnTo>
                <a:lnTo>
                  <a:pt x="217298" y="900302"/>
                </a:lnTo>
                <a:lnTo>
                  <a:pt x="25400" y="900302"/>
                </a:lnTo>
                <a:lnTo>
                  <a:pt x="26288" y="900175"/>
                </a:lnTo>
                <a:close/>
              </a:path>
              <a:path w="1123315" h="940435">
                <a:moveTo>
                  <a:pt x="51688" y="898397"/>
                </a:moveTo>
                <a:lnTo>
                  <a:pt x="25400" y="900302"/>
                </a:lnTo>
                <a:lnTo>
                  <a:pt x="217298" y="900302"/>
                </a:lnTo>
                <a:lnTo>
                  <a:pt x="221893" y="898524"/>
                </a:lnTo>
                <a:lnTo>
                  <a:pt x="50673" y="898524"/>
                </a:lnTo>
                <a:lnTo>
                  <a:pt x="51688" y="898397"/>
                </a:lnTo>
                <a:close/>
              </a:path>
              <a:path w="1123315" h="940435">
                <a:moveTo>
                  <a:pt x="76834" y="895349"/>
                </a:moveTo>
                <a:lnTo>
                  <a:pt x="50673" y="898524"/>
                </a:lnTo>
                <a:lnTo>
                  <a:pt x="221893" y="898524"/>
                </a:lnTo>
                <a:lnTo>
                  <a:pt x="229771" y="895476"/>
                </a:lnTo>
                <a:lnTo>
                  <a:pt x="76073" y="895476"/>
                </a:lnTo>
                <a:lnTo>
                  <a:pt x="76834" y="895349"/>
                </a:lnTo>
                <a:close/>
              </a:path>
              <a:path w="1123315" h="940435">
                <a:moveTo>
                  <a:pt x="240392" y="891285"/>
                </a:moveTo>
                <a:lnTo>
                  <a:pt x="101980" y="891285"/>
                </a:lnTo>
                <a:lnTo>
                  <a:pt x="76073" y="895476"/>
                </a:lnTo>
                <a:lnTo>
                  <a:pt x="229771" y="895476"/>
                </a:lnTo>
                <a:lnTo>
                  <a:pt x="238632" y="892047"/>
                </a:lnTo>
                <a:lnTo>
                  <a:pt x="240392" y="891285"/>
                </a:lnTo>
                <a:close/>
              </a:path>
              <a:path w="1123315" h="940435">
                <a:moveTo>
                  <a:pt x="127000" y="886078"/>
                </a:moveTo>
                <a:lnTo>
                  <a:pt x="101301" y="891395"/>
                </a:lnTo>
                <a:lnTo>
                  <a:pt x="101980" y="891285"/>
                </a:lnTo>
                <a:lnTo>
                  <a:pt x="240392" y="891285"/>
                </a:lnTo>
                <a:lnTo>
                  <a:pt x="251831" y="886332"/>
                </a:lnTo>
                <a:lnTo>
                  <a:pt x="126110" y="886332"/>
                </a:lnTo>
                <a:lnTo>
                  <a:pt x="127000" y="886078"/>
                </a:lnTo>
                <a:close/>
              </a:path>
              <a:path w="1123315" h="940435">
                <a:moveTo>
                  <a:pt x="151637" y="879855"/>
                </a:moveTo>
                <a:lnTo>
                  <a:pt x="126110" y="886332"/>
                </a:lnTo>
                <a:lnTo>
                  <a:pt x="251831" y="886332"/>
                </a:lnTo>
                <a:lnTo>
                  <a:pt x="263270" y="881379"/>
                </a:lnTo>
                <a:lnTo>
                  <a:pt x="265922" y="880109"/>
                </a:lnTo>
                <a:lnTo>
                  <a:pt x="150875" y="880109"/>
                </a:lnTo>
                <a:lnTo>
                  <a:pt x="151637" y="879855"/>
                </a:lnTo>
                <a:close/>
              </a:path>
              <a:path w="1123315" h="940435">
                <a:moveTo>
                  <a:pt x="281567" y="872616"/>
                </a:moveTo>
                <a:lnTo>
                  <a:pt x="176149" y="872616"/>
                </a:lnTo>
                <a:lnTo>
                  <a:pt x="175386" y="872870"/>
                </a:lnTo>
                <a:lnTo>
                  <a:pt x="150875" y="880109"/>
                </a:lnTo>
                <a:lnTo>
                  <a:pt x="265922" y="880109"/>
                </a:lnTo>
                <a:lnTo>
                  <a:pt x="281567" y="872616"/>
                </a:lnTo>
                <a:close/>
              </a:path>
              <a:path w="1123315" h="940435">
                <a:moveTo>
                  <a:pt x="176006" y="872659"/>
                </a:moveTo>
                <a:lnTo>
                  <a:pt x="175292" y="872870"/>
                </a:lnTo>
                <a:lnTo>
                  <a:pt x="176006" y="872659"/>
                </a:lnTo>
                <a:close/>
              </a:path>
              <a:path w="1123315" h="940435">
                <a:moveTo>
                  <a:pt x="297765" y="864361"/>
                </a:moveTo>
                <a:lnTo>
                  <a:pt x="200278" y="864361"/>
                </a:lnTo>
                <a:lnTo>
                  <a:pt x="176006" y="872659"/>
                </a:lnTo>
                <a:lnTo>
                  <a:pt x="176149" y="872616"/>
                </a:lnTo>
                <a:lnTo>
                  <a:pt x="281567" y="872616"/>
                </a:lnTo>
                <a:lnTo>
                  <a:pt x="287400" y="869822"/>
                </a:lnTo>
                <a:lnTo>
                  <a:pt x="297765" y="864361"/>
                </a:lnTo>
                <a:close/>
              </a:path>
              <a:path w="1123315" h="940435">
                <a:moveTo>
                  <a:pt x="224027" y="855217"/>
                </a:moveTo>
                <a:lnTo>
                  <a:pt x="199516" y="864615"/>
                </a:lnTo>
                <a:lnTo>
                  <a:pt x="200278" y="864361"/>
                </a:lnTo>
                <a:lnTo>
                  <a:pt x="297765" y="864361"/>
                </a:lnTo>
                <a:lnTo>
                  <a:pt x="311023" y="857376"/>
                </a:lnTo>
                <a:lnTo>
                  <a:pt x="314117" y="855598"/>
                </a:lnTo>
                <a:lnTo>
                  <a:pt x="223265" y="855598"/>
                </a:lnTo>
                <a:lnTo>
                  <a:pt x="224027" y="855217"/>
                </a:lnTo>
                <a:close/>
              </a:path>
              <a:path w="1123315" h="940435">
                <a:moveTo>
                  <a:pt x="332241" y="845184"/>
                </a:moveTo>
                <a:lnTo>
                  <a:pt x="247268" y="845184"/>
                </a:lnTo>
                <a:lnTo>
                  <a:pt x="223265" y="855598"/>
                </a:lnTo>
                <a:lnTo>
                  <a:pt x="314117" y="855598"/>
                </a:lnTo>
                <a:lnTo>
                  <a:pt x="332241" y="845184"/>
                </a:lnTo>
                <a:close/>
              </a:path>
              <a:path w="1123315" h="940435">
                <a:moveTo>
                  <a:pt x="349716" y="834262"/>
                </a:moveTo>
                <a:lnTo>
                  <a:pt x="270001" y="834262"/>
                </a:lnTo>
                <a:lnTo>
                  <a:pt x="246506" y="845438"/>
                </a:lnTo>
                <a:lnTo>
                  <a:pt x="247268" y="845184"/>
                </a:lnTo>
                <a:lnTo>
                  <a:pt x="332241" y="845184"/>
                </a:lnTo>
                <a:lnTo>
                  <a:pt x="334009" y="844168"/>
                </a:lnTo>
                <a:lnTo>
                  <a:pt x="349716" y="834262"/>
                </a:lnTo>
                <a:close/>
              </a:path>
              <a:path w="1123315" h="940435">
                <a:moveTo>
                  <a:pt x="384824" y="810005"/>
                </a:moveTo>
                <a:lnTo>
                  <a:pt x="313943" y="810005"/>
                </a:lnTo>
                <a:lnTo>
                  <a:pt x="291591" y="822832"/>
                </a:lnTo>
                <a:lnTo>
                  <a:pt x="269366" y="834516"/>
                </a:lnTo>
                <a:lnTo>
                  <a:pt x="270001" y="834262"/>
                </a:lnTo>
                <a:lnTo>
                  <a:pt x="349716" y="834262"/>
                </a:lnTo>
                <a:lnTo>
                  <a:pt x="356361" y="830071"/>
                </a:lnTo>
                <a:lnTo>
                  <a:pt x="377825" y="815212"/>
                </a:lnTo>
                <a:lnTo>
                  <a:pt x="384824" y="810005"/>
                </a:lnTo>
                <a:close/>
              </a:path>
              <a:path w="1123315" h="940435">
                <a:moveTo>
                  <a:pt x="292226" y="822451"/>
                </a:moveTo>
                <a:lnTo>
                  <a:pt x="291505" y="822832"/>
                </a:lnTo>
                <a:lnTo>
                  <a:pt x="292226" y="822451"/>
                </a:lnTo>
                <a:close/>
              </a:path>
              <a:path w="1123315" h="940435">
                <a:moveTo>
                  <a:pt x="402212" y="796797"/>
                </a:moveTo>
                <a:lnTo>
                  <a:pt x="334899" y="796797"/>
                </a:lnTo>
                <a:lnTo>
                  <a:pt x="313181" y="810386"/>
                </a:lnTo>
                <a:lnTo>
                  <a:pt x="313943" y="810005"/>
                </a:lnTo>
                <a:lnTo>
                  <a:pt x="384824" y="810005"/>
                </a:lnTo>
                <a:lnTo>
                  <a:pt x="398652" y="799718"/>
                </a:lnTo>
                <a:lnTo>
                  <a:pt x="402212" y="796797"/>
                </a:lnTo>
                <a:close/>
              </a:path>
              <a:path w="1123315" h="940435">
                <a:moveTo>
                  <a:pt x="436031" y="768222"/>
                </a:moveTo>
                <a:lnTo>
                  <a:pt x="374650" y="768222"/>
                </a:lnTo>
                <a:lnTo>
                  <a:pt x="354456" y="783208"/>
                </a:lnTo>
                <a:lnTo>
                  <a:pt x="334136" y="797178"/>
                </a:lnTo>
                <a:lnTo>
                  <a:pt x="334899" y="796797"/>
                </a:lnTo>
                <a:lnTo>
                  <a:pt x="402212" y="796797"/>
                </a:lnTo>
                <a:lnTo>
                  <a:pt x="418464" y="783462"/>
                </a:lnTo>
                <a:lnTo>
                  <a:pt x="436031" y="768222"/>
                </a:lnTo>
                <a:close/>
              </a:path>
              <a:path w="1123315" h="940435">
                <a:moveTo>
                  <a:pt x="354964" y="782827"/>
                </a:moveTo>
                <a:lnTo>
                  <a:pt x="354412" y="783208"/>
                </a:lnTo>
                <a:lnTo>
                  <a:pt x="354964" y="782827"/>
                </a:lnTo>
                <a:close/>
              </a:path>
              <a:path w="1123315" h="940435">
                <a:moveTo>
                  <a:pt x="481658" y="721105"/>
                </a:moveTo>
                <a:lnTo>
                  <a:pt x="427989" y="721105"/>
                </a:lnTo>
                <a:lnTo>
                  <a:pt x="427354" y="721740"/>
                </a:lnTo>
                <a:lnTo>
                  <a:pt x="410463" y="737869"/>
                </a:lnTo>
                <a:lnTo>
                  <a:pt x="392683" y="753490"/>
                </a:lnTo>
                <a:lnTo>
                  <a:pt x="373887" y="768730"/>
                </a:lnTo>
                <a:lnTo>
                  <a:pt x="374650" y="768222"/>
                </a:lnTo>
                <a:lnTo>
                  <a:pt x="436031" y="768222"/>
                </a:lnTo>
                <a:lnTo>
                  <a:pt x="437641" y="766825"/>
                </a:lnTo>
                <a:lnTo>
                  <a:pt x="455802" y="749299"/>
                </a:lnTo>
                <a:lnTo>
                  <a:pt x="472820" y="731265"/>
                </a:lnTo>
                <a:lnTo>
                  <a:pt x="481658" y="721105"/>
                </a:lnTo>
                <a:close/>
              </a:path>
              <a:path w="1123315" h="940435">
                <a:moveTo>
                  <a:pt x="393191" y="752982"/>
                </a:moveTo>
                <a:lnTo>
                  <a:pt x="392569" y="753490"/>
                </a:lnTo>
                <a:lnTo>
                  <a:pt x="393191" y="752982"/>
                </a:lnTo>
                <a:close/>
              </a:path>
              <a:path w="1123315" h="940435">
                <a:moveTo>
                  <a:pt x="411099" y="737234"/>
                </a:moveTo>
                <a:lnTo>
                  <a:pt x="410379" y="737869"/>
                </a:lnTo>
                <a:lnTo>
                  <a:pt x="411099" y="737234"/>
                </a:lnTo>
                <a:close/>
              </a:path>
              <a:path w="1123315" h="940435">
                <a:moveTo>
                  <a:pt x="427616" y="721463"/>
                </a:moveTo>
                <a:lnTo>
                  <a:pt x="427326" y="721740"/>
                </a:lnTo>
                <a:lnTo>
                  <a:pt x="427616" y="721463"/>
                </a:lnTo>
                <a:close/>
              </a:path>
              <a:path w="1123315" h="940435">
                <a:moveTo>
                  <a:pt x="495599" y="704341"/>
                </a:moveTo>
                <a:lnTo>
                  <a:pt x="443737" y="704341"/>
                </a:lnTo>
                <a:lnTo>
                  <a:pt x="427616" y="721463"/>
                </a:lnTo>
                <a:lnTo>
                  <a:pt x="427989" y="721105"/>
                </a:lnTo>
                <a:lnTo>
                  <a:pt x="481658" y="721105"/>
                </a:lnTo>
                <a:lnTo>
                  <a:pt x="488950" y="712723"/>
                </a:lnTo>
                <a:lnTo>
                  <a:pt x="495599" y="704341"/>
                </a:lnTo>
                <a:close/>
              </a:path>
              <a:path w="1123315" h="940435">
                <a:moveTo>
                  <a:pt x="458724" y="687069"/>
                </a:moveTo>
                <a:lnTo>
                  <a:pt x="443229" y="704849"/>
                </a:lnTo>
                <a:lnTo>
                  <a:pt x="443737" y="704341"/>
                </a:lnTo>
                <a:lnTo>
                  <a:pt x="495599" y="704341"/>
                </a:lnTo>
                <a:lnTo>
                  <a:pt x="504062" y="693673"/>
                </a:lnTo>
                <a:lnTo>
                  <a:pt x="508224" y="687831"/>
                </a:lnTo>
                <a:lnTo>
                  <a:pt x="458215" y="687831"/>
                </a:lnTo>
                <a:lnTo>
                  <a:pt x="458724" y="687069"/>
                </a:lnTo>
                <a:close/>
              </a:path>
              <a:path w="1123315" h="940435">
                <a:moveTo>
                  <a:pt x="520898" y="669543"/>
                </a:moveTo>
                <a:lnTo>
                  <a:pt x="472693" y="669543"/>
                </a:lnTo>
                <a:lnTo>
                  <a:pt x="458215" y="687831"/>
                </a:lnTo>
                <a:lnTo>
                  <a:pt x="508224" y="687831"/>
                </a:lnTo>
                <a:lnTo>
                  <a:pt x="517905" y="674242"/>
                </a:lnTo>
                <a:lnTo>
                  <a:pt x="520898" y="669543"/>
                </a:lnTo>
                <a:close/>
              </a:path>
              <a:path w="1123315" h="940435">
                <a:moveTo>
                  <a:pt x="532106" y="651636"/>
                </a:moveTo>
                <a:lnTo>
                  <a:pt x="485266" y="651636"/>
                </a:lnTo>
                <a:lnTo>
                  <a:pt x="484758" y="652398"/>
                </a:lnTo>
                <a:lnTo>
                  <a:pt x="472058" y="670305"/>
                </a:lnTo>
                <a:lnTo>
                  <a:pt x="472693" y="669543"/>
                </a:lnTo>
                <a:lnTo>
                  <a:pt x="520898" y="669543"/>
                </a:lnTo>
                <a:lnTo>
                  <a:pt x="530605" y="654303"/>
                </a:lnTo>
                <a:lnTo>
                  <a:pt x="532106" y="651636"/>
                </a:lnTo>
                <a:close/>
              </a:path>
              <a:path w="1123315" h="940435">
                <a:moveTo>
                  <a:pt x="485053" y="651938"/>
                </a:moveTo>
                <a:lnTo>
                  <a:pt x="484727" y="652398"/>
                </a:lnTo>
                <a:lnTo>
                  <a:pt x="485053" y="651938"/>
                </a:lnTo>
                <a:close/>
              </a:path>
              <a:path w="1123315" h="940435">
                <a:moveTo>
                  <a:pt x="542347" y="633348"/>
                </a:moveTo>
                <a:lnTo>
                  <a:pt x="496950" y="633348"/>
                </a:lnTo>
                <a:lnTo>
                  <a:pt x="496315" y="634364"/>
                </a:lnTo>
                <a:lnTo>
                  <a:pt x="485053" y="651938"/>
                </a:lnTo>
                <a:lnTo>
                  <a:pt x="485266" y="651636"/>
                </a:lnTo>
                <a:lnTo>
                  <a:pt x="532106" y="651636"/>
                </a:lnTo>
                <a:lnTo>
                  <a:pt x="542035" y="633983"/>
                </a:lnTo>
                <a:lnTo>
                  <a:pt x="542347" y="633348"/>
                </a:lnTo>
                <a:close/>
              </a:path>
              <a:path w="1123315" h="940435">
                <a:moveTo>
                  <a:pt x="496432" y="634159"/>
                </a:moveTo>
                <a:lnTo>
                  <a:pt x="496300" y="634364"/>
                </a:lnTo>
                <a:lnTo>
                  <a:pt x="496432" y="634159"/>
                </a:lnTo>
                <a:close/>
              </a:path>
              <a:path w="1123315" h="940435">
                <a:moveTo>
                  <a:pt x="551323" y="615060"/>
                </a:moveTo>
                <a:lnTo>
                  <a:pt x="507237" y="615060"/>
                </a:lnTo>
                <a:lnTo>
                  <a:pt x="506729" y="616076"/>
                </a:lnTo>
                <a:lnTo>
                  <a:pt x="496432" y="634159"/>
                </a:lnTo>
                <a:lnTo>
                  <a:pt x="496950" y="633348"/>
                </a:lnTo>
                <a:lnTo>
                  <a:pt x="542347" y="633348"/>
                </a:lnTo>
                <a:lnTo>
                  <a:pt x="551323" y="615060"/>
                </a:lnTo>
                <a:close/>
              </a:path>
              <a:path w="1123315" h="940435">
                <a:moveTo>
                  <a:pt x="507124" y="615261"/>
                </a:moveTo>
                <a:lnTo>
                  <a:pt x="506663" y="616076"/>
                </a:lnTo>
                <a:lnTo>
                  <a:pt x="507124" y="615261"/>
                </a:lnTo>
                <a:close/>
              </a:path>
              <a:path w="1123315" h="940435">
                <a:moveTo>
                  <a:pt x="559115" y="596391"/>
                </a:moveTo>
                <a:lnTo>
                  <a:pt x="516254" y="596391"/>
                </a:lnTo>
                <a:lnTo>
                  <a:pt x="515747" y="597534"/>
                </a:lnTo>
                <a:lnTo>
                  <a:pt x="507124" y="615261"/>
                </a:lnTo>
                <a:lnTo>
                  <a:pt x="507237" y="615060"/>
                </a:lnTo>
                <a:lnTo>
                  <a:pt x="551323" y="615060"/>
                </a:lnTo>
                <a:lnTo>
                  <a:pt x="552195" y="613282"/>
                </a:lnTo>
                <a:lnTo>
                  <a:pt x="559115" y="596391"/>
                </a:lnTo>
                <a:close/>
              </a:path>
              <a:path w="1123315" h="940435">
                <a:moveTo>
                  <a:pt x="516026" y="596864"/>
                </a:moveTo>
                <a:lnTo>
                  <a:pt x="515701" y="597534"/>
                </a:lnTo>
                <a:lnTo>
                  <a:pt x="516026" y="596864"/>
                </a:lnTo>
                <a:close/>
              </a:path>
              <a:path w="1123315" h="940435">
                <a:moveTo>
                  <a:pt x="516254" y="596391"/>
                </a:moveTo>
                <a:lnTo>
                  <a:pt x="516026" y="596864"/>
                </a:lnTo>
                <a:lnTo>
                  <a:pt x="515747" y="597534"/>
                </a:lnTo>
                <a:lnTo>
                  <a:pt x="516254" y="596391"/>
                </a:lnTo>
                <a:close/>
              </a:path>
              <a:path w="1123315" h="940435">
                <a:moveTo>
                  <a:pt x="565744" y="577722"/>
                </a:moveTo>
                <a:lnTo>
                  <a:pt x="524001" y="577722"/>
                </a:lnTo>
                <a:lnTo>
                  <a:pt x="516026" y="596864"/>
                </a:lnTo>
                <a:lnTo>
                  <a:pt x="516254" y="596391"/>
                </a:lnTo>
                <a:lnTo>
                  <a:pt x="559115" y="596391"/>
                </a:lnTo>
                <a:lnTo>
                  <a:pt x="560831" y="592200"/>
                </a:lnTo>
                <a:lnTo>
                  <a:pt x="565744" y="577722"/>
                </a:lnTo>
                <a:close/>
              </a:path>
              <a:path w="1123315" h="940435">
                <a:moveTo>
                  <a:pt x="571441" y="558672"/>
                </a:moveTo>
                <a:lnTo>
                  <a:pt x="530351" y="558672"/>
                </a:lnTo>
                <a:lnTo>
                  <a:pt x="529970" y="559942"/>
                </a:lnTo>
                <a:lnTo>
                  <a:pt x="523493" y="578865"/>
                </a:lnTo>
                <a:lnTo>
                  <a:pt x="524001" y="577722"/>
                </a:lnTo>
                <a:lnTo>
                  <a:pt x="565744" y="577722"/>
                </a:lnTo>
                <a:lnTo>
                  <a:pt x="568070" y="570864"/>
                </a:lnTo>
                <a:lnTo>
                  <a:pt x="571441" y="558672"/>
                </a:lnTo>
                <a:close/>
              </a:path>
              <a:path w="1123315" h="940435">
                <a:moveTo>
                  <a:pt x="530185" y="559164"/>
                </a:moveTo>
                <a:lnTo>
                  <a:pt x="529920" y="559942"/>
                </a:lnTo>
                <a:lnTo>
                  <a:pt x="530185" y="559164"/>
                </a:lnTo>
                <a:close/>
              </a:path>
              <a:path w="1123315" h="940435">
                <a:moveTo>
                  <a:pt x="530351" y="558672"/>
                </a:moveTo>
                <a:lnTo>
                  <a:pt x="530185" y="559164"/>
                </a:lnTo>
                <a:lnTo>
                  <a:pt x="529970" y="559942"/>
                </a:lnTo>
                <a:lnTo>
                  <a:pt x="530351" y="558672"/>
                </a:lnTo>
                <a:close/>
              </a:path>
              <a:path w="1123315" h="940435">
                <a:moveTo>
                  <a:pt x="575891" y="539622"/>
                </a:moveTo>
                <a:lnTo>
                  <a:pt x="535558" y="539622"/>
                </a:lnTo>
                <a:lnTo>
                  <a:pt x="535177" y="541146"/>
                </a:lnTo>
                <a:lnTo>
                  <a:pt x="530185" y="559164"/>
                </a:lnTo>
                <a:lnTo>
                  <a:pt x="530351" y="558672"/>
                </a:lnTo>
                <a:lnTo>
                  <a:pt x="571441" y="558672"/>
                </a:lnTo>
                <a:lnTo>
                  <a:pt x="574039" y="549274"/>
                </a:lnTo>
                <a:lnTo>
                  <a:pt x="575891" y="539622"/>
                </a:lnTo>
                <a:close/>
              </a:path>
              <a:path w="1123315" h="940435">
                <a:moveTo>
                  <a:pt x="535266" y="540684"/>
                </a:moveTo>
                <a:lnTo>
                  <a:pt x="535139" y="541146"/>
                </a:lnTo>
                <a:lnTo>
                  <a:pt x="535266" y="540684"/>
                </a:lnTo>
                <a:close/>
              </a:path>
              <a:path w="1123315" h="940435">
                <a:moveTo>
                  <a:pt x="535558" y="539622"/>
                </a:moveTo>
                <a:lnTo>
                  <a:pt x="535266" y="540684"/>
                </a:lnTo>
                <a:lnTo>
                  <a:pt x="535177" y="541146"/>
                </a:lnTo>
                <a:lnTo>
                  <a:pt x="535558" y="539622"/>
                </a:lnTo>
                <a:close/>
              </a:path>
              <a:path w="1123315" h="940435">
                <a:moveTo>
                  <a:pt x="579013" y="520699"/>
                </a:moveTo>
                <a:lnTo>
                  <a:pt x="539114" y="520699"/>
                </a:lnTo>
                <a:lnTo>
                  <a:pt x="538860" y="522096"/>
                </a:lnTo>
                <a:lnTo>
                  <a:pt x="535266" y="540684"/>
                </a:lnTo>
                <a:lnTo>
                  <a:pt x="535558" y="539622"/>
                </a:lnTo>
                <a:lnTo>
                  <a:pt x="575891" y="539622"/>
                </a:lnTo>
                <a:lnTo>
                  <a:pt x="578230" y="527430"/>
                </a:lnTo>
                <a:lnTo>
                  <a:pt x="579013" y="520699"/>
                </a:lnTo>
                <a:close/>
              </a:path>
              <a:path w="1123315" h="940435">
                <a:moveTo>
                  <a:pt x="538885" y="521893"/>
                </a:moveTo>
                <a:lnTo>
                  <a:pt x="538846" y="522096"/>
                </a:lnTo>
                <a:lnTo>
                  <a:pt x="538885" y="521893"/>
                </a:lnTo>
                <a:close/>
              </a:path>
              <a:path w="1123315" h="940435">
                <a:moveTo>
                  <a:pt x="580930" y="501776"/>
                </a:moveTo>
                <a:lnTo>
                  <a:pt x="541274" y="501776"/>
                </a:lnTo>
                <a:lnTo>
                  <a:pt x="541147" y="503173"/>
                </a:lnTo>
                <a:lnTo>
                  <a:pt x="538885" y="521893"/>
                </a:lnTo>
                <a:lnTo>
                  <a:pt x="539114" y="520699"/>
                </a:lnTo>
                <a:lnTo>
                  <a:pt x="579013" y="520699"/>
                </a:lnTo>
                <a:lnTo>
                  <a:pt x="580770" y="505586"/>
                </a:lnTo>
                <a:lnTo>
                  <a:pt x="580930" y="501776"/>
                </a:lnTo>
                <a:close/>
              </a:path>
              <a:path w="1123315" h="940435">
                <a:moveTo>
                  <a:pt x="541169" y="502657"/>
                </a:moveTo>
                <a:lnTo>
                  <a:pt x="541108" y="503173"/>
                </a:lnTo>
                <a:lnTo>
                  <a:pt x="541169" y="502657"/>
                </a:lnTo>
                <a:close/>
              </a:path>
              <a:path w="1123315" h="940435">
                <a:moveTo>
                  <a:pt x="1002865" y="40103"/>
                </a:moveTo>
                <a:lnTo>
                  <a:pt x="961898" y="49021"/>
                </a:lnTo>
                <a:lnTo>
                  <a:pt x="910208" y="65404"/>
                </a:lnTo>
                <a:lnTo>
                  <a:pt x="860425" y="85724"/>
                </a:lnTo>
                <a:lnTo>
                  <a:pt x="812673" y="109854"/>
                </a:lnTo>
                <a:lnTo>
                  <a:pt x="767460" y="137159"/>
                </a:lnTo>
                <a:lnTo>
                  <a:pt x="725042" y="167385"/>
                </a:lnTo>
                <a:lnTo>
                  <a:pt x="686053" y="200532"/>
                </a:lnTo>
                <a:lnTo>
                  <a:pt x="650748" y="235965"/>
                </a:lnTo>
                <a:lnTo>
                  <a:pt x="619632" y="273430"/>
                </a:lnTo>
                <a:lnTo>
                  <a:pt x="593089" y="312927"/>
                </a:lnTo>
                <a:lnTo>
                  <a:pt x="571500" y="353948"/>
                </a:lnTo>
                <a:lnTo>
                  <a:pt x="555370" y="396239"/>
                </a:lnTo>
                <a:lnTo>
                  <a:pt x="545464" y="439546"/>
                </a:lnTo>
                <a:lnTo>
                  <a:pt x="541964" y="484377"/>
                </a:lnTo>
                <a:lnTo>
                  <a:pt x="541169" y="502657"/>
                </a:lnTo>
                <a:lnTo>
                  <a:pt x="541274" y="501776"/>
                </a:lnTo>
                <a:lnTo>
                  <a:pt x="580930" y="501776"/>
                </a:lnTo>
                <a:lnTo>
                  <a:pt x="581721" y="482726"/>
                </a:lnTo>
                <a:lnTo>
                  <a:pt x="582365" y="465454"/>
                </a:lnTo>
                <a:lnTo>
                  <a:pt x="582368" y="464577"/>
                </a:lnTo>
                <a:lnTo>
                  <a:pt x="582473" y="463930"/>
                </a:lnTo>
                <a:lnTo>
                  <a:pt x="584529" y="446404"/>
                </a:lnTo>
                <a:lnTo>
                  <a:pt x="584707" y="444880"/>
                </a:lnTo>
                <a:lnTo>
                  <a:pt x="588390" y="426084"/>
                </a:lnTo>
                <a:lnTo>
                  <a:pt x="593104" y="408558"/>
                </a:lnTo>
                <a:lnTo>
                  <a:pt x="593470" y="407161"/>
                </a:lnTo>
                <a:lnTo>
                  <a:pt x="599721" y="389508"/>
                </a:lnTo>
                <a:lnTo>
                  <a:pt x="600075" y="388492"/>
                </a:lnTo>
                <a:lnTo>
                  <a:pt x="607353" y="370839"/>
                </a:lnTo>
                <a:lnTo>
                  <a:pt x="607822" y="369696"/>
                </a:lnTo>
                <a:lnTo>
                  <a:pt x="616467" y="352170"/>
                </a:lnTo>
                <a:lnTo>
                  <a:pt x="616330" y="352170"/>
                </a:lnTo>
                <a:lnTo>
                  <a:pt x="627379" y="332866"/>
                </a:lnTo>
                <a:lnTo>
                  <a:pt x="638454" y="315467"/>
                </a:lnTo>
                <a:lnTo>
                  <a:pt x="638301" y="315467"/>
                </a:lnTo>
                <a:lnTo>
                  <a:pt x="651636" y="296798"/>
                </a:lnTo>
                <a:lnTo>
                  <a:pt x="664876" y="280161"/>
                </a:lnTo>
                <a:lnTo>
                  <a:pt x="665479" y="279399"/>
                </a:lnTo>
                <a:lnTo>
                  <a:pt x="680338" y="262254"/>
                </a:lnTo>
                <a:lnTo>
                  <a:pt x="695734" y="246252"/>
                </a:lnTo>
                <a:lnTo>
                  <a:pt x="696340" y="245617"/>
                </a:lnTo>
                <a:lnTo>
                  <a:pt x="713231" y="229361"/>
                </a:lnTo>
                <a:lnTo>
                  <a:pt x="730440" y="214121"/>
                </a:lnTo>
                <a:lnTo>
                  <a:pt x="749334" y="198881"/>
                </a:lnTo>
                <a:lnTo>
                  <a:pt x="749173" y="198881"/>
                </a:lnTo>
                <a:lnTo>
                  <a:pt x="768558" y="184403"/>
                </a:lnTo>
                <a:lnTo>
                  <a:pt x="789431" y="170052"/>
                </a:lnTo>
                <a:lnTo>
                  <a:pt x="810513" y="156717"/>
                </a:lnTo>
                <a:lnTo>
                  <a:pt x="810750" y="156717"/>
                </a:lnTo>
                <a:lnTo>
                  <a:pt x="832103" y="144271"/>
                </a:lnTo>
                <a:lnTo>
                  <a:pt x="853607" y="132968"/>
                </a:lnTo>
                <a:lnTo>
                  <a:pt x="854328" y="132587"/>
                </a:lnTo>
                <a:lnTo>
                  <a:pt x="877188" y="121665"/>
                </a:lnTo>
                <a:lnTo>
                  <a:pt x="877316" y="121665"/>
                </a:lnTo>
                <a:lnTo>
                  <a:pt x="899837" y="112013"/>
                </a:lnTo>
                <a:lnTo>
                  <a:pt x="923528" y="102742"/>
                </a:lnTo>
                <a:lnTo>
                  <a:pt x="947565" y="94487"/>
                </a:lnTo>
                <a:lnTo>
                  <a:pt x="947419" y="94487"/>
                </a:lnTo>
                <a:lnTo>
                  <a:pt x="972257" y="87248"/>
                </a:lnTo>
                <a:lnTo>
                  <a:pt x="971930" y="87248"/>
                </a:lnTo>
                <a:lnTo>
                  <a:pt x="995455" y="81279"/>
                </a:lnTo>
                <a:lnTo>
                  <a:pt x="997457" y="80771"/>
                </a:lnTo>
                <a:lnTo>
                  <a:pt x="998885" y="80771"/>
                </a:lnTo>
                <a:lnTo>
                  <a:pt x="1007062" y="79571"/>
                </a:lnTo>
                <a:lnTo>
                  <a:pt x="1002865" y="40103"/>
                </a:lnTo>
                <a:close/>
              </a:path>
              <a:path w="1123315" h="940435">
                <a:moveTo>
                  <a:pt x="582422" y="463930"/>
                </a:moveTo>
                <a:lnTo>
                  <a:pt x="582294" y="465454"/>
                </a:lnTo>
                <a:lnTo>
                  <a:pt x="582397" y="464577"/>
                </a:lnTo>
                <a:lnTo>
                  <a:pt x="582422" y="463930"/>
                </a:lnTo>
                <a:close/>
              </a:path>
              <a:path w="1123315" h="940435">
                <a:moveTo>
                  <a:pt x="582397" y="464577"/>
                </a:moveTo>
                <a:lnTo>
                  <a:pt x="582294" y="465454"/>
                </a:lnTo>
                <a:lnTo>
                  <a:pt x="582397" y="464577"/>
                </a:lnTo>
                <a:close/>
              </a:path>
              <a:path w="1123315" h="940435">
                <a:moveTo>
                  <a:pt x="582473" y="463930"/>
                </a:moveTo>
                <a:lnTo>
                  <a:pt x="582397" y="464577"/>
                </a:lnTo>
                <a:lnTo>
                  <a:pt x="582473" y="463930"/>
                </a:lnTo>
                <a:close/>
              </a:path>
              <a:path w="1123315" h="940435">
                <a:moveTo>
                  <a:pt x="584707" y="444880"/>
                </a:moveTo>
                <a:lnTo>
                  <a:pt x="584453" y="446404"/>
                </a:lnTo>
                <a:lnTo>
                  <a:pt x="584644" y="445420"/>
                </a:lnTo>
                <a:lnTo>
                  <a:pt x="584707" y="444880"/>
                </a:lnTo>
                <a:close/>
              </a:path>
              <a:path w="1123315" h="940435">
                <a:moveTo>
                  <a:pt x="584644" y="445420"/>
                </a:moveTo>
                <a:lnTo>
                  <a:pt x="584453" y="446404"/>
                </a:lnTo>
                <a:lnTo>
                  <a:pt x="584644" y="445420"/>
                </a:lnTo>
                <a:close/>
              </a:path>
              <a:path w="1123315" h="940435">
                <a:moveTo>
                  <a:pt x="584749" y="444880"/>
                </a:moveTo>
                <a:lnTo>
                  <a:pt x="584644" y="445420"/>
                </a:lnTo>
                <a:lnTo>
                  <a:pt x="584749" y="444880"/>
                </a:lnTo>
                <a:close/>
              </a:path>
              <a:path w="1123315" h="940435">
                <a:moveTo>
                  <a:pt x="588503" y="426084"/>
                </a:moveTo>
                <a:lnTo>
                  <a:pt x="588136" y="427481"/>
                </a:lnTo>
                <a:lnTo>
                  <a:pt x="588503" y="426084"/>
                </a:lnTo>
                <a:close/>
              </a:path>
              <a:path w="1123315" h="940435">
                <a:moveTo>
                  <a:pt x="593148" y="408392"/>
                </a:moveTo>
                <a:lnTo>
                  <a:pt x="593089" y="408558"/>
                </a:lnTo>
                <a:lnTo>
                  <a:pt x="593148" y="408392"/>
                </a:lnTo>
                <a:close/>
              </a:path>
              <a:path w="1123315" h="940435">
                <a:moveTo>
                  <a:pt x="593576" y="407161"/>
                </a:moveTo>
                <a:lnTo>
                  <a:pt x="593148" y="408392"/>
                </a:lnTo>
                <a:lnTo>
                  <a:pt x="593576" y="407161"/>
                </a:lnTo>
                <a:close/>
              </a:path>
              <a:path w="1123315" h="940435">
                <a:moveTo>
                  <a:pt x="600075" y="388492"/>
                </a:moveTo>
                <a:lnTo>
                  <a:pt x="599693" y="389508"/>
                </a:lnTo>
                <a:lnTo>
                  <a:pt x="599874" y="389069"/>
                </a:lnTo>
                <a:lnTo>
                  <a:pt x="600075" y="388492"/>
                </a:lnTo>
                <a:close/>
              </a:path>
              <a:path w="1123315" h="940435">
                <a:moveTo>
                  <a:pt x="599874" y="389069"/>
                </a:moveTo>
                <a:lnTo>
                  <a:pt x="599693" y="389508"/>
                </a:lnTo>
                <a:lnTo>
                  <a:pt x="599874" y="389069"/>
                </a:lnTo>
                <a:close/>
              </a:path>
              <a:path w="1123315" h="940435">
                <a:moveTo>
                  <a:pt x="600110" y="388492"/>
                </a:moveTo>
                <a:lnTo>
                  <a:pt x="599874" y="389069"/>
                </a:lnTo>
                <a:lnTo>
                  <a:pt x="600110" y="388492"/>
                </a:lnTo>
                <a:close/>
              </a:path>
              <a:path w="1123315" h="940435">
                <a:moveTo>
                  <a:pt x="607822" y="369696"/>
                </a:moveTo>
                <a:lnTo>
                  <a:pt x="607313" y="370839"/>
                </a:lnTo>
                <a:lnTo>
                  <a:pt x="607553" y="370351"/>
                </a:lnTo>
                <a:lnTo>
                  <a:pt x="607822" y="369696"/>
                </a:lnTo>
                <a:close/>
              </a:path>
              <a:path w="1123315" h="940435">
                <a:moveTo>
                  <a:pt x="607553" y="370351"/>
                </a:moveTo>
                <a:lnTo>
                  <a:pt x="607313" y="370839"/>
                </a:lnTo>
                <a:lnTo>
                  <a:pt x="607553" y="370351"/>
                </a:lnTo>
                <a:close/>
              </a:path>
              <a:path w="1123315" h="940435">
                <a:moveTo>
                  <a:pt x="607874" y="369696"/>
                </a:moveTo>
                <a:lnTo>
                  <a:pt x="607553" y="370351"/>
                </a:lnTo>
                <a:lnTo>
                  <a:pt x="607874" y="369696"/>
                </a:lnTo>
                <a:close/>
              </a:path>
              <a:path w="1123315" h="940435">
                <a:moveTo>
                  <a:pt x="616965" y="351154"/>
                </a:moveTo>
                <a:lnTo>
                  <a:pt x="616330" y="352170"/>
                </a:lnTo>
                <a:lnTo>
                  <a:pt x="616467" y="352170"/>
                </a:lnTo>
                <a:lnTo>
                  <a:pt x="616965" y="351154"/>
                </a:lnTo>
                <a:close/>
              </a:path>
              <a:path w="1123315" h="940435">
                <a:moveTo>
                  <a:pt x="627435" y="332866"/>
                </a:moveTo>
                <a:lnTo>
                  <a:pt x="626872" y="333755"/>
                </a:lnTo>
                <a:lnTo>
                  <a:pt x="627435" y="332866"/>
                </a:lnTo>
                <a:close/>
              </a:path>
              <a:path w="1123315" h="940435">
                <a:moveTo>
                  <a:pt x="638936" y="314705"/>
                </a:moveTo>
                <a:lnTo>
                  <a:pt x="638301" y="315467"/>
                </a:lnTo>
                <a:lnTo>
                  <a:pt x="638454" y="315467"/>
                </a:lnTo>
                <a:lnTo>
                  <a:pt x="638936" y="314705"/>
                </a:lnTo>
                <a:close/>
              </a:path>
              <a:path w="1123315" h="940435">
                <a:moveTo>
                  <a:pt x="651705" y="296798"/>
                </a:moveTo>
                <a:lnTo>
                  <a:pt x="651001" y="297688"/>
                </a:lnTo>
                <a:lnTo>
                  <a:pt x="651705" y="296798"/>
                </a:lnTo>
                <a:close/>
              </a:path>
              <a:path w="1123315" h="940435">
                <a:moveTo>
                  <a:pt x="665218" y="279730"/>
                </a:moveTo>
                <a:lnTo>
                  <a:pt x="664844" y="280161"/>
                </a:lnTo>
                <a:lnTo>
                  <a:pt x="665218" y="279730"/>
                </a:lnTo>
                <a:close/>
              </a:path>
              <a:path w="1123315" h="940435">
                <a:moveTo>
                  <a:pt x="665504" y="279399"/>
                </a:moveTo>
                <a:lnTo>
                  <a:pt x="665218" y="279730"/>
                </a:lnTo>
                <a:lnTo>
                  <a:pt x="665504" y="279399"/>
                </a:lnTo>
                <a:close/>
              </a:path>
              <a:path w="1123315" h="940435">
                <a:moveTo>
                  <a:pt x="680437" y="262254"/>
                </a:moveTo>
                <a:lnTo>
                  <a:pt x="679830" y="262889"/>
                </a:lnTo>
                <a:lnTo>
                  <a:pt x="680437" y="262254"/>
                </a:lnTo>
                <a:close/>
              </a:path>
              <a:path w="1123315" h="940435">
                <a:moveTo>
                  <a:pt x="696061" y="245910"/>
                </a:moveTo>
                <a:lnTo>
                  <a:pt x="695705" y="246252"/>
                </a:lnTo>
                <a:lnTo>
                  <a:pt x="696061" y="245910"/>
                </a:lnTo>
                <a:close/>
              </a:path>
              <a:path w="1123315" h="940435">
                <a:moveTo>
                  <a:pt x="696364" y="245617"/>
                </a:moveTo>
                <a:lnTo>
                  <a:pt x="696061" y="245910"/>
                </a:lnTo>
                <a:lnTo>
                  <a:pt x="696364" y="245617"/>
                </a:lnTo>
                <a:close/>
              </a:path>
              <a:path w="1123315" h="940435">
                <a:moveTo>
                  <a:pt x="713310" y="229361"/>
                </a:moveTo>
                <a:lnTo>
                  <a:pt x="712597" y="229996"/>
                </a:lnTo>
                <a:lnTo>
                  <a:pt x="713310" y="229361"/>
                </a:lnTo>
                <a:close/>
              </a:path>
              <a:path w="1123315" h="940435">
                <a:moveTo>
                  <a:pt x="731011" y="213613"/>
                </a:moveTo>
                <a:lnTo>
                  <a:pt x="730376" y="214121"/>
                </a:lnTo>
                <a:lnTo>
                  <a:pt x="731011" y="213613"/>
                </a:lnTo>
                <a:close/>
              </a:path>
              <a:path w="1123315" h="940435">
                <a:moveTo>
                  <a:pt x="749807" y="198500"/>
                </a:moveTo>
                <a:lnTo>
                  <a:pt x="749173" y="198881"/>
                </a:lnTo>
                <a:lnTo>
                  <a:pt x="749334" y="198881"/>
                </a:lnTo>
                <a:lnTo>
                  <a:pt x="749807" y="198500"/>
                </a:lnTo>
                <a:close/>
              </a:path>
              <a:path w="1123315" h="940435">
                <a:moveTo>
                  <a:pt x="769238" y="183895"/>
                </a:moveTo>
                <a:lnTo>
                  <a:pt x="768476" y="184403"/>
                </a:lnTo>
                <a:lnTo>
                  <a:pt x="769238" y="183895"/>
                </a:lnTo>
                <a:close/>
              </a:path>
              <a:path w="1123315" h="940435">
                <a:moveTo>
                  <a:pt x="789523" y="170052"/>
                </a:moveTo>
                <a:lnTo>
                  <a:pt x="788924" y="170433"/>
                </a:lnTo>
                <a:lnTo>
                  <a:pt x="789523" y="170052"/>
                </a:lnTo>
                <a:close/>
              </a:path>
              <a:path w="1123315" h="940435">
                <a:moveTo>
                  <a:pt x="810750" y="156717"/>
                </a:moveTo>
                <a:lnTo>
                  <a:pt x="810513" y="156717"/>
                </a:lnTo>
                <a:lnTo>
                  <a:pt x="809878" y="157225"/>
                </a:lnTo>
                <a:lnTo>
                  <a:pt x="810750" y="156717"/>
                </a:lnTo>
                <a:close/>
              </a:path>
              <a:path w="1123315" h="940435">
                <a:moveTo>
                  <a:pt x="832190" y="144271"/>
                </a:moveTo>
                <a:lnTo>
                  <a:pt x="831468" y="144652"/>
                </a:lnTo>
                <a:lnTo>
                  <a:pt x="832190" y="144271"/>
                </a:lnTo>
                <a:close/>
              </a:path>
              <a:path w="1123315" h="940435">
                <a:moveTo>
                  <a:pt x="853996" y="132763"/>
                </a:moveTo>
                <a:lnTo>
                  <a:pt x="853566" y="132968"/>
                </a:lnTo>
                <a:lnTo>
                  <a:pt x="853996" y="132763"/>
                </a:lnTo>
                <a:close/>
              </a:path>
              <a:path w="1123315" h="940435">
                <a:moveTo>
                  <a:pt x="854363" y="132587"/>
                </a:moveTo>
                <a:lnTo>
                  <a:pt x="853996" y="132763"/>
                </a:lnTo>
                <a:lnTo>
                  <a:pt x="854363" y="132587"/>
                </a:lnTo>
                <a:close/>
              </a:path>
              <a:path w="1123315" h="940435">
                <a:moveTo>
                  <a:pt x="877316" y="121665"/>
                </a:moveTo>
                <a:lnTo>
                  <a:pt x="877188" y="121665"/>
                </a:lnTo>
                <a:lnTo>
                  <a:pt x="876426" y="122046"/>
                </a:lnTo>
                <a:lnTo>
                  <a:pt x="877316" y="121665"/>
                </a:lnTo>
                <a:close/>
              </a:path>
              <a:path w="1123315" h="940435">
                <a:moveTo>
                  <a:pt x="1098577" y="37337"/>
                </a:moveTo>
                <a:lnTo>
                  <a:pt x="1021714" y="37337"/>
                </a:lnTo>
                <a:lnTo>
                  <a:pt x="1027429" y="76580"/>
                </a:lnTo>
                <a:lnTo>
                  <a:pt x="1007062" y="79571"/>
                </a:lnTo>
                <a:lnTo>
                  <a:pt x="1011174" y="118236"/>
                </a:lnTo>
                <a:lnTo>
                  <a:pt x="1123060" y="46481"/>
                </a:lnTo>
                <a:lnTo>
                  <a:pt x="1098577" y="37337"/>
                </a:lnTo>
                <a:close/>
              </a:path>
              <a:path w="1123315" h="940435">
                <a:moveTo>
                  <a:pt x="900273" y="111827"/>
                </a:moveTo>
                <a:lnTo>
                  <a:pt x="899794" y="112013"/>
                </a:lnTo>
                <a:lnTo>
                  <a:pt x="900273" y="111827"/>
                </a:lnTo>
                <a:close/>
              </a:path>
              <a:path w="1123315" h="940435">
                <a:moveTo>
                  <a:pt x="924178" y="102488"/>
                </a:moveTo>
                <a:lnTo>
                  <a:pt x="923416" y="102742"/>
                </a:lnTo>
                <a:lnTo>
                  <a:pt x="924178" y="102488"/>
                </a:lnTo>
                <a:close/>
              </a:path>
              <a:path w="1123315" h="940435">
                <a:moveTo>
                  <a:pt x="948308" y="94233"/>
                </a:moveTo>
                <a:lnTo>
                  <a:pt x="947419" y="94487"/>
                </a:lnTo>
                <a:lnTo>
                  <a:pt x="947565" y="94487"/>
                </a:lnTo>
                <a:lnTo>
                  <a:pt x="948308" y="94233"/>
                </a:lnTo>
                <a:close/>
              </a:path>
              <a:path w="1123315" h="940435">
                <a:moveTo>
                  <a:pt x="972692" y="87121"/>
                </a:moveTo>
                <a:lnTo>
                  <a:pt x="971930" y="87248"/>
                </a:lnTo>
                <a:lnTo>
                  <a:pt x="972257" y="87248"/>
                </a:lnTo>
                <a:lnTo>
                  <a:pt x="972692" y="87121"/>
                </a:lnTo>
                <a:close/>
              </a:path>
              <a:path w="1123315" h="940435">
                <a:moveTo>
                  <a:pt x="998885" y="80771"/>
                </a:moveTo>
                <a:lnTo>
                  <a:pt x="997457" y="80771"/>
                </a:lnTo>
                <a:lnTo>
                  <a:pt x="995496" y="81269"/>
                </a:lnTo>
                <a:lnTo>
                  <a:pt x="998885" y="80771"/>
                </a:lnTo>
                <a:close/>
              </a:path>
              <a:path w="1123315" h="940435">
                <a:moveTo>
                  <a:pt x="1021714" y="37337"/>
                </a:moveTo>
                <a:lnTo>
                  <a:pt x="1002865" y="40103"/>
                </a:lnTo>
                <a:lnTo>
                  <a:pt x="1007062" y="79571"/>
                </a:lnTo>
                <a:lnTo>
                  <a:pt x="1027429" y="76580"/>
                </a:lnTo>
                <a:lnTo>
                  <a:pt x="1021714" y="37337"/>
                </a:lnTo>
                <a:close/>
              </a:path>
              <a:path w="1123315" h="940435">
                <a:moveTo>
                  <a:pt x="998601" y="0"/>
                </a:moveTo>
                <a:lnTo>
                  <a:pt x="1002865" y="40103"/>
                </a:lnTo>
                <a:lnTo>
                  <a:pt x="1021714" y="37337"/>
                </a:lnTo>
                <a:lnTo>
                  <a:pt x="1098577" y="37337"/>
                </a:lnTo>
                <a:lnTo>
                  <a:pt x="998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54786" y="1172611"/>
            <a:ext cx="5337175" cy="6692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 panose="020F0502020204030204"/>
                <a:cs typeface="Calibri" panose="020F0502020204030204"/>
              </a:rPr>
              <a:t>Live</a:t>
            </a:r>
            <a:r>
              <a:rPr sz="1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Convolution:</a:t>
            </a:r>
            <a:r>
              <a:rPr sz="1800" b="1" spc="95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  <a:hlinkClick r:id="rId7"/>
              </a:rPr>
              <a:t>http://setosa.io/ev/image-kernels/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802890">
              <a:lnSpc>
                <a:spcPct val="100000"/>
              </a:lnSpc>
              <a:spcBef>
                <a:spcPts val="500"/>
              </a:spcBef>
            </a:pPr>
            <a:r>
              <a:rPr sz="16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600" b="1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b="1" spc="-10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16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b="1" spc="-7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DET</a:t>
            </a:r>
            <a:r>
              <a:rPr sz="1600" b="1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600" b="1" spc="-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6360" y="5020055"/>
            <a:ext cx="1109472" cy="11338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21945"/>
            <a:ext cx="885698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RELU</a:t>
            </a:r>
            <a:r>
              <a:rPr spc="5" dirty="0"/>
              <a:t> </a:t>
            </a:r>
            <a:r>
              <a:rPr spc="-10" dirty="0"/>
              <a:t>(</a:t>
            </a:r>
            <a:r>
              <a:rPr lang="en-US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 (RECTIFIED LINEAR UNIT)</a:t>
            </a:r>
            <a:r>
              <a:rPr spc="-20" dirty="0"/>
              <a:t>NEAR</a:t>
            </a:r>
            <a:r>
              <a:rPr spc="75" dirty="0"/>
              <a:t> </a:t>
            </a:r>
            <a:r>
              <a:rPr spc="-15" dirty="0"/>
              <a:t>UNITS)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99973" y="1434211"/>
            <a:ext cx="7621270" cy="62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 MT"/>
                <a:cs typeface="Arial MT"/>
              </a:rPr>
              <a:t>RELU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Layers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 used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add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non-linearity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feature </a:t>
            </a:r>
            <a:r>
              <a:rPr sz="2000" dirty="0">
                <a:latin typeface="Arial MT"/>
                <a:cs typeface="Arial MT"/>
              </a:rPr>
              <a:t>map.</a:t>
            </a:r>
            <a:endParaRPr sz="20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10" dirty="0">
                <a:latin typeface="Arial MT"/>
                <a:cs typeface="Arial MT"/>
              </a:rPr>
              <a:t> also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enhances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sparsity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how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scattered</a:t>
            </a:r>
            <a:r>
              <a:rPr sz="2000" spc="-10" dirty="0">
                <a:latin typeface="Arial MT"/>
                <a:cs typeface="Arial MT"/>
              </a:rPr>
              <a:t> the</a:t>
            </a:r>
            <a:r>
              <a:rPr sz="2000" spc="-5" dirty="0">
                <a:latin typeface="Arial MT"/>
                <a:cs typeface="Arial MT"/>
              </a:rPr>
              <a:t> feature </a:t>
            </a:r>
            <a:r>
              <a:rPr sz="2000" spc="5" dirty="0">
                <a:latin typeface="Arial MT"/>
                <a:cs typeface="Arial MT"/>
              </a:rPr>
              <a:t>map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38031" y="2685288"/>
            <a:ext cx="3027680" cy="1850389"/>
            <a:chOff x="8638031" y="2685288"/>
            <a:chExt cx="3027680" cy="1850389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38031" y="2685288"/>
              <a:ext cx="2072639" cy="18501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23370" y="2887472"/>
              <a:ext cx="441959" cy="9525"/>
            </a:xfrm>
            <a:custGeom>
              <a:avLst/>
              <a:gdLst/>
              <a:ahLst/>
              <a:cxnLst/>
              <a:rect l="l" t="t" r="r" b="b"/>
              <a:pathLst>
                <a:path w="441959" h="9525">
                  <a:moveTo>
                    <a:pt x="44195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41959" y="9143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55667" y="6357010"/>
            <a:ext cx="660400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latin typeface="Arial" panose="020B0604020202020204"/>
                <a:cs typeface="Arial" panose="020B0604020202020204"/>
              </a:rPr>
              <a:t>Photo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Credit:</a:t>
            </a:r>
            <a:r>
              <a:rPr sz="1400" b="1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 MT"/>
                <a:cs typeface="Arial MT"/>
              </a:rPr>
              <a:t>https://commons.wikimedia.org/wiki/File:Artificial_neural_network.svg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01145" y="2665247"/>
            <a:ext cx="490855" cy="46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39000"/>
              </a:lnSpc>
              <a:spcBef>
                <a:spcPts val="100"/>
              </a:spcBef>
            </a:pPr>
            <a:r>
              <a:rPr sz="105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R</a:t>
            </a:r>
            <a:r>
              <a:rPr sz="1050" b="1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1050" b="1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T  </a:t>
            </a:r>
            <a:r>
              <a:rPr sz="105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LA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SS</a:t>
            </a:r>
            <a:r>
              <a:rPr sz="1050" b="1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S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11179" y="3109976"/>
            <a:ext cx="466725" cy="9525"/>
          </a:xfrm>
          <a:custGeom>
            <a:avLst/>
            <a:gdLst/>
            <a:ahLst/>
            <a:cxnLst/>
            <a:rect l="l" t="t" r="r" b="b"/>
            <a:pathLst>
              <a:path w="466725" h="9525">
                <a:moveTo>
                  <a:pt x="466344" y="0"/>
                </a:moveTo>
                <a:lnTo>
                  <a:pt x="0" y="0"/>
                </a:lnTo>
                <a:lnTo>
                  <a:pt x="0" y="9144"/>
                </a:lnTo>
                <a:lnTo>
                  <a:pt x="466344" y="9144"/>
                </a:lnTo>
                <a:lnTo>
                  <a:pt x="4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67618" y="3112922"/>
            <a:ext cx="556895" cy="2268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40000"/>
              </a:lnSpc>
              <a:spcBef>
                <a:spcPts val="90"/>
              </a:spcBef>
            </a:pPr>
            <a:r>
              <a:rPr sz="105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i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rp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l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an</a:t>
            </a:r>
            <a:r>
              <a:rPr sz="105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s 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Cars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Birds </a:t>
            </a:r>
            <a:r>
              <a:rPr sz="105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spc="-5" dirty="0">
                <a:latin typeface="Calibri" panose="020F0502020204030204"/>
                <a:cs typeface="Calibri" panose="020F0502020204030204"/>
              </a:rPr>
              <a:t>Cats </a:t>
            </a:r>
            <a:r>
              <a:rPr sz="105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Deer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Dogs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Frogs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Horses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Ships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Trucks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43911" y="1688338"/>
            <a:ext cx="9796780" cy="3950970"/>
            <a:chOff x="2343911" y="1688338"/>
            <a:chExt cx="9796780" cy="3950970"/>
          </a:xfrm>
        </p:grpSpPr>
        <p:sp>
          <p:nvSpPr>
            <p:cNvPr id="12" name="object 12"/>
            <p:cNvSpPr/>
            <p:nvPr/>
          </p:nvSpPr>
          <p:spPr>
            <a:xfrm>
              <a:off x="10599419" y="1717548"/>
              <a:ext cx="1511935" cy="3892550"/>
            </a:xfrm>
            <a:custGeom>
              <a:avLst/>
              <a:gdLst/>
              <a:ahLst/>
              <a:cxnLst/>
              <a:rect l="l" t="t" r="r" b="b"/>
              <a:pathLst>
                <a:path w="1511934" h="3892550">
                  <a:moveTo>
                    <a:pt x="573024" y="3892296"/>
                  </a:moveTo>
                  <a:lnTo>
                    <a:pt x="502475" y="3878175"/>
                  </a:lnTo>
                  <a:lnTo>
                    <a:pt x="438330" y="3838124"/>
                  </a:lnTo>
                  <a:lnTo>
                    <a:pt x="409331" y="3809459"/>
                  </a:lnTo>
                  <a:lnTo>
                    <a:pt x="382737" y="3775613"/>
                  </a:lnTo>
                  <a:lnTo>
                    <a:pt x="358819" y="3737018"/>
                  </a:lnTo>
                  <a:lnTo>
                    <a:pt x="337843" y="3694108"/>
                  </a:lnTo>
                  <a:lnTo>
                    <a:pt x="320080" y="3647318"/>
                  </a:lnTo>
                  <a:lnTo>
                    <a:pt x="305796" y="3597080"/>
                  </a:lnTo>
                  <a:lnTo>
                    <a:pt x="295261" y="3543828"/>
                  </a:lnTo>
                  <a:lnTo>
                    <a:pt x="288744" y="3487995"/>
                  </a:lnTo>
                  <a:lnTo>
                    <a:pt x="286511" y="3430016"/>
                  </a:lnTo>
                  <a:lnTo>
                    <a:pt x="286511" y="2408428"/>
                  </a:lnTo>
                  <a:lnTo>
                    <a:pt x="284279" y="2350448"/>
                  </a:lnTo>
                  <a:lnTo>
                    <a:pt x="277762" y="2294615"/>
                  </a:lnTo>
                  <a:lnTo>
                    <a:pt x="267227" y="2241363"/>
                  </a:lnTo>
                  <a:lnTo>
                    <a:pt x="252943" y="2191125"/>
                  </a:lnTo>
                  <a:lnTo>
                    <a:pt x="235180" y="2144335"/>
                  </a:lnTo>
                  <a:lnTo>
                    <a:pt x="214204" y="2101425"/>
                  </a:lnTo>
                  <a:lnTo>
                    <a:pt x="190286" y="2062830"/>
                  </a:lnTo>
                  <a:lnTo>
                    <a:pt x="163692" y="2028984"/>
                  </a:lnTo>
                  <a:lnTo>
                    <a:pt x="134693" y="2000319"/>
                  </a:lnTo>
                  <a:lnTo>
                    <a:pt x="103555" y="1977269"/>
                  </a:lnTo>
                  <a:lnTo>
                    <a:pt x="35940" y="1949750"/>
                  </a:lnTo>
                  <a:lnTo>
                    <a:pt x="0" y="1946147"/>
                  </a:lnTo>
                  <a:lnTo>
                    <a:pt x="35940" y="1942545"/>
                  </a:lnTo>
                  <a:lnTo>
                    <a:pt x="103555" y="1915026"/>
                  </a:lnTo>
                  <a:lnTo>
                    <a:pt x="134693" y="1891976"/>
                  </a:lnTo>
                  <a:lnTo>
                    <a:pt x="163692" y="1863311"/>
                  </a:lnTo>
                  <a:lnTo>
                    <a:pt x="190286" y="1829465"/>
                  </a:lnTo>
                  <a:lnTo>
                    <a:pt x="214204" y="1790870"/>
                  </a:lnTo>
                  <a:lnTo>
                    <a:pt x="235180" y="1747960"/>
                  </a:lnTo>
                  <a:lnTo>
                    <a:pt x="252943" y="1701170"/>
                  </a:lnTo>
                  <a:lnTo>
                    <a:pt x="267227" y="1650932"/>
                  </a:lnTo>
                  <a:lnTo>
                    <a:pt x="277762" y="1597680"/>
                  </a:lnTo>
                  <a:lnTo>
                    <a:pt x="284279" y="1541847"/>
                  </a:lnTo>
                  <a:lnTo>
                    <a:pt x="286511" y="1483867"/>
                  </a:lnTo>
                  <a:lnTo>
                    <a:pt x="286511" y="462279"/>
                  </a:lnTo>
                  <a:lnTo>
                    <a:pt x="288744" y="404300"/>
                  </a:lnTo>
                  <a:lnTo>
                    <a:pt x="295261" y="348467"/>
                  </a:lnTo>
                  <a:lnTo>
                    <a:pt x="305796" y="295215"/>
                  </a:lnTo>
                  <a:lnTo>
                    <a:pt x="320080" y="244977"/>
                  </a:lnTo>
                  <a:lnTo>
                    <a:pt x="337843" y="198187"/>
                  </a:lnTo>
                  <a:lnTo>
                    <a:pt x="358819" y="155277"/>
                  </a:lnTo>
                  <a:lnTo>
                    <a:pt x="382737" y="116682"/>
                  </a:lnTo>
                  <a:lnTo>
                    <a:pt x="409331" y="82836"/>
                  </a:lnTo>
                  <a:lnTo>
                    <a:pt x="438330" y="54171"/>
                  </a:lnTo>
                  <a:lnTo>
                    <a:pt x="469468" y="31121"/>
                  </a:lnTo>
                  <a:lnTo>
                    <a:pt x="537083" y="3602"/>
                  </a:lnTo>
                  <a:lnTo>
                    <a:pt x="573024" y="0"/>
                  </a:lnTo>
                </a:path>
                <a:path w="1511934" h="3892550">
                  <a:moveTo>
                    <a:pt x="938783" y="0"/>
                  </a:moveTo>
                  <a:lnTo>
                    <a:pt x="1009332" y="14424"/>
                  </a:lnTo>
                  <a:lnTo>
                    <a:pt x="1073477" y="55333"/>
                  </a:lnTo>
                  <a:lnTo>
                    <a:pt x="1102476" y="84613"/>
                  </a:lnTo>
                  <a:lnTo>
                    <a:pt x="1129070" y="119186"/>
                  </a:lnTo>
                  <a:lnTo>
                    <a:pt x="1152988" y="158608"/>
                  </a:lnTo>
                  <a:lnTo>
                    <a:pt x="1173964" y="202437"/>
                  </a:lnTo>
                  <a:lnTo>
                    <a:pt x="1191727" y="250231"/>
                  </a:lnTo>
                  <a:lnTo>
                    <a:pt x="1206011" y="301545"/>
                  </a:lnTo>
                  <a:lnTo>
                    <a:pt x="1216546" y="355938"/>
                  </a:lnTo>
                  <a:lnTo>
                    <a:pt x="1223063" y="412965"/>
                  </a:lnTo>
                  <a:lnTo>
                    <a:pt x="1225296" y="472186"/>
                  </a:lnTo>
                  <a:lnTo>
                    <a:pt x="1225296" y="1473962"/>
                  </a:lnTo>
                  <a:lnTo>
                    <a:pt x="1227528" y="1533182"/>
                  </a:lnTo>
                  <a:lnTo>
                    <a:pt x="1234045" y="1590209"/>
                  </a:lnTo>
                  <a:lnTo>
                    <a:pt x="1244580" y="1644602"/>
                  </a:lnTo>
                  <a:lnTo>
                    <a:pt x="1258864" y="1695916"/>
                  </a:lnTo>
                  <a:lnTo>
                    <a:pt x="1276627" y="1743710"/>
                  </a:lnTo>
                  <a:lnTo>
                    <a:pt x="1297603" y="1787539"/>
                  </a:lnTo>
                  <a:lnTo>
                    <a:pt x="1321521" y="1826961"/>
                  </a:lnTo>
                  <a:lnTo>
                    <a:pt x="1348115" y="1861534"/>
                  </a:lnTo>
                  <a:lnTo>
                    <a:pt x="1377114" y="1890814"/>
                  </a:lnTo>
                  <a:lnTo>
                    <a:pt x="1408252" y="1914358"/>
                  </a:lnTo>
                  <a:lnTo>
                    <a:pt x="1475867" y="1942468"/>
                  </a:lnTo>
                  <a:lnTo>
                    <a:pt x="1511807" y="1946147"/>
                  </a:lnTo>
                  <a:lnTo>
                    <a:pt x="1475867" y="1949827"/>
                  </a:lnTo>
                  <a:lnTo>
                    <a:pt x="1408252" y="1977937"/>
                  </a:lnTo>
                  <a:lnTo>
                    <a:pt x="1377114" y="2001481"/>
                  </a:lnTo>
                  <a:lnTo>
                    <a:pt x="1348115" y="2030761"/>
                  </a:lnTo>
                  <a:lnTo>
                    <a:pt x="1321521" y="2065334"/>
                  </a:lnTo>
                  <a:lnTo>
                    <a:pt x="1297603" y="2104756"/>
                  </a:lnTo>
                  <a:lnTo>
                    <a:pt x="1276627" y="2148585"/>
                  </a:lnTo>
                  <a:lnTo>
                    <a:pt x="1258864" y="2196379"/>
                  </a:lnTo>
                  <a:lnTo>
                    <a:pt x="1244580" y="2247693"/>
                  </a:lnTo>
                  <a:lnTo>
                    <a:pt x="1234045" y="2302086"/>
                  </a:lnTo>
                  <a:lnTo>
                    <a:pt x="1227528" y="2359113"/>
                  </a:lnTo>
                  <a:lnTo>
                    <a:pt x="1225296" y="2418334"/>
                  </a:lnTo>
                  <a:lnTo>
                    <a:pt x="1225296" y="3420109"/>
                  </a:lnTo>
                  <a:lnTo>
                    <a:pt x="1223063" y="3479330"/>
                  </a:lnTo>
                  <a:lnTo>
                    <a:pt x="1216546" y="3536357"/>
                  </a:lnTo>
                  <a:lnTo>
                    <a:pt x="1206011" y="3590750"/>
                  </a:lnTo>
                  <a:lnTo>
                    <a:pt x="1191727" y="3642064"/>
                  </a:lnTo>
                  <a:lnTo>
                    <a:pt x="1173964" y="3689858"/>
                  </a:lnTo>
                  <a:lnTo>
                    <a:pt x="1152988" y="3733687"/>
                  </a:lnTo>
                  <a:lnTo>
                    <a:pt x="1129070" y="3773109"/>
                  </a:lnTo>
                  <a:lnTo>
                    <a:pt x="1102476" y="3807682"/>
                  </a:lnTo>
                  <a:lnTo>
                    <a:pt x="1073477" y="3836962"/>
                  </a:lnTo>
                  <a:lnTo>
                    <a:pt x="1042339" y="3860506"/>
                  </a:lnTo>
                  <a:lnTo>
                    <a:pt x="974724" y="3888616"/>
                  </a:lnTo>
                  <a:lnTo>
                    <a:pt x="938783" y="3892296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3911" y="2167128"/>
              <a:ext cx="1726564" cy="16869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8711" y="2602991"/>
              <a:ext cx="1726564" cy="16869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567" y="3182112"/>
              <a:ext cx="1729612" cy="16899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375" y="3730752"/>
              <a:ext cx="1726564" cy="168694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696970" y="4219143"/>
            <a:ext cx="111633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KERNELS/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FEATURE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52744" y="2560332"/>
            <a:ext cx="2153285" cy="2488565"/>
            <a:chOff x="5952744" y="2560332"/>
            <a:chExt cx="2153285" cy="248856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2744" y="2560332"/>
              <a:ext cx="1077290" cy="11169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8984" y="3026676"/>
              <a:ext cx="1074254" cy="11169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5495" y="3465588"/>
              <a:ext cx="1077341" cy="11169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8688" y="3931932"/>
              <a:ext cx="1077341" cy="111695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07757" y="4274057"/>
            <a:ext cx="7264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1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  </a:t>
            </a:r>
            <a:r>
              <a:rPr sz="1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FILTERS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89888" y="3413759"/>
            <a:ext cx="866140" cy="411480"/>
            <a:chOff x="1389888" y="3413759"/>
            <a:chExt cx="866140" cy="411480"/>
          </a:xfrm>
        </p:grpSpPr>
        <p:sp>
          <p:nvSpPr>
            <p:cNvPr id="25" name="object 25"/>
            <p:cNvSpPr/>
            <p:nvPr/>
          </p:nvSpPr>
          <p:spPr>
            <a:xfrm>
              <a:off x="1402080" y="3425951"/>
              <a:ext cx="841375" cy="387350"/>
            </a:xfrm>
            <a:custGeom>
              <a:avLst/>
              <a:gdLst/>
              <a:ahLst/>
              <a:cxnLst/>
              <a:rect l="l" t="t" r="r" b="b"/>
              <a:pathLst>
                <a:path w="841375" h="387350">
                  <a:moveTo>
                    <a:pt x="647700" y="0"/>
                  </a:moveTo>
                  <a:lnTo>
                    <a:pt x="647700" y="96774"/>
                  </a:lnTo>
                  <a:lnTo>
                    <a:pt x="0" y="96774"/>
                  </a:lnTo>
                  <a:lnTo>
                    <a:pt x="0" y="290322"/>
                  </a:lnTo>
                  <a:lnTo>
                    <a:pt x="647700" y="290322"/>
                  </a:lnTo>
                  <a:lnTo>
                    <a:pt x="647700" y="387096"/>
                  </a:lnTo>
                  <a:lnTo>
                    <a:pt x="841247" y="19354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02080" y="3425951"/>
              <a:ext cx="841375" cy="387350"/>
            </a:xfrm>
            <a:custGeom>
              <a:avLst/>
              <a:gdLst/>
              <a:ahLst/>
              <a:cxnLst/>
              <a:rect l="l" t="t" r="r" b="b"/>
              <a:pathLst>
                <a:path w="841375" h="387350">
                  <a:moveTo>
                    <a:pt x="0" y="96774"/>
                  </a:moveTo>
                  <a:lnTo>
                    <a:pt x="647700" y="96774"/>
                  </a:lnTo>
                  <a:lnTo>
                    <a:pt x="647700" y="0"/>
                  </a:lnTo>
                  <a:lnTo>
                    <a:pt x="841247" y="193548"/>
                  </a:lnTo>
                  <a:lnTo>
                    <a:pt x="647700" y="387096"/>
                  </a:lnTo>
                  <a:lnTo>
                    <a:pt x="647700" y="290322"/>
                  </a:lnTo>
                  <a:lnTo>
                    <a:pt x="0" y="290322"/>
                  </a:lnTo>
                  <a:lnTo>
                    <a:pt x="0" y="96774"/>
                  </a:lnTo>
                  <a:close/>
                </a:path>
              </a:pathLst>
            </a:custGeom>
            <a:ln w="2438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5056441" y="3413569"/>
            <a:ext cx="3636645" cy="466725"/>
            <a:chOff x="5056441" y="3413569"/>
            <a:chExt cx="3636645" cy="466725"/>
          </a:xfrm>
        </p:grpSpPr>
        <p:sp>
          <p:nvSpPr>
            <p:cNvPr id="28" name="object 28"/>
            <p:cNvSpPr/>
            <p:nvPr/>
          </p:nvSpPr>
          <p:spPr>
            <a:xfrm>
              <a:off x="7711439" y="3459480"/>
              <a:ext cx="969644" cy="408940"/>
            </a:xfrm>
            <a:custGeom>
              <a:avLst/>
              <a:gdLst/>
              <a:ahLst/>
              <a:cxnLst/>
              <a:rect l="l" t="t" r="r" b="b"/>
              <a:pathLst>
                <a:path w="969645" h="408939">
                  <a:moveTo>
                    <a:pt x="765048" y="0"/>
                  </a:moveTo>
                  <a:lnTo>
                    <a:pt x="765048" y="102108"/>
                  </a:lnTo>
                  <a:lnTo>
                    <a:pt x="0" y="102108"/>
                  </a:lnTo>
                  <a:lnTo>
                    <a:pt x="0" y="306324"/>
                  </a:lnTo>
                  <a:lnTo>
                    <a:pt x="765048" y="306324"/>
                  </a:lnTo>
                  <a:lnTo>
                    <a:pt x="765048" y="408432"/>
                  </a:lnTo>
                  <a:lnTo>
                    <a:pt x="969263" y="204216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711439" y="3459480"/>
              <a:ext cx="969644" cy="408940"/>
            </a:xfrm>
            <a:custGeom>
              <a:avLst/>
              <a:gdLst/>
              <a:ahLst/>
              <a:cxnLst/>
              <a:rect l="l" t="t" r="r" b="b"/>
              <a:pathLst>
                <a:path w="969645" h="408939">
                  <a:moveTo>
                    <a:pt x="0" y="102108"/>
                  </a:moveTo>
                  <a:lnTo>
                    <a:pt x="765048" y="102108"/>
                  </a:lnTo>
                  <a:lnTo>
                    <a:pt x="765048" y="0"/>
                  </a:lnTo>
                  <a:lnTo>
                    <a:pt x="969263" y="204216"/>
                  </a:lnTo>
                  <a:lnTo>
                    <a:pt x="765048" y="408432"/>
                  </a:lnTo>
                  <a:lnTo>
                    <a:pt x="765048" y="306324"/>
                  </a:lnTo>
                  <a:lnTo>
                    <a:pt x="0" y="306324"/>
                  </a:lnTo>
                  <a:lnTo>
                    <a:pt x="0" y="102108"/>
                  </a:lnTo>
                  <a:close/>
                </a:path>
              </a:pathLst>
            </a:custGeom>
            <a:ln w="2438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068823" y="3425952"/>
              <a:ext cx="841375" cy="387350"/>
            </a:xfrm>
            <a:custGeom>
              <a:avLst/>
              <a:gdLst/>
              <a:ahLst/>
              <a:cxnLst/>
              <a:rect l="l" t="t" r="r" b="b"/>
              <a:pathLst>
                <a:path w="841375" h="387350">
                  <a:moveTo>
                    <a:pt x="647700" y="0"/>
                  </a:moveTo>
                  <a:lnTo>
                    <a:pt x="647700" y="96774"/>
                  </a:lnTo>
                  <a:lnTo>
                    <a:pt x="0" y="96774"/>
                  </a:lnTo>
                  <a:lnTo>
                    <a:pt x="0" y="290322"/>
                  </a:lnTo>
                  <a:lnTo>
                    <a:pt x="647700" y="290322"/>
                  </a:lnTo>
                  <a:lnTo>
                    <a:pt x="647700" y="387096"/>
                  </a:lnTo>
                  <a:lnTo>
                    <a:pt x="841248" y="19354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068823" y="3425952"/>
              <a:ext cx="841375" cy="387350"/>
            </a:xfrm>
            <a:custGeom>
              <a:avLst/>
              <a:gdLst/>
              <a:ahLst/>
              <a:cxnLst/>
              <a:rect l="l" t="t" r="r" b="b"/>
              <a:pathLst>
                <a:path w="841375" h="387350">
                  <a:moveTo>
                    <a:pt x="0" y="96774"/>
                  </a:moveTo>
                  <a:lnTo>
                    <a:pt x="647700" y="96774"/>
                  </a:lnTo>
                  <a:lnTo>
                    <a:pt x="647700" y="0"/>
                  </a:lnTo>
                  <a:lnTo>
                    <a:pt x="841248" y="193548"/>
                  </a:lnTo>
                  <a:lnTo>
                    <a:pt x="647700" y="387096"/>
                  </a:lnTo>
                  <a:lnTo>
                    <a:pt x="647700" y="290322"/>
                  </a:lnTo>
                  <a:lnTo>
                    <a:pt x="0" y="290322"/>
                  </a:lnTo>
                  <a:lnTo>
                    <a:pt x="0" y="96774"/>
                  </a:lnTo>
                  <a:close/>
                </a:path>
              </a:pathLst>
            </a:custGeom>
            <a:ln w="2438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777108" y="5531916"/>
            <a:ext cx="2216150" cy="226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CONVOLUTIONAL</a:t>
            </a:r>
            <a:r>
              <a:rPr sz="1400" b="1" spc="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LAYER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22491" y="5525820"/>
            <a:ext cx="3159760" cy="226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POOLING</a:t>
            </a:r>
            <a:r>
              <a:rPr sz="1400" b="1" spc="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LAYER</a:t>
            </a:r>
            <a:r>
              <a:rPr sz="1400" b="1" spc="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(DOWNSAMPLING)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71727" y="3128594"/>
            <a:ext cx="1015365" cy="17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0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0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VO</a:t>
            </a: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LU</a:t>
            </a: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05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IO</a:t>
            </a: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96383" y="3174568"/>
            <a:ext cx="641985" cy="17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POOLING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50606" y="3174568"/>
            <a:ext cx="873760" cy="17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FL</a:t>
            </a:r>
            <a:r>
              <a:rPr sz="1050" b="1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TT</a:t>
            </a:r>
            <a:r>
              <a:rPr sz="105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05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05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G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154167" y="4288535"/>
            <a:ext cx="1545590" cy="1564005"/>
            <a:chOff x="5154167" y="4288535"/>
            <a:chExt cx="1545590" cy="1564005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1599" y="4593335"/>
              <a:ext cx="1517903" cy="122834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183123" y="4317491"/>
              <a:ext cx="1454150" cy="1506220"/>
            </a:xfrm>
            <a:custGeom>
              <a:avLst/>
              <a:gdLst/>
              <a:ahLst/>
              <a:cxnLst/>
              <a:rect l="l" t="t" r="r" b="b"/>
              <a:pathLst>
                <a:path w="1454150" h="1506220">
                  <a:moveTo>
                    <a:pt x="0" y="242315"/>
                  </a:moveTo>
                  <a:lnTo>
                    <a:pt x="4921" y="193472"/>
                  </a:lnTo>
                  <a:lnTo>
                    <a:pt x="19038" y="147982"/>
                  </a:lnTo>
                  <a:lnTo>
                    <a:pt x="41375" y="106821"/>
                  </a:lnTo>
                  <a:lnTo>
                    <a:pt x="70961" y="70961"/>
                  </a:lnTo>
                  <a:lnTo>
                    <a:pt x="106821" y="41375"/>
                  </a:lnTo>
                  <a:lnTo>
                    <a:pt x="147982" y="19038"/>
                  </a:lnTo>
                  <a:lnTo>
                    <a:pt x="193472" y="4921"/>
                  </a:lnTo>
                  <a:lnTo>
                    <a:pt x="242315" y="0"/>
                  </a:lnTo>
                  <a:lnTo>
                    <a:pt x="1211579" y="0"/>
                  </a:lnTo>
                  <a:lnTo>
                    <a:pt x="1260423" y="4921"/>
                  </a:lnTo>
                  <a:lnTo>
                    <a:pt x="1305913" y="19038"/>
                  </a:lnTo>
                  <a:lnTo>
                    <a:pt x="1347074" y="41375"/>
                  </a:lnTo>
                  <a:lnTo>
                    <a:pt x="1382934" y="70961"/>
                  </a:lnTo>
                  <a:lnTo>
                    <a:pt x="1412520" y="106821"/>
                  </a:lnTo>
                  <a:lnTo>
                    <a:pt x="1434857" y="147982"/>
                  </a:lnTo>
                  <a:lnTo>
                    <a:pt x="1448974" y="193472"/>
                  </a:lnTo>
                  <a:lnTo>
                    <a:pt x="1453896" y="242315"/>
                  </a:lnTo>
                  <a:lnTo>
                    <a:pt x="1453896" y="1263395"/>
                  </a:lnTo>
                  <a:lnTo>
                    <a:pt x="1448974" y="1312228"/>
                  </a:lnTo>
                  <a:lnTo>
                    <a:pt x="1434857" y="1357713"/>
                  </a:lnTo>
                  <a:lnTo>
                    <a:pt x="1412520" y="1398873"/>
                  </a:lnTo>
                  <a:lnTo>
                    <a:pt x="1382934" y="1434736"/>
                  </a:lnTo>
                  <a:lnTo>
                    <a:pt x="1347074" y="1464326"/>
                  </a:lnTo>
                  <a:lnTo>
                    <a:pt x="1305913" y="1486668"/>
                  </a:lnTo>
                  <a:lnTo>
                    <a:pt x="1260423" y="1500788"/>
                  </a:lnTo>
                  <a:lnTo>
                    <a:pt x="1211579" y="1505711"/>
                  </a:lnTo>
                  <a:lnTo>
                    <a:pt x="242315" y="1505711"/>
                  </a:lnTo>
                  <a:lnTo>
                    <a:pt x="193472" y="1500788"/>
                  </a:lnTo>
                  <a:lnTo>
                    <a:pt x="147982" y="1486668"/>
                  </a:lnTo>
                  <a:lnTo>
                    <a:pt x="106821" y="1464326"/>
                  </a:lnTo>
                  <a:lnTo>
                    <a:pt x="70961" y="1434736"/>
                  </a:lnTo>
                  <a:lnTo>
                    <a:pt x="41375" y="1398873"/>
                  </a:lnTo>
                  <a:lnTo>
                    <a:pt x="19038" y="1357713"/>
                  </a:lnTo>
                  <a:lnTo>
                    <a:pt x="4921" y="1312228"/>
                  </a:lnTo>
                  <a:lnTo>
                    <a:pt x="0" y="1263395"/>
                  </a:lnTo>
                  <a:lnTo>
                    <a:pt x="0" y="242315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7847" y="3096767"/>
            <a:ext cx="1033272" cy="1057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16205"/>
            <a:ext cx="10591800" cy="461645"/>
          </a:xfrm>
          <a:prstGeom prst="rect">
            <a:avLst/>
          </a:prstGeom>
        </p:spPr>
        <p:txBody>
          <a:bodyPr/>
          <a:lstStyle/>
          <a:p>
            <a:r>
              <a:t>RELU (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RELU(RECTIFIED LINEAR UNIT) </a:t>
            </a:r>
            <a:r>
              <a:t>LINEAR </a:t>
            </a:r>
            <a:r>
              <a:t>UNITS)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011" y="1485087"/>
            <a:ext cx="975487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RELU</a:t>
            </a:r>
            <a:r>
              <a:rPr sz="1800" dirty="0">
                <a:latin typeface="Arial MT"/>
                <a:cs typeface="Arial MT"/>
              </a:rPr>
              <a:t> Layers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non-linearity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map.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enhances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sparsity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 scattered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map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is.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vanish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we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increase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sigmoid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4952" y="2778251"/>
          <a:ext cx="3042285" cy="2813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/>
                <a:gridCol w="604520"/>
                <a:gridCol w="604520"/>
                <a:gridCol w="604519"/>
                <a:gridCol w="604519"/>
              </a:tblGrid>
              <a:tr h="562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spc="-10" dirty="0">
                          <a:latin typeface="Arial" panose="020B0604020202020204"/>
                          <a:cs typeface="Arial" panose="020B0604020202020204"/>
                        </a:rPr>
                        <a:t>-5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spc="-5" dirty="0">
                          <a:latin typeface="Arial" panose="020B0604020202020204"/>
                          <a:cs typeface="Arial" panose="020B0604020202020204"/>
                        </a:rPr>
                        <a:t>-6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5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spc="-10" dirty="0">
                          <a:latin typeface="Arial" panose="020B0604020202020204"/>
                          <a:cs typeface="Arial" panose="020B0604020202020204"/>
                        </a:rPr>
                        <a:t>-5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1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spc="-5" dirty="0">
                          <a:latin typeface="Arial" panose="020B0604020202020204"/>
                          <a:cs typeface="Arial" panose="020B0604020202020204"/>
                        </a:rPr>
                        <a:t>-8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spc="5" dirty="0">
                          <a:latin typeface="Arial" panose="020B0604020202020204"/>
                          <a:cs typeface="Arial" panose="020B0604020202020204"/>
                        </a:rPr>
                        <a:t>12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02158" y="2781807"/>
            <a:ext cx="3039110" cy="2810510"/>
            <a:chOff x="402158" y="2781807"/>
            <a:chExt cx="3039110" cy="281051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2158" y="2781807"/>
              <a:ext cx="3038906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158" y="3339591"/>
              <a:ext cx="3038906" cy="5699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158" y="3894327"/>
              <a:ext cx="3038906" cy="5852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158" y="4464303"/>
              <a:ext cx="3038906" cy="573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158" y="5022126"/>
              <a:ext cx="3038906" cy="569976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112506" y="2778251"/>
          <a:ext cx="3042285" cy="2813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/>
                <a:gridCol w="604520"/>
                <a:gridCol w="604520"/>
                <a:gridCol w="604519"/>
                <a:gridCol w="604519"/>
              </a:tblGrid>
              <a:tr h="562483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132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594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006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b="1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133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spc="5" dirty="0">
                          <a:latin typeface="Arial" panose="020B0604020202020204"/>
                          <a:cs typeface="Arial" panose="020B0604020202020204"/>
                        </a:rPr>
                        <a:t>12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8109711" y="2781807"/>
            <a:ext cx="3039110" cy="2810510"/>
            <a:chOff x="8109711" y="2781807"/>
            <a:chExt cx="3039110" cy="281051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9711" y="2781807"/>
              <a:ext cx="3038856" cy="573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9711" y="3339591"/>
              <a:ext cx="3038856" cy="5699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9711" y="3894327"/>
              <a:ext cx="3038856" cy="5852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9711" y="4464303"/>
              <a:ext cx="3038856" cy="573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9711" y="5022126"/>
              <a:ext cx="3038856" cy="56997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596640" y="3441191"/>
            <a:ext cx="4453255" cy="2676525"/>
            <a:chOff x="3596640" y="3441191"/>
            <a:chExt cx="4453255" cy="267652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784" y="3441191"/>
              <a:ext cx="3310127" cy="26761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08832" y="3788663"/>
              <a:ext cx="844550" cy="798830"/>
            </a:xfrm>
            <a:custGeom>
              <a:avLst/>
              <a:gdLst/>
              <a:ahLst/>
              <a:cxnLst/>
              <a:rect l="l" t="t" r="r" b="b"/>
              <a:pathLst>
                <a:path w="844550" h="798829">
                  <a:moveTo>
                    <a:pt x="445007" y="0"/>
                  </a:moveTo>
                  <a:lnTo>
                    <a:pt x="445007" y="199644"/>
                  </a:lnTo>
                  <a:lnTo>
                    <a:pt x="0" y="199644"/>
                  </a:lnTo>
                  <a:lnTo>
                    <a:pt x="0" y="598932"/>
                  </a:lnTo>
                  <a:lnTo>
                    <a:pt x="445007" y="598932"/>
                  </a:lnTo>
                  <a:lnTo>
                    <a:pt x="445007" y="798576"/>
                  </a:lnTo>
                  <a:lnTo>
                    <a:pt x="844295" y="399288"/>
                  </a:lnTo>
                  <a:lnTo>
                    <a:pt x="4450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08832" y="3788663"/>
              <a:ext cx="844550" cy="798830"/>
            </a:xfrm>
            <a:custGeom>
              <a:avLst/>
              <a:gdLst/>
              <a:ahLst/>
              <a:cxnLst/>
              <a:rect l="l" t="t" r="r" b="b"/>
              <a:pathLst>
                <a:path w="844550" h="798829">
                  <a:moveTo>
                    <a:pt x="0" y="199644"/>
                  </a:moveTo>
                  <a:lnTo>
                    <a:pt x="445007" y="199644"/>
                  </a:lnTo>
                  <a:lnTo>
                    <a:pt x="445007" y="0"/>
                  </a:lnTo>
                  <a:lnTo>
                    <a:pt x="844295" y="399288"/>
                  </a:lnTo>
                  <a:lnTo>
                    <a:pt x="445007" y="798576"/>
                  </a:lnTo>
                  <a:lnTo>
                    <a:pt x="445007" y="598932"/>
                  </a:lnTo>
                  <a:lnTo>
                    <a:pt x="0" y="598932"/>
                  </a:lnTo>
                  <a:lnTo>
                    <a:pt x="0" y="199644"/>
                  </a:lnTo>
                  <a:close/>
                </a:path>
              </a:pathLst>
            </a:custGeom>
            <a:ln w="24383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90232" y="3788663"/>
              <a:ext cx="847725" cy="798830"/>
            </a:xfrm>
            <a:custGeom>
              <a:avLst/>
              <a:gdLst/>
              <a:ahLst/>
              <a:cxnLst/>
              <a:rect l="l" t="t" r="r" b="b"/>
              <a:pathLst>
                <a:path w="847725" h="798829">
                  <a:moveTo>
                    <a:pt x="448056" y="0"/>
                  </a:moveTo>
                  <a:lnTo>
                    <a:pt x="448056" y="199644"/>
                  </a:lnTo>
                  <a:lnTo>
                    <a:pt x="0" y="199644"/>
                  </a:lnTo>
                  <a:lnTo>
                    <a:pt x="0" y="598932"/>
                  </a:lnTo>
                  <a:lnTo>
                    <a:pt x="448056" y="598932"/>
                  </a:lnTo>
                  <a:lnTo>
                    <a:pt x="448056" y="798576"/>
                  </a:lnTo>
                  <a:lnTo>
                    <a:pt x="847344" y="399288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90232" y="3788663"/>
              <a:ext cx="847725" cy="798830"/>
            </a:xfrm>
            <a:custGeom>
              <a:avLst/>
              <a:gdLst/>
              <a:ahLst/>
              <a:cxnLst/>
              <a:rect l="l" t="t" r="r" b="b"/>
              <a:pathLst>
                <a:path w="847725" h="798829">
                  <a:moveTo>
                    <a:pt x="0" y="199644"/>
                  </a:moveTo>
                  <a:lnTo>
                    <a:pt x="448056" y="199644"/>
                  </a:lnTo>
                  <a:lnTo>
                    <a:pt x="448056" y="0"/>
                  </a:lnTo>
                  <a:lnTo>
                    <a:pt x="847344" y="399288"/>
                  </a:lnTo>
                  <a:lnTo>
                    <a:pt x="448056" y="798576"/>
                  </a:lnTo>
                  <a:lnTo>
                    <a:pt x="448056" y="598932"/>
                  </a:lnTo>
                  <a:lnTo>
                    <a:pt x="0" y="598932"/>
                  </a:lnTo>
                  <a:lnTo>
                    <a:pt x="0" y="199644"/>
                  </a:lnTo>
                  <a:close/>
                </a:path>
              </a:pathLst>
            </a:custGeom>
            <a:ln w="2438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9971531" y="1115567"/>
            <a:ext cx="2047239" cy="966469"/>
            <a:chOff x="9971531" y="1115567"/>
            <a:chExt cx="2047239" cy="966469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7415" y="1115567"/>
              <a:ext cx="1450848" cy="96621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971531" y="1417319"/>
              <a:ext cx="636270" cy="607695"/>
            </a:xfrm>
            <a:custGeom>
              <a:avLst/>
              <a:gdLst/>
              <a:ahLst/>
              <a:cxnLst/>
              <a:rect l="l" t="t" r="r" b="b"/>
              <a:pathLst>
                <a:path w="636270" h="607694">
                  <a:moveTo>
                    <a:pt x="104648" y="491108"/>
                  </a:moveTo>
                  <a:lnTo>
                    <a:pt x="0" y="573024"/>
                  </a:lnTo>
                  <a:lnTo>
                    <a:pt x="128397" y="607567"/>
                  </a:lnTo>
                  <a:lnTo>
                    <a:pt x="121274" y="572642"/>
                  </a:lnTo>
                  <a:lnTo>
                    <a:pt x="101092" y="572642"/>
                  </a:lnTo>
                  <a:lnTo>
                    <a:pt x="93091" y="533780"/>
                  </a:lnTo>
                  <a:lnTo>
                    <a:pt x="110503" y="530275"/>
                  </a:lnTo>
                  <a:lnTo>
                    <a:pt x="112464" y="529438"/>
                  </a:lnTo>
                  <a:lnTo>
                    <a:pt x="104648" y="491108"/>
                  </a:lnTo>
                  <a:close/>
                </a:path>
                <a:path w="636270" h="607694">
                  <a:moveTo>
                    <a:pt x="110503" y="530275"/>
                  </a:moveTo>
                  <a:lnTo>
                    <a:pt x="93091" y="533780"/>
                  </a:lnTo>
                  <a:lnTo>
                    <a:pt x="101092" y="572642"/>
                  </a:lnTo>
                  <a:lnTo>
                    <a:pt x="120456" y="568628"/>
                  </a:lnTo>
                  <a:lnTo>
                    <a:pt x="112780" y="530987"/>
                  </a:lnTo>
                  <a:lnTo>
                    <a:pt x="108839" y="530987"/>
                  </a:lnTo>
                  <a:lnTo>
                    <a:pt x="110503" y="530275"/>
                  </a:lnTo>
                  <a:close/>
                </a:path>
                <a:path w="636270" h="607694">
                  <a:moveTo>
                    <a:pt x="120456" y="568628"/>
                  </a:moveTo>
                  <a:lnTo>
                    <a:pt x="101092" y="572642"/>
                  </a:lnTo>
                  <a:lnTo>
                    <a:pt x="121274" y="572642"/>
                  </a:lnTo>
                  <a:lnTo>
                    <a:pt x="120456" y="568628"/>
                  </a:lnTo>
                  <a:close/>
                </a:path>
                <a:path w="636270" h="607694">
                  <a:moveTo>
                    <a:pt x="193966" y="529843"/>
                  </a:moveTo>
                  <a:lnTo>
                    <a:pt x="112649" y="529843"/>
                  </a:lnTo>
                  <a:lnTo>
                    <a:pt x="112635" y="530275"/>
                  </a:lnTo>
                  <a:lnTo>
                    <a:pt x="120456" y="568628"/>
                  </a:lnTo>
                  <a:lnTo>
                    <a:pt x="121920" y="568325"/>
                  </a:lnTo>
                  <a:lnTo>
                    <a:pt x="181356" y="538352"/>
                  </a:lnTo>
                  <a:lnTo>
                    <a:pt x="193966" y="529843"/>
                  </a:lnTo>
                  <a:close/>
                </a:path>
                <a:path w="636270" h="607694">
                  <a:moveTo>
                    <a:pt x="112551" y="529863"/>
                  </a:moveTo>
                  <a:lnTo>
                    <a:pt x="110503" y="530275"/>
                  </a:lnTo>
                  <a:lnTo>
                    <a:pt x="108839" y="530987"/>
                  </a:lnTo>
                  <a:lnTo>
                    <a:pt x="112551" y="529863"/>
                  </a:lnTo>
                  <a:close/>
                </a:path>
                <a:path w="636270" h="607694">
                  <a:moveTo>
                    <a:pt x="112552" y="529872"/>
                  </a:moveTo>
                  <a:lnTo>
                    <a:pt x="108839" y="530987"/>
                  </a:lnTo>
                  <a:lnTo>
                    <a:pt x="112780" y="530987"/>
                  </a:lnTo>
                  <a:lnTo>
                    <a:pt x="112552" y="529872"/>
                  </a:lnTo>
                  <a:close/>
                </a:path>
                <a:path w="636270" h="607694">
                  <a:moveTo>
                    <a:pt x="112464" y="529438"/>
                  </a:moveTo>
                  <a:lnTo>
                    <a:pt x="110503" y="530275"/>
                  </a:lnTo>
                  <a:lnTo>
                    <a:pt x="112505" y="529872"/>
                  </a:lnTo>
                  <a:lnTo>
                    <a:pt x="112464" y="529438"/>
                  </a:lnTo>
                  <a:close/>
                </a:path>
                <a:path w="636270" h="607694">
                  <a:moveTo>
                    <a:pt x="634873" y="0"/>
                  </a:moveTo>
                  <a:lnTo>
                    <a:pt x="588264" y="3682"/>
                  </a:lnTo>
                  <a:lnTo>
                    <a:pt x="541654" y="14477"/>
                  </a:lnTo>
                  <a:lnTo>
                    <a:pt x="497077" y="31368"/>
                  </a:lnTo>
                  <a:lnTo>
                    <a:pt x="455295" y="53593"/>
                  </a:lnTo>
                  <a:lnTo>
                    <a:pt x="404495" y="90804"/>
                  </a:lnTo>
                  <a:lnTo>
                    <a:pt x="371094" y="123697"/>
                  </a:lnTo>
                  <a:lnTo>
                    <a:pt x="343153" y="159638"/>
                  </a:lnTo>
                  <a:lnTo>
                    <a:pt x="321183" y="198119"/>
                  </a:lnTo>
                  <a:lnTo>
                    <a:pt x="305816" y="239013"/>
                  </a:lnTo>
                  <a:lnTo>
                    <a:pt x="298450" y="281431"/>
                  </a:lnTo>
                  <a:lnTo>
                    <a:pt x="297434" y="308609"/>
                  </a:lnTo>
                  <a:lnTo>
                    <a:pt x="296164" y="320293"/>
                  </a:lnTo>
                  <a:lnTo>
                    <a:pt x="283281" y="366521"/>
                  </a:lnTo>
                  <a:lnTo>
                    <a:pt x="259207" y="411225"/>
                  </a:lnTo>
                  <a:lnTo>
                    <a:pt x="234696" y="442721"/>
                  </a:lnTo>
                  <a:lnTo>
                    <a:pt x="204724" y="472313"/>
                  </a:lnTo>
                  <a:lnTo>
                    <a:pt x="159258" y="505587"/>
                  </a:lnTo>
                  <a:lnTo>
                    <a:pt x="121920" y="525399"/>
                  </a:lnTo>
                  <a:lnTo>
                    <a:pt x="112464" y="529438"/>
                  </a:lnTo>
                  <a:lnTo>
                    <a:pt x="112551" y="529863"/>
                  </a:lnTo>
                  <a:lnTo>
                    <a:pt x="193966" y="529843"/>
                  </a:lnTo>
                  <a:lnTo>
                    <a:pt x="207518" y="520700"/>
                  </a:lnTo>
                  <a:lnTo>
                    <a:pt x="254253" y="479805"/>
                  </a:lnTo>
                  <a:lnTo>
                    <a:pt x="284099" y="444753"/>
                  </a:lnTo>
                  <a:lnTo>
                    <a:pt x="307975" y="406907"/>
                  </a:lnTo>
                  <a:lnTo>
                    <a:pt x="325540" y="366394"/>
                  </a:lnTo>
                  <a:lnTo>
                    <a:pt x="335534" y="324357"/>
                  </a:lnTo>
                  <a:lnTo>
                    <a:pt x="337820" y="285495"/>
                  </a:lnTo>
                  <a:lnTo>
                    <a:pt x="338963" y="273938"/>
                  </a:lnTo>
                  <a:lnTo>
                    <a:pt x="351536" y="227456"/>
                  </a:lnTo>
                  <a:lnTo>
                    <a:pt x="375539" y="182371"/>
                  </a:lnTo>
                  <a:lnTo>
                    <a:pt x="400176" y="150621"/>
                  </a:lnTo>
                  <a:lnTo>
                    <a:pt x="429260" y="121792"/>
                  </a:lnTo>
                  <a:lnTo>
                    <a:pt x="474725" y="88137"/>
                  </a:lnTo>
                  <a:lnTo>
                    <a:pt x="512572" y="67690"/>
                  </a:lnTo>
                  <a:lnTo>
                    <a:pt x="552450" y="52577"/>
                  </a:lnTo>
                  <a:lnTo>
                    <a:pt x="593217" y="42925"/>
                  </a:lnTo>
                  <a:lnTo>
                    <a:pt x="635889" y="39624"/>
                  </a:lnTo>
                  <a:lnTo>
                    <a:pt x="63487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21945"/>
            <a:ext cx="959167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POOLING </a:t>
            </a:r>
            <a:r>
              <a:rPr lang="en-US" spc="-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(DOWNSAMPLING)</a:t>
            </a:r>
            <a:r>
              <a:rPr spc="-10" dirty="0"/>
              <a:t>DOWNSAMPLING)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62229" y="1331798"/>
            <a:ext cx="9796780" cy="222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Pooling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down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layers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placed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convolutional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layers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reduce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map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dimensionality.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improves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computational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efficiency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while </a:t>
            </a:r>
            <a:r>
              <a:rPr sz="1800" dirty="0">
                <a:latin typeface="Arial MT"/>
                <a:cs typeface="Arial MT"/>
              </a:rPr>
              <a:t>preserving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features.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Pooling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helps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generalize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avoiding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overfitting.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pixel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shifted,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pooled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map</a:t>
            </a:r>
            <a:r>
              <a:rPr sz="1800" spc="-10" dirty="0">
                <a:latin typeface="Arial MT"/>
                <a:cs typeface="Arial MT"/>
              </a:rPr>
              <a:t> will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same.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 MT"/>
                <a:cs typeface="Arial MT"/>
              </a:rPr>
              <a:t>Max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pooling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works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retaining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maximum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given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map.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Live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illustration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4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1"/>
              </a:rPr>
              <a:t>http://scs.ryerson.ca/~aharley/vis/conv/flat.html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2250" y="3715511"/>
          <a:ext cx="2460625" cy="2272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520"/>
                <a:gridCol w="604520"/>
                <a:gridCol w="604520"/>
                <a:gridCol w="604519"/>
              </a:tblGrid>
              <a:tr h="555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2E528F"/>
                      </a:solidFill>
                      <a:prstDash val="solid"/>
                    </a:lnR>
                    <a:lnT w="762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1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762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400" b="1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012063" y="3734561"/>
            <a:ext cx="2435860" cy="2255520"/>
            <a:chOff x="1012063" y="3734561"/>
            <a:chExt cx="2435860" cy="22555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063" y="3734561"/>
              <a:ext cx="2435352" cy="573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063" y="4292345"/>
              <a:ext cx="2435352" cy="5699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063" y="4847081"/>
              <a:ext cx="2435352" cy="5852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063" y="5416994"/>
              <a:ext cx="2435352" cy="573024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60847" y="4392167"/>
          <a:ext cx="1045844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6095"/>
              </a:tblGrid>
              <a:tr h="505967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2229" marB="0">
                    <a:lnL w="28575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T w="28575">
                      <a:solidFill>
                        <a:srgbClr val="2E528F"/>
                      </a:solidFill>
                      <a:prstDash val="solid"/>
                    </a:lnT>
                    <a:lnB w="381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2229" marB="0">
                    <a:lnL w="28575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T w="28575">
                      <a:solidFill>
                        <a:srgbClr val="2E528F"/>
                      </a:solidFill>
                      <a:prstDash val="solid"/>
                    </a:lnT>
                    <a:lnB w="381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T w="38100">
                      <a:solidFill>
                        <a:srgbClr val="2E528F"/>
                      </a:solidFill>
                      <a:prstDash val="solid"/>
                    </a:lnT>
                    <a:lnB w="28575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T w="38100">
                      <a:solidFill>
                        <a:srgbClr val="2E528F"/>
                      </a:solidFill>
                      <a:prstDash val="solid"/>
                    </a:lnT>
                    <a:lnB w="28575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3636264" y="4681728"/>
            <a:ext cx="1438910" cy="411480"/>
            <a:chOff x="3636264" y="4681728"/>
            <a:chExt cx="1438910" cy="411480"/>
          </a:xfrm>
        </p:grpSpPr>
        <p:sp>
          <p:nvSpPr>
            <p:cNvPr id="12" name="object 12"/>
            <p:cNvSpPr/>
            <p:nvPr/>
          </p:nvSpPr>
          <p:spPr>
            <a:xfrm>
              <a:off x="3648456" y="4693920"/>
              <a:ext cx="1414780" cy="387350"/>
            </a:xfrm>
            <a:custGeom>
              <a:avLst/>
              <a:gdLst/>
              <a:ahLst/>
              <a:cxnLst/>
              <a:rect l="l" t="t" r="r" b="b"/>
              <a:pathLst>
                <a:path w="1414779" h="387350">
                  <a:moveTo>
                    <a:pt x="1220724" y="0"/>
                  </a:moveTo>
                  <a:lnTo>
                    <a:pt x="1220724" y="96773"/>
                  </a:lnTo>
                  <a:lnTo>
                    <a:pt x="0" y="96773"/>
                  </a:lnTo>
                  <a:lnTo>
                    <a:pt x="0" y="290321"/>
                  </a:lnTo>
                  <a:lnTo>
                    <a:pt x="1220724" y="290321"/>
                  </a:lnTo>
                  <a:lnTo>
                    <a:pt x="1220724" y="387095"/>
                  </a:lnTo>
                  <a:lnTo>
                    <a:pt x="1414272" y="193547"/>
                  </a:lnTo>
                  <a:lnTo>
                    <a:pt x="12207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48456" y="4693920"/>
              <a:ext cx="1414780" cy="387350"/>
            </a:xfrm>
            <a:custGeom>
              <a:avLst/>
              <a:gdLst/>
              <a:ahLst/>
              <a:cxnLst/>
              <a:rect l="l" t="t" r="r" b="b"/>
              <a:pathLst>
                <a:path w="1414779" h="387350">
                  <a:moveTo>
                    <a:pt x="0" y="96773"/>
                  </a:moveTo>
                  <a:lnTo>
                    <a:pt x="1220724" y="96773"/>
                  </a:lnTo>
                  <a:lnTo>
                    <a:pt x="1220724" y="0"/>
                  </a:lnTo>
                  <a:lnTo>
                    <a:pt x="1414272" y="193547"/>
                  </a:lnTo>
                  <a:lnTo>
                    <a:pt x="1220724" y="387095"/>
                  </a:lnTo>
                  <a:lnTo>
                    <a:pt x="1220724" y="290321"/>
                  </a:lnTo>
                  <a:lnTo>
                    <a:pt x="0" y="290321"/>
                  </a:lnTo>
                  <a:lnTo>
                    <a:pt x="0" y="96773"/>
                  </a:lnTo>
                  <a:close/>
                </a:path>
              </a:pathLst>
            </a:custGeom>
            <a:ln w="2438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519296" y="4369384"/>
            <a:ext cx="16516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MAX</a:t>
            </a:r>
            <a:r>
              <a:rPr sz="1800" b="1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POOLING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0" y="6312509"/>
            <a:ext cx="568388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Photo</a:t>
            </a:r>
            <a:r>
              <a:rPr sz="12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Credit:</a:t>
            </a:r>
            <a:r>
              <a:rPr sz="1200" b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2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</a:rPr>
              <a:t>https://commons.wikimedia.org/wiki/File:Artificial_neural_network.svg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6085" y="5073141"/>
            <a:ext cx="12496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98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2x2 </a:t>
            </a:r>
            <a:r>
              <a:rPr sz="180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STRIDE</a:t>
            </a:r>
            <a:r>
              <a:rPr sz="1800" b="1" spc="-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068056" y="3825240"/>
          <a:ext cx="542925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/>
              </a:tblGrid>
              <a:tr h="5074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T w="28575">
                      <a:solidFill>
                        <a:srgbClr val="2E528F"/>
                      </a:solidFill>
                      <a:prstDash val="solid"/>
                    </a:lnT>
                    <a:lnB w="381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16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T w="38100">
                      <a:solidFill>
                        <a:srgbClr val="2E528F"/>
                      </a:solidFill>
                      <a:prstDash val="solid"/>
                    </a:lnT>
                    <a:lnB w="53975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09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T w="53975">
                      <a:solidFill>
                        <a:srgbClr val="2E528F"/>
                      </a:solidFill>
                      <a:prstDash val="solid"/>
                    </a:lnT>
                    <a:lnB w="381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99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2E528F"/>
                      </a:solidFill>
                      <a:prstDash val="solid"/>
                    </a:lnL>
                    <a:lnR w="28575">
                      <a:solidFill>
                        <a:srgbClr val="2E528F"/>
                      </a:solidFill>
                      <a:prstDash val="solid"/>
                    </a:lnR>
                    <a:lnT w="38100">
                      <a:solidFill>
                        <a:srgbClr val="2E528F"/>
                      </a:solidFill>
                      <a:prstDash val="solid"/>
                    </a:lnT>
                    <a:lnB w="28575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6391655" y="4696967"/>
            <a:ext cx="1438910" cy="411480"/>
            <a:chOff x="6391655" y="4696967"/>
            <a:chExt cx="1438910" cy="411480"/>
          </a:xfrm>
        </p:grpSpPr>
        <p:sp>
          <p:nvSpPr>
            <p:cNvPr id="19" name="object 19"/>
            <p:cNvSpPr/>
            <p:nvPr/>
          </p:nvSpPr>
          <p:spPr>
            <a:xfrm>
              <a:off x="6403847" y="4709159"/>
              <a:ext cx="1414780" cy="387350"/>
            </a:xfrm>
            <a:custGeom>
              <a:avLst/>
              <a:gdLst/>
              <a:ahLst/>
              <a:cxnLst/>
              <a:rect l="l" t="t" r="r" b="b"/>
              <a:pathLst>
                <a:path w="1414779" h="387350">
                  <a:moveTo>
                    <a:pt x="1220724" y="0"/>
                  </a:moveTo>
                  <a:lnTo>
                    <a:pt x="1220724" y="96773"/>
                  </a:lnTo>
                  <a:lnTo>
                    <a:pt x="0" y="96773"/>
                  </a:lnTo>
                  <a:lnTo>
                    <a:pt x="0" y="290321"/>
                  </a:lnTo>
                  <a:lnTo>
                    <a:pt x="1220724" y="290321"/>
                  </a:lnTo>
                  <a:lnTo>
                    <a:pt x="1220724" y="387095"/>
                  </a:lnTo>
                  <a:lnTo>
                    <a:pt x="1414272" y="193547"/>
                  </a:lnTo>
                  <a:lnTo>
                    <a:pt x="12207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03847" y="4709159"/>
              <a:ext cx="1414780" cy="387350"/>
            </a:xfrm>
            <a:custGeom>
              <a:avLst/>
              <a:gdLst/>
              <a:ahLst/>
              <a:cxnLst/>
              <a:rect l="l" t="t" r="r" b="b"/>
              <a:pathLst>
                <a:path w="1414779" h="387350">
                  <a:moveTo>
                    <a:pt x="0" y="96773"/>
                  </a:moveTo>
                  <a:lnTo>
                    <a:pt x="1220724" y="96773"/>
                  </a:lnTo>
                  <a:lnTo>
                    <a:pt x="1220724" y="0"/>
                  </a:lnTo>
                  <a:lnTo>
                    <a:pt x="1414272" y="193547"/>
                  </a:lnTo>
                  <a:lnTo>
                    <a:pt x="1220724" y="387095"/>
                  </a:lnTo>
                  <a:lnTo>
                    <a:pt x="1220724" y="290321"/>
                  </a:lnTo>
                  <a:lnTo>
                    <a:pt x="0" y="290321"/>
                  </a:lnTo>
                  <a:lnTo>
                    <a:pt x="0" y="96773"/>
                  </a:lnTo>
                  <a:close/>
                </a:path>
              </a:pathLst>
            </a:custGeom>
            <a:ln w="2438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450838" y="4374260"/>
            <a:ext cx="14719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FLATTENING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53856" y="3931920"/>
            <a:ext cx="2072640" cy="18501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76" y="895563"/>
            <a:ext cx="5615940" cy="254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4900" spc="-5" dirty="0"/>
              <a:t>HOW</a:t>
            </a:r>
            <a:r>
              <a:rPr sz="4900" spc="-15" dirty="0"/>
              <a:t> </a:t>
            </a:r>
            <a:r>
              <a:rPr sz="4900" spc="-50" dirty="0"/>
              <a:t>TO</a:t>
            </a:r>
            <a:r>
              <a:rPr sz="4900" spc="-25" dirty="0"/>
              <a:t> </a:t>
            </a:r>
            <a:r>
              <a:rPr sz="4900" spc="-5" dirty="0"/>
              <a:t>IMPROVE </a:t>
            </a:r>
            <a:r>
              <a:rPr sz="4900" spc="-1350" dirty="0"/>
              <a:t> </a:t>
            </a:r>
            <a:r>
              <a:rPr sz="4900" spc="-5" dirty="0"/>
              <a:t>NETWORK </a:t>
            </a:r>
            <a:r>
              <a:rPr sz="4900" dirty="0"/>
              <a:t> </a:t>
            </a:r>
            <a:r>
              <a:rPr sz="4900" spc="-5" dirty="0"/>
              <a:t>PERFORMANCE?</a:t>
            </a:r>
            <a:endParaRPr sz="4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21945"/>
            <a:ext cx="1070864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FILTERS/DROPOUTS</a:t>
            </a:r>
            <a:r>
              <a:rPr spc="-25" dirty="0"/>
              <a:t>ILTERS/DROPOUT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2495" y="1373581"/>
            <a:ext cx="83324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Improve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accuracy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detectors/filters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 adding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dropout.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Dropout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refers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dropping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neural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network.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Neurons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co-dependency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amongst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during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training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Dropout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regularization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technique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reducing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overfitting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neural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networks.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enables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training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occur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several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architectures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neural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network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7280" y="2764535"/>
            <a:ext cx="6953250" cy="3278504"/>
            <a:chOff x="1097280" y="2764535"/>
            <a:chExt cx="6953250" cy="3278504"/>
          </a:xfrm>
        </p:grpSpPr>
        <p:sp>
          <p:nvSpPr>
            <p:cNvPr id="5" name="object 5"/>
            <p:cNvSpPr/>
            <p:nvPr/>
          </p:nvSpPr>
          <p:spPr>
            <a:xfrm>
              <a:off x="7418832" y="3523487"/>
              <a:ext cx="624840" cy="533400"/>
            </a:xfrm>
            <a:custGeom>
              <a:avLst/>
              <a:gdLst/>
              <a:ahLst/>
              <a:cxnLst/>
              <a:rect l="l" t="t" r="r" b="b"/>
              <a:pathLst>
                <a:path w="624840" h="533400">
                  <a:moveTo>
                    <a:pt x="358140" y="0"/>
                  </a:moveTo>
                  <a:lnTo>
                    <a:pt x="35814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358140" y="400050"/>
                  </a:lnTo>
                  <a:lnTo>
                    <a:pt x="358140" y="533400"/>
                  </a:lnTo>
                  <a:lnTo>
                    <a:pt x="624840" y="266700"/>
                  </a:lnTo>
                  <a:lnTo>
                    <a:pt x="3581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18832" y="3523487"/>
              <a:ext cx="624840" cy="533400"/>
            </a:xfrm>
            <a:custGeom>
              <a:avLst/>
              <a:gdLst/>
              <a:ahLst/>
              <a:cxnLst/>
              <a:rect l="l" t="t" r="r" b="b"/>
              <a:pathLst>
                <a:path w="624840" h="533400">
                  <a:moveTo>
                    <a:pt x="0" y="133350"/>
                  </a:moveTo>
                  <a:lnTo>
                    <a:pt x="358140" y="133350"/>
                  </a:lnTo>
                  <a:lnTo>
                    <a:pt x="358140" y="0"/>
                  </a:lnTo>
                  <a:lnTo>
                    <a:pt x="624840" y="266700"/>
                  </a:lnTo>
                  <a:lnTo>
                    <a:pt x="358140" y="533400"/>
                  </a:lnTo>
                  <a:lnTo>
                    <a:pt x="35814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7280" y="2764535"/>
              <a:ext cx="1750822" cy="17174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40" y="2807207"/>
              <a:ext cx="1633727" cy="1600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2080" y="3200399"/>
              <a:ext cx="1750822" cy="171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040" y="3243071"/>
              <a:ext cx="1633727" cy="1600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936" y="3782567"/>
              <a:ext cx="1753997" cy="17142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4896" y="3825239"/>
              <a:ext cx="1636776" cy="15971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2744" y="4328210"/>
              <a:ext cx="1750822" cy="17142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3808" y="4648200"/>
              <a:ext cx="1485645" cy="11473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3704" y="4370831"/>
              <a:ext cx="1633727" cy="159715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459227" y="4732731"/>
            <a:ext cx="112077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KERNELS/ 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FEATURE </a:t>
            </a:r>
            <a:r>
              <a:rPr sz="18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8420" y="3026536"/>
            <a:ext cx="1148080" cy="2968625"/>
          </a:xfrm>
          <a:custGeom>
            <a:avLst/>
            <a:gdLst/>
            <a:ahLst/>
            <a:cxnLst/>
            <a:rect l="l" t="t" r="r" b="b"/>
            <a:pathLst>
              <a:path w="1148080" h="2968625">
                <a:moveTo>
                  <a:pt x="1147623" y="2960116"/>
                </a:moveTo>
                <a:lnTo>
                  <a:pt x="1112259" y="2967909"/>
                </a:lnTo>
                <a:lnTo>
                  <a:pt x="1075834" y="2968316"/>
                </a:lnTo>
                <a:lnTo>
                  <a:pt x="1038750" y="2961689"/>
                </a:lnTo>
                <a:lnTo>
                  <a:pt x="1001407" y="2948379"/>
                </a:lnTo>
                <a:lnTo>
                  <a:pt x="964206" y="2928735"/>
                </a:lnTo>
                <a:lnTo>
                  <a:pt x="927546" y="2903109"/>
                </a:lnTo>
                <a:lnTo>
                  <a:pt x="891830" y="2871851"/>
                </a:lnTo>
                <a:lnTo>
                  <a:pt x="857456" y="2835313"/>
                </a:lnTo>
                <a:lnTo>
                  <a:pt x="824827" y="2793846"/>
                </a:lnTo>
                <a:lnTo>
                  <a:pt x="794342" y="2747799"/>
                </a:lnTo>
                <a:lnTo>
                  <a:pt x="766402" y="2697524"/>
                </a:lnTo>
                <a:lnTo>
                  <a:pt x="741408" y="2643372"/>
                </a:lnTo>
                <a:lnTo>
                  <a:pt x="719760" y="2585694"/>
                </a:lnTo>
                <a:lnTo>
                  <a:pt x="536143" y="2036571"/>
                </a:lnTo>
                <a:lnTo>
                  <a:pt x="514499" y="1978873"/>
                </a:lnTo>
                <a:lnTo>
                  <a:pt x="489507" y="1924708"/>
                </a:lnTo>
                <a:lnTo>
                  <a:pt x="461566" y="1874425"/>
                </a:lnTo>
                <a:lnTo>
                  <a:pt x="431078" y="1828375"/>
                </a:lnTo>
                <a:lnTo>
                  <a:pt x="398445" y="1786906"/>
                </a:lnTo>
                <a:lnTo>
                  <a:pt x="364066" y="1750368"/>
                </a:lnTo>
                <a:lnTo>
                  <a:pt x="328344" y="1719111"/>
                </a:lnTo>
                <a:lnTo>
                  <a:pt x="291678" y="1693485"/>
                </a:lnTo>
                <a:lnTo>
                  <a:pt x="254471" y="1673839"/>
                </a:lnTo>
                <a:lnTo>
                  <a:pt x="217122" y="1660523"/>
                </a:lnTo>
                <a:lnTo>
                  <a:pt x="180034" y="1653886"/>
                </a:lnTo>
                <a:lnTo>
                  <a:pt x="143607" y="1654278"/>
                </a:lnTo>
                <a:lnTo>
                  <a:pt x="108242" y="1662049"/>
                </a:lnTo>
                <a:lnTo>
                  <a:pt x="141182" y="1647026"/>
                </a:lnTo>
                <a:lnTo>
                  <a:pt x="196171" y="1597873"/>
                </a:lnTo>
                <a:lnTo>
                  <a:pt x="218001" y="1564787"/>
                </a:lnTo>
                <a:lnTo>
                  <a:pt x="235910" y="1526723"/>
                </a:lnTo>
                <a:lnTo>
                  <a:pt x="249788" y="1484204"/>
                </a:lnTo>
                <a:lnTo>
                  <a:pt x="259525" y="1437751"/>
                </a:lnTo>
                <a:lnTo>
                  <a:pt x="265013" y="1387886"/>
                </a:lnTo>
                <a:lnTo>
                  <a:pt x="266141" y="1335132"/>
                </a:lnTo>
                <a:lnTo>
                  <a:pt x="262802" y="1280011"/>
                </a:lnTo>
                <a:lnTo>
                  <a:pt x="254884" y="1223044"/>
                </a:lnTo>
                <a:lnTo>
                  <a:pt x="242280" y="1164753"/>
                </a:lnTo>
                <a:lnTo>
                  <a:pt x="224879" y="1105662"/>
                </a:lnTo>
                <a:lnTo>
                  <a:pt x="41262" y="556387"/>
                </a:lnTo>
                <a:lnTo>
                  <a:pt x="23861" y="497295"/>
                </a:lnTo>
                <a:lnTo>
                  <a:pt x="11257" y="439004"/>
                </a:lnTo>
                <a:lnTo>
                  <a:pt x="3339" y="382037"/>
                </a:lnTo>
                <a:lnTo>
                  <a:pt x="0" y="326916"/>
                </a:lnTo>
                <a:lnTo>
                  <a:pt x="1128" y="274162"/>
                </a:lnTo>
                <a:lnTo>
                  <a:pt x="6616" y="224297"/>
                </a:lnTo>
                <a:lnTo>
                  <a:pt x="16353" y="177844"/>
                </a:lnTo>
                <a:lnTo>
                  <a:pt x="30231" y="135325"/>
                </a:lnTo>
                <a:lnTo>
                  <a:pt x="48139" y="97261"/>
                </a:lnTo>
                <a:lnTo>
                  <a:pt x="69970" y="64175"/>
                </a:lnTo>
                <a:lnTo>
                  <a:pt x="124959" y="15022"/>
                </a:lnTo>
                <a:lnTo>
                  <a:pt x="157899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7320" y="5218938"/>
            <a:ext cx="972819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64 </a:t>
            </a:r>
            <a:r>
              <a:rPr sz="12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INSTEAD</a:t>
            </a:r>
            <a:r>
              <a:rPr sz="1200" b="1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OF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12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32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2255" y="3105911"/>
            <a:ext cx="8446135" cy="1597660"/>
            <a:chOff x="3572255" y="3105911"/>
            <a:chExt cx="8446135" cy="159766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2255" y="3105911"/>
              <a:ext cx="4059936" cy="15971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8327" y="3105911"/>
              <a:ext cx="4059935" cy="15971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887839" y="3198367"/>
              <a:ext cx="262255" cy="1209040"/>
            </a:xfrm>
            <a:custGeom>
              <a:avLst/>
              <a:gdLst/>
              <a:ahLst/>
              <a:cxnLst/>
              <a:rect l="l" t="t" r="r" b="b"/>
              <a:pathLst>
                <a:path w="262254" h="1209039">
                  <a:moveTo>
                    <a:pt x="261874" y="964946"/>
                  </a:moveTo>
                  <a:lnTo>
                    <a:pt x="193294" y="910590"/>
                  </a:lnTo>
                  <a:lnTo>
                    <a:pt x="130937" y="989203"/>
                  </a:lnTo>
                  <a:lnTo>
                    <a:pt x="68580" y="910590"/>
                  </a:lnTo>
                  <a:lnTo>
                    <a:pt x="0" y="964946"/>
                  </a:lnTo>
                  <a:lnTo>
                    <a:pt x="75184" y="1059688"/>
                  </a:lnTo>
                  <a:lnTo>
                    <a:pt x="0" y="1154430"/>
                  </a:lnTo>
                  <a:lnTo>
                    <a:pt x="68580" y="1208786"/>
                  </a:lnTo>
                  <a:lnTo>
                    <a:pt x="130937" y="1130173"/>
                  </a:lnTo>
                  <a:lnTo>
                    <a:pt x="193294" y="1208786"/>
                  </a:lnTo>
                  <a:lnTo>
                    <a:pt x="261874" y="1154430"/>
                  </a:lnTo>
                  <a:lnTo>
                    <a:pt x="186690" y="1059688"/>
                  </a:lnTo>
                  <a:lnTo>
                    <a:pt x="261874" y="964946"/>
                  </a:lnTo>
                  <a:close/>
                </a:path>
                <a:path w="262254" h="1209039">
                  <a:moveTo>
                    <a:pt x="261874" y="54102"/>
                  </a:moveTo>
                  <a:lnTo>
                    <a:pt x="193167" y="0"/>
                  </a:lnTo>
                  <a:lnTo>
                    <a:pt x="130937" y="79121"/>
                  </a:lnTo>
                  <a:lnTo>
                    <a:pt x="68707" y="0"/>
                  </a:lnTo>
                  <a:lnTo>
                    <a:pt x="0" y="54102"/>
                  </a:lnTo>
                  <a:lnTo>
                    <a:pt x="75311" y="149860"/>
                  </a:lnTo>
                  <a:lnTo>
                    <a:pt x="0" y="245618"/>
                  </a:lnTo>
                  <a:lnTo>
                    <a:pt x="68707" y="299720"/>
                  </a:lnTo>
                  <a:lnTo>
                    <a:pt x="130937" y="220599"/>
                  </a:lnTo>
                  <a:lnTo>
                    <a:pt x="193167" y="299720"/>
                  </a:lnTo>
                  <a:lnTo>
                    <a:pt x="261874" y="245618"/>
                  </a:lnTo>
                  <a:lnTo>
                    <a:pt x="186563" y="149860"/>
                  </a:lnTo>
                  <a:lnTo>
                    <a:pt x="261874" y="5410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979923" y="6420408"/>
            <a:ext cx="5743575" cy="18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0970" algn="l"/>
              </a:tabLst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Photo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Credit:</a:t>
            </a:r>
            <a:r>
              <a:rPr sz="1100" b="1" spc="75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https://fr.m.wikipedia.org/wiki/Fichier:MultiLayerNeuralNetworkBigger_english.png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33400" y="492760"/>
            <a:ext cx="9234805" cy="8413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noAutofit/>
          </a:bodyPr>
          <a:p>
            <a:r>
              <a:rPr lang="en-US" sz="4800"/>
              <a:t>Understandings of this project:</a:t>
            </a:r>
            <a:endParaRPr lang="en-US" sz="4800"/>
          </a:p>
        </p:txBody>
      </p:sp>
      <p:sp>
        <p:nvSpPr>
          <p:cNvPr id="5" name="Text Box 4"/>
          <p:cNvSpPr txBox="1"/>
          <p:nvPr/>
        </p:nvSpPr>
        <p:spPr>
          <a:xfrm>
            <a:off x="480060" y="1744345"/>
            <a:ext cx="11519535" cy="4765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The theory and intuition behind deep convolutional neural networks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Basics of digital image processing, performing 2D convolutions, max pooling</a:t>
            </a:r>
            <a:endParaRPr lang="en-US" sz="2800"/>
          </a:p>
          <a:p>
            <a:pPr indent="0">
              <a:buFont typeface="Arial" panose="020B0604020202020204" pitchFamily="34" charset="0"/>
              <a:buNone/>
            </a:pPr>
            <a:r>
              <a:rPr lang="en-US" sz="2800"/>
              <a:t>    and average pooling.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Building a CNN model to perform image classification using keras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Optimize network weights using ADAM optimizer.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Evaluating the model using and presenting the results using confussion matrices.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/>
              <a:t>Saving and retrieving trained network weights.</a:t>
            </a:r>
            <a:endParaRPr 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297430" y="2330450"/>
            <a:ext cx="7920355" cy="149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0"/>
              <a:t>    THANK YOU</a:t>
            </a:r>
            <a:endParaRPr lang="en-US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180" y="545348"/>
            <a:ext cx="3108325" cy="119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95"/>
              </a:spcBef>
            </a:pPr>
            <a:r>
              <a:rPr sz="3400" b="1" spc="5" dirty="0">
                <a:solidFill>
                  <a:srgbClr val="F5EA5A"/>
                </a:solidFill>
                <a:latin typeface="Arial" panose="020B0604020202020204"/>
                <a:cs typeface="Arial" panose="020B0604020202020204"/>
              </a:rPr>
              <a:t>DEEP</a:t>
            </a:r>
            <a:r>
              <a:rPr sz="3400" b="1" spc="-190" dirty="0">
                <a:solidFill>
                  <a:srgbClr val="F5EA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5EA5A"/>
                </a:solidFill>
                <a:latin typeface="Arial" panose="020B0604020202020204"/>
                <a:cs typeface="Arial" panose="020B0604020202020204"/>
              </a:rPr>
              <a:t>NEURAL </a:t>
            </a:r>
            <a:r>
              <a:rPr sz="3400" b="1" spc="-930" dirty="0">
                <a:solidFill>
                  <a:srgbClr val="F5EA5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5EA5A"/>
                </a:solidFill>
                <a:latin typeface="Arial" panose="020B0604020202020204"/>
                <a:cs typeface="Arial" panose="020B0604020202020204"/>
              </a:rPr>
              <a:t>NETWORKS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59" y="2299674"/>
            <a:ext cx="5198110" cy="170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</a:t>
            </a:r>
            <a:r>
              <a:rPr sz="49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49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4900" b="1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</a:t>
            </a:r>
            <a:r>
              <a:rPr sz="49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lang="en-US"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       OF IMAGES</a:t>
            </a:r>
            <a:endParaRPr lang="en-US" sz="4900" b="1" spc="-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76" y="895563"/>
            <a:ext cx="3735704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4900" spc="-5" dirty="0"/>
              <a:t>PROBLEM </a:t>
            </a:r>
            <a:r>
              <a:rPr sz="4900" dirty="0"/>
              <a:t> </a:t>
            </a:r>
            <a:r>
              <a:rPr sz="4900" spc="-5" dirty="0"/>
              <a:t>S</a:t>
            </a:r>
            <a:r>
              <a:rPr sz="4900" spc="-360" dirty="0"/>
              <a:t>T</a:t>
            </a:r>
            <a:r>
              <a:rPr sz="4900" spc="-375" dirty="0"/>
              <a:t>A</a:t>
            </a:r>
            <a:r>
              <a:rPr sz="4900" spc="-5" dirty="0"/>
              <a:t>TEMENT</a:t>
            </a:r>
            <a:endParaRPr sz="4900"/>
          </a:p>
        </p:txBody>
      </p:sp>
      <p:sp>
        <p:nvSpPr>
          <p:cNvPr id="3" name="Text Box 2"/>
          <p:cNvSpPr txBox="1"/>
          <p:nvPr/>
        </p:nvSpPr>
        <p:spPr>
          <a:xfrm>
            <a:off x="334645" y="2936875"/>
            <a:ext cx="63722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</a:rPr>
              <a:t>Categorize Low pixel(blurred)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images taken from CIFAR-10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dataset using CNN’s</a:t>
            </a:r>
            <a:endParaRPr 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21945"/>
            <a:ext cx="397256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PROJECT</a:t>
            </a:r>
            <a:r>
              <a:rPr spc="-50" dirty="0"/>
              <a:t> </a:t>
            </a:r>
            <a:r>
              <a:rPr spc="-15" dirty="0"/>
              <a:t>OVERVIEW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7125831" y="2144056"/>
            <a:ext cx="641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0"/>
              </a:lnSpc>
            </a:pPr>
            <a:r>
              <a:rPr sz="1800" dirty="0">
                <a:latin typeface="Arial MT"/>
                <a:cs typeface="Arial MT"/>
              </a:rPr>
              <a:t>,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812" y="1560652"/>
            <a:ext cx="6482715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15" dirty="0">
                <a:latin typeface="Arial MT"/>
                <a:cs typeface="Arial MT"/>
              </a:rPr>
              <a:t>CIFAR-10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dataset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consists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several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images</a:t>
            </a:r>
            <a:endParaRPr sz="1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divided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following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classes:</a:t>
            </a:r>
            <a:endParaRPr sz="1800">
              <a:latin typeface="Arial MT"/>
              <a:cs typeface="Arial MT"/>
            </a:endParaRPr>
          </a:p>
          <a:p>
            <a:pPr marL="814070" lvl="1" indent="-344805">
              <a:lnSpc>
                <a:spcPct val="100000"/>
              </a:lnSpc>
              <a:buChar char="•"/>
              <a:tabLst>
                <a:tab pos="813435" algn="l"/>
                <a:tab pos="814705" algn="l"/>
              </a:tabLst>
            </a:pPr>
            <a:r>
              <a:rPr sz="1800" dirty="0">
                <a:latin typeface="Arial MT"/>
                <a:cs typeface="Arial MT"/>
              </a:rPr>
              <a:t>Airplanes,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Cars,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Birds,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Cats,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Deer,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Dogs,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Frogs,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Horses</a:t>
            </a:r>
            <a:endParaRPr sz="1800">
              <a:latin typeface="Arial MT"/>
              <a:cs typeface="Arial MT"/>
            </a:endParaRPr>
          </a:p>
          <a:p>
            <a:pPr marL="81407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Ships,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Trucks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stands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Canadian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Institute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Advanced</a:t>
            </a:r>
            <a:endParaRPr sz="1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Research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(CIFAR)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spc="-15" dirty="0">
                <a:latin typeface="Arial MT"/>
                <a:cs typeface="Arial MT"/>
              </a:rPr>
              <a:t>CIFAR-10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widely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machine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computer</a:t>
            </a:r>
            <a:endParaRPr sz="1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vision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applications.</a:t>
            </a:r>
            <a:endParaRPr sz="1800">
              <a:latin typeface="Arial MT"/>
              <a:cs typeface="Arial MT"/>
            </a:endParaRPr>
          </a:p>
          <a:p>
            <a:pPr marL="356870" marR="258445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consists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60,000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32x32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images,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6,000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class.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Images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resolution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(32x32).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Source:</a:t>
            </a:r>
            <a:r>
              <a:rPr sz="1800" spc="-4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1"/>
              </a:rPr>
              <a:t>https://www.cs.toronto.edu/~kriz/cifar.html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3656" y="1533144"/>
            <a:ext cx="4123944" cy="4075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0" y="321945"/>
            <a:ext cx="397256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PROJECT</a:t>
            </a:r>
            <a:r>
              <a:rPr spc="-50" dirty="0"/>
              <a:t> </a:t>
            </a:r>
            <a:r>
              <a:rPr spc="-15" dirty="0"/>
              <a:t>OVERVIEW</a:t>
            </a:r>
            <a:endParaRPr spc="-15" dirty="0"/>
          </a:p>
        </p:txBody>
      </p:sp>
      <p:grpSp>
        <p:nvGrpSpPr>
          <p:cNvPr id="3" name="object 3"/>
          <p:cNvGrpSpPr/>
          <p:nvPr/>
        </p:nvGrpSpPr>
        <p:grpSpPr>
          <a:xfrm>
            <a:off x="4401058" y="2837433"/>
            <a:ext cx="3051810" cy="1567180"/>
            <a:chOff x="4401058" y="2837433"/>
            <a:chExt cx="3051810" cy="1567180"/>
          </a:xfrm>
        </p:grpSpPr>
        <p:sp>
          <p:nvSpPr>
            <p:cNvPr id="4" name="object 4"/>
            <p:cNvSpPr/>
            <p:nvPr/>
          </p:nvSpPr>
          <p:spPr>
            <a:xfrm>
              <a:off x="4407408" y="2843783"/>
              <a:ext cx="3039110" cy="1554480"/>
            </a:xfrm>
            <a:custGeom>
              <a:avLst/>
              <a:gdLst/>
              <a:ahLst/>
              <a:cxnLst/>
              <a:rect l="l" t="t" r="r" b="b"/>
              <a:pathLst>
                <a:path w="3039109" h="1554479">
                  <a:moveTo>
                    <a:pt x="2779775" y="0"/>
                  </a:moveTo>
                  <a:lnTo>
                    <a:pt x="259079" y="0"/>
                  </a:lnTo>
                  <a:lnTo>
                    <a:pt x="212498" y="4172"/>
                  </a:lnTo>
                  <a:lnTo>
                    <a:pt x="168661" y="16203"/>
                  </a:lnTo>
                  <a:lnTo>
                    <a:pt x="128298" y="35362"/>
                  </a:lnTo>
                  <a:lnTo>
                    <a:pt x="92140" y="60918"/>
                  </a:lnTo>
                  <a:lnTo>
                    <a:pt x="60918" y="92140"/>
                  </a:lnTo>
                  <a:lnTo>
                    <a:pt x="35362" y="128298"/>
                  </a:lnTo>
                  <a:lnTo>
                    <a:pt x="16203" y="168661"/>
                  </a:lnTo>
                  <a:lnTo>
                    <a:pt x="4172" y="212498"/>
                  </a:lnTo>
                  <a:lnTo>
                    <a:pt x="0" y="259079"/>
                  </a:lnTo>
                  <a:lnTo>
                    <a:pt x="0" y="1295399"/>
                  </a:lnTo>
                  <a:lnTo>
                    <a:pt x="4172" y="1341981"/>
                  </a:lnTo>
                  <a:lnTo>
                    <a:pt x="16203" y="1385818"/>
                  </a:lnTo>
                  <a:lnTo>
                    <a:pt x="35362" y="1426181"/>
                  </a:lnTo>
                  <a:lnTo>
                    <a:pt x="60918" y="1462339"/>
                  </a:lnTo>
                  <a:lnTo>
                    <a:pt x="92140" y="1493561"/>
                  </a:lnTo>
                  <a:lnTo>
                    <a:pt x="128298" y="1519117"/>
                  </a:lnTo>
                  <a:lnTo>
                    <a:pt x="168661" y="1538276"/>
                  </a:lnTo>
                  <a:lnTo>
                    <a:pt x="212498" y="1550307"/>
                  </a:lnTo>
                  <a:lnTo>
                    <a:pt x="259079" y="1554479"/>
                  </a:lnTo>
                  <a:lnTo>
                    <a:pt x="2779775" y="1554479"/>
                  </a:lnTo>
                  <a:lnTo>
                    <a:pt x="2826357" y="1550307"/>
                  </a:lnTo>
                  <a:lnTo>
                    <a:pt x="2870194" y="1538276"/>
                  </a:lnTo>
                  <a:lnTo>
                    <a:pt x="2910557" y="1519117"/>
                  </a:lnTo>
                  <a:lnTo>
                    <a:pt x="2946715" y="1493561"/>
                  </a:lnTo>
                  <a:lnTo>
                    <a:pt x="2977937" y="1462339"/>
                  </a:lnTo>
                  <a:lnTo>
                    <a:pt x="3003493" y="1426181"/>
                  </a:lnTo>
                  <a:lnTo>
                    <a:pt x="3022652" y="1385818"/>
                  </a:lnTo>
                  <a:lnTo>
                    <a:pt x="3034683" y="1341981"/>
                  </a:lnTo>
                  <a:lnTo>
                    <a:pt x="3038856" y="1295399"/>
                  </a:lnTo>
                  <a:lnTo>
                    <a:pt x="3038856" y="259079"/>
                  </a:lnTo>
                  <a:lnTo>
                    <a:pt x="3034683" y="212498"/>
                  </a:lnTo>
                  <a:lnTo>
                    <a:pt x="3022652" y="168661"/>
                  </a:lnTo>
                  <a:lnTo>
                    <a:pt x="3003493" y="128298"/>
                  </a:lnTo>
                  <a:lnTo>
                    <a:pt x="2977937" y="92140"/>
                  </a:lnTo>
                  <a:lnTo>
                    <a:pt x="2946715" y="60918"/>
                  </a:lnTo>
                  <a:lnTo>
                    <a:pt x="2910557" y="35362"/>
                  </a:lnTo>
                  <a:lnTo>
                    <a:pt x="2870194" y="16203"/>
                  </a:lnTo>
                  <a:lnTo>
                    <a:pt x="2826357" y="4172"/>
                  </a:lnTo>
                  <a:lnTo>
                    <a:pt x="2779775" y="0"/>
                  </a:lnTo>
                  <a:close/>
                </a:path>
              </a:pathLst>
            </a:custGeom>
            <a:solidFill>
              <a:srgbClr val="E858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07408" y="2843783"/>
              <a:ext cx="3039110" cy="1554480"/>
            </a:xfrm>
            <a:custGeom>
              <a:avLst/>
              <a:gdLst/>
              <a:ahLst/>
              <a:cxnLst/>
              <a:rect l="l" t="t" r="r" b="b"/>
              <a:pathLst>
                <a:path w="3039109" h="1554479">
                  <a:moveTo>
                    <a:pt x="0" y="259079"/>
                  </a:moveTo>
                  <a:lnTo>
                    <a:pt x="4172" y="212498"/>
                  </a:lnTo>
                  <a:lnTo>
                    <a:pt x="16203" y="168661"/>
                  </a:lnTo>
                  <a:lnTo>
                    <a:pt x="35362" y="128298"/>
                  </a:lnTo>
                  <a:lnTo>
                    <a:pt x="60918" y="92140"/>
                  </a:lnTo>
                  <a:lnTo>
                    <a:pt x="92140" y="60918"/>
                  </a:lnTo>
                  <a:lnTo>
                    <a:pt x="128298" y="35362"/>
                  </a:lnTo>
                  <a:lnTo>
                    <a:pt x="168661" y="16203"/>
                  </a:lnTo>
                  <a:lnTo>
                    <a:pt x="212498" y="4172"/>
                  </a:lnTo>
                  <a:lnTo>
                    <a:pt x="259079" y="0"/>
                  </a:lnTo>
                  <a:lnTo>
                    <a:pt x="2779775" y="0"/>
                  </a:lnTo>
                  <a:lnTo>
                    <a:pt x="2826357" y="4172"/>
                  </a:lnTo>
                  <a:lnTo>
                    <a:pt x="2870194" y="16203"/>
                  </a:lnTo>
                  <a:lnTo>
                    <a:pt x="2910557" y="35362"/>
                  </a:lnTo>
                  <a:lnTo>
                    <a:pt x="2946715" y="60918"/>
                  </a:lnTo>
                  <a:lnTo>
                    <a:pt x="2977937" y="92140"/>
                  </a:lnTo>
                  <a:lnTo>
                    <a:pt x="3003493" y="128298"/>
                  </a:lnTo>
                  <a:lnTo>
                    <a:pt x="3022652" y="168661"/>
                  </a:lnTo>
                  <a:lnTo>
                    <a:pt x="3034683" y="212498"/>
                  </a:lnTo>
                  <a:lnTo>
                    <a:pt x="3038856" y="259079"/>
                  </a:lnTo>
                  <a:lnTo>
                    <a:pt x="3038856" y="1295399"/>
                  </a:lnTo>
                  <a:lnTo>
                    <a:pt x="3034683" y="1341981"/>
                  </a:lnTo>
                  <a:lnTo>
                    <a:pt x="3022652" y="1385818"/>
                  </a:lnTo>
                  <a:lnTo>
                    <a:pt x="3003493" y="1426181"/>
                  </a:lnTo>
                  <a:lnTo>
                    <a:pt x="2977937" y="1462339"/>
                  </a:lnTo>
                  <a:lnTo>
                    <a:pt x="2946715" y="1493561"/>
                  </a:lnTo>
                  <a:lnTo>
                    <a:pt x="2910557" y="1519117"/>
                  </a:lnTo>
                  <a:lnTo>
                    <a:pt x="2870194" y="1538276"/>
                  </a:lnTo>
                  <a:lnTo>
                    <a:pt x="2826357" y="1550307"/>
                  </a:lnTo>
                  <a:lnTo>
                    <a:pt x="2779775" y="1554479"/>
                  </a:lnTo>
                  <a:lnTo>
                    <a:pt x="259079" y="1554479"/>
                  </a:lnTo>
                  <a:lnTo>
                    <a:pt x="212498" y="1550307"/>
                  </a:lnTo>
                  <a:lnTo>
                    <a:pt x="168661" y="1538276"/>
                  </a:lnTo>
                  <a:lnTo>
                    <a:pt x="128298" y="1519117"/>
                  </a:lnTo>
                  <a:lnTo>
                    <a:pt x="92140" y="1493561"/>
                  </a:lnTo>
                  <a:lnTo>
                    <a:pt x="60918" y="1462339"/>
                  </a:lnTo>
                  <a:lnTo>
                    <a:pt x="35362" y="1426181"/>
                  </a:lnTo>
                  <a:lnTo>
                    <a:pt x="16203" y="1385818"/>
                  </a:lnTo>
                  <a:lnTo>
                    <a:pt x="4172" y="1341981"/>
                  </a:lnTo>
                  <a:lnTo>
                    <a:pt x="0" y="1295399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221351" y="3408121"/>
            <a:ext cx="141287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CLASSIFIER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4297" y="2354960"/>
            <a:ext cx="152209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1800" b="1" spc="-4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IMAGE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5082" y="4469079"/>
            <a:ext cx="40328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CIFAR-10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consists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60,000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images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SzPct val="119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50,000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training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 indent="-287020">
              <a:lnSpc>
                <a:spcPct val="100000"/>
              </a:lnSpc>
              <a:buSzPct val="119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10,000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testing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Images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32x32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pixels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(colored)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2578" y="2210765"/>
            <a:ext cx="981710" cy="506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10"/>
              </a:spcBef>
            </a:pPr>
            <a:r>
              <a:rPr sz="1600" b="1" spc="-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TARGET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0866" y="2942666"/>
            <a:ext cx="946785" cy="2475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sz="1600" b="1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rpl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Cars </a:t>
            </a:r>
            <a:r>
              <a:rPr sz="16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Birds </a:t>
            </a:r>
            <a:r>
              <a:rPr sz="160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Cats </a:t>
            </a:r>
            <a:r>
              <a:rPr sz="16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Deer </a:t>
            </a:r>
            <a:r>
              <a:rPr sz="16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Dogs </a:t>
            </a:r>
            <a:r>
              <a:rPr sz="160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Frogs </a:t>
            </a:r>
            <a:r>
              <a:rPr sz="160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Horses </a:t>
            </a:r>
            <a:r>
              <a:rPr sz="16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Ships </a:t>
            </a:r>
            <a:r>
              <a:rPr sz="1600" b="1" spc="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Trucks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68283" y="1751076"/>
            <a:ext cx="573405" cy="3892550"/>
          </a:xfrm>
          <a:custGeom>
            <a:avLst/>
            <a:gdLst/>
            <a:ahLst/>
            <a:cxnLst/>
            <a:rect l="l" t="t" r="r" b="b"/>
            <a:pathLst>
              <a:path w="573404" h="3892550">
                <a:moveTo>
                  <a:pt x="573024" y="3892296"/>
                </a:moveTo>
                <a:lnTo>
                  <a:pt x="502475" y="3877871"/>
                </a:lnTo>
                <a:lnTo>
                  <a:pt x="438330" y="3836962"/>
                </a:lnTo>
                <a:lnTo>
                  <a:pt x="409331" y="3807682"/>
                </a:lnTo>
                <a:lnTo>
                  <a:pt x="382737" y="3773109"/>
                </a:lnTo>
                <a:lnTo>
                  <a:pt x="358819" y="3733687"/>
                </a:lnTo>
                <a:lnTo>
                  <a:pt x="337843" y="3689858"/>
                </a:lnTo>
                <a:lnTo>
                  <a:pt x="320080" y="3642064"/>
                </a:lnTo>
                <a:lnTo>
                  <a:pt x="305796" y="3590750"/>
                </a:lnTo>
                <a:lnTo>
                  <a:pt x="295261" y="3536357"/>
                </a:lnTo>
                <a:lnTo>
                  <a:pt x="288744" y="3479330"/>
                </a:lnTo>
                <a:lnTo>
                  <a:pt x="286512" y="3420110"/>
                </a:lnTo>
                <a:lnTo>
                  <a:pt x="286512" y="2418334"/>
                </a:lnTo>
                <a:lnTo>
                  <a:pt x="284279" y="2359113"/>
                </a:lnTo>
                <a:lnTo>
                  <a:pt x="277762" y="2302086"/>
                </a:lnTo>
                <a:lnTo>
                  <a:pt x="267227" y="2247693"/>
                </a:lnTo>
                <a:lnTo>
                  <a:pt x="252943" y="2196379"/>
                </a:lnTo>
                <a:lnTo>
                  <a:pt x="235180" y="2148585"/>
                </a:lnTo>
                <a:lnTo>
                  <a:pt x="214204" y="2104756"/>
                </a:lnTo>
                <a:lnTo>
                  <a:pt x="190286" y="2065334"/>
                </a:lnTo>
                <a:lnTo>
                  <a:pt x="163692" y="2030761"/>
                </a:lnTo>
                <a:lnTo>
                  <a:pt x="134693" y="2001481"/>
                </a:lnTo>
                <a:lnTo>
                  <a:pt x="103555" y="1977937"/>
                </a:lnTo>
                <a:lnTo>
                  <a:pt x="35940" y="1949827"/>
                </a:lnTo>
                <a:lnTo>
                  <a:pt x="0" y="1946148"/>
                </a:lnTo>
                <a:lnTo>
                  <a:pt x="35940" y="1942468"/>
                </a:lnTo>
                <a:lnTo>
                  <a:pt x="103555" y="1914358"/>
                </a:lnTo>
                <a:lnTo>
                  <a:pt x="134693" y="1890814"/>
                </a:lnTo>
                <a:lnTo>
                  <a:pt x="163692" y="1861534"/>
                </a:lnTo>
                <a:lnTo>
                  <a:pt x="190286" y="1826961"/>
                </a:lnTo>
                <a:lnTo>
                  <a:pt x="214204" y="1787539"/>
                </a:lnTo>
                <a:lnTo>
                  <a:pt x="235180" y="1743710"/>
                </a:lnTo>
                <a:lnTo>
                  <a:pt x="252943" y="1695916"/>
                </a:lnTo>
                <a:lnTo>
                  <a:pt x="267227" y="1644602"/>
                </a:lnTo>
                <a:lnTo>
                  <a:pt x="277762" y="1590209"/>
                </a:lnTo>
                <a:lnTo>
                  <a:pt x="284279" y="1533182"/>
                </a:lnTo>
                <a:lnTo>
                  <a:pt x="286512" y="1473962"/>
                </a:lnTo>
                <a:lnTo>
                  <a:pt x="286512" y="472186"/>
                </a:lnTo>
                <a:lnTo>
                  <a:pt x="288744" y="412965"/>
                </a:lnTo>
                <a:lnTo>
                  <a:pt x="295261" y="355938"/>
                </a:lnTo>
                <a:lnTo>
                  <a:pt x="305796" y="301545"/>
                </a:lnTo>
                <a:lnTo>
                  <a:pt x="320080" y="250231"/>
                </a:lnTo>
                <a:lnTo>
                  <a:pt x="337843" y="202437"/>
                </a:lnTo>
                <a:lnTo>
                  <a:pt x="358819" y="158608"/>
                </a:lnTo>
                <a:lnTo>
                  <a:pt x="382737" y="119186"/>
                </a:lnTo>
                <a:lnTo>
                  <a:pt x="409331" y="84613"/>
                </a:lnTo>
                <a:lnTo>
                  <a:pt x="438330" y="55333"/>
                </a:lnTo>
                <a:lnTo>
                  <a:pt x="469468" y="31789"/>
                </a:lnTo>
                <a:lnTo>
                  <a:pt x="537083" y="3679"/>
                </a:lnTo>
                <a:lnTo>
                  <a:pt x="573024" y="0"/>
                </a:lnTo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995916" y="1751076"/>
            <a:ext cx="576580" cy="3892550"/>
          </a:xfrm>
          <a:custGeom>
            <a:avLst/>
            <a:gdLst/>
            <a:ahLst/>
            <a:cxnLst/>
            <a:rect l="l" t="t" r="r" b="b"/>
            <a:pathLst>
              <a:path w="576579" h="3892550">
                <a:moveTo>
                  <a:pt x="0" y="0"/>
                </a:moveTo>
                <a:lnTo>
                  <a:pt x="70939" y="14501"/>
                </a:lnTo>
                <a:lnTo>
                  <a:pt x="135430" y="55632"/>
                </a:lnTo>
                <a:lnTo>
                  <a:pt x="164584" y="85070"/>
                </a:lnTo>
                <a:lnTo>
                  <a:pt x="191317" y="119829"/>
                </a:lnTo>
                <a:lnTo>
                  <a:pt x="215360" y="159464"/>
                </a:lnTo>
                <a:lnTo>
                  <a:pt x="236444" y="203529"/>
                </a:lnTo>
                <a:lnTo>
                  <a:pt x="254298" y="251579"/>
                </a:lnTo>
                <a:lnTo>
                  <a:pt x="268654" y="303169"/>
                </a:lnTo>
                <a:lnTo>
                  <a:pt x="279242" y="357854"/>
                </a:lnTo>
                <a:lnTo>
                  <a:pt x="285792" y="415188"/>
                </a:lnTo>
                <a:lnTo>
                  <a:pt x="288035" y="474725"/>
                </a:lnTo>
                <a:lnTo>
                  <a:pt x="288035" y="1471422"/>
                </a:lnTo>
                <a:lnTo>
                  <a:pt x="290279" y="1530959"/>
                </a:lnTo>
                <a:lnTo>
                  <a:pt x="296829" y="1588293"/>
                </a:lnTo>
                <a:lnTo>
                  <a:pt x="307417" y="1642978"/>
                </a:lnTo>
                <a:lnTo>
                  <a:pt x="321773" y="1694568"/>
                </a:lnTo>
                <a:lnTo>
                  <a:pt x="339627" y="1742618"/>
                </a:lnTo>
                <a:lnTo>
                  <a:pt x="360711" y="1786683"/>
                </a:lnTo>
                <a:lnTo>
                  <a:pt x="384754" y="1826318"/>
                </a:lnTo>
                <a:lnTo>
                  <a:pt x="411487" y="1861077"/>
                </a:lnTo>
                <a:lnTo>
                  <a:pt x="440641" y="1890515"/>
                </a:lnTo>
                <a:lnTo>
                  <a:pt x="471946" y="1914186"/>
                </a:lnTo>
                <a:lnTo>
                  <a:pt x="539930" y="1942448"/>
                </a:lnTo>
                <a:lnTo>
                  <a:pt x="576072" y="1946148"/>
                </a:lnTo>
                <a:lnTo>
                  <a:pt x="539930" y="1949847"/>
                </a:lnTo>
                <a:lnTo>
                  <a:pt x="471946" y="1978109"/>
                </a:lnTo>
                <a:lnTo>
                  <a:pt x="440641" y="2001780"/>
                </a:lnTo>
                <a:lnTo>
                  <a:pt x="411487" y="2031218"/>
                </a:lnTo>
                <a:lnTo>
                  <a:pt x="384754" y="2065977"/>
                </a:lnTo>
                <a:lnTo>
                  <a:pt x="360711" y="2105612"/>
                </a:lnTo>
                <a:lnTo>
                  <a:pt x="339627" y="2149677"/>
                </a:lnTo>
                <a:lnTo>
                  <a:pt x="321773" y="2197727"/>
                </a:lnTo>
                <a:lnTo>
                  <a:pt x="307417" y="2249317"/>
                </a:lnTo>
                <a:lnTo>
                  <a:pt x="296829" y="2304002"/>
                </a:lnTo>
                <a:lnTo>
                  <a:pt x="290279" y="2361336"/>
                </a:lnTo>
                <a:lnTo>
                  <a:pt x="288035" y="2420874"/>
                </a:lnTo>
                <a:lnTo>
                  <a:pt x="288035" y="3417570"/>
                </a:lnTo>
                <a:lnTo>
                  <a:pt x="285792" y="3477107"/>
                </a:lnTo>
                <a:lnTo>
                  <a:pt x="279242" y="3534441"/>
                </a:lnTo>
                <a:lnTo>
                  <a:pt x="268654" y="3589126"/>
                </a:lnTo>
                <a:lnTo>
                  <a:pt x="254298" y="3640716"/>
                </a:lnTo>
                <a:lnTo>
                  <a:pt x="236444" y="3688766"/>
                </a:lnTo>
                <a:lnTo>
                  <a:pt x="215360" y="3732831"/>
                </a:lnTo>
                <a:lnTo>
                  <a:pt x="191317" y="3772466"/>
                </a:lnTo>
                <a:lnTo>
                  <a:pt x="164584" y="3807225"/>
                </a:lnTo>
                <a:lnTo>
                  <a:pt x="135430" y="3836663"/>
                </a:lnTo>
                <a:lnTo>
                  <a:pt x="104125" y="3860334"/>
                </a:lnTo>
                <a:lnTo>
                  <a:pt x="36141" y="3888596"/>
                </a:lnTo>
                <a:lnTo>
                  <a:pt x="0" y="3892296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3624071" y="3404615"/>
            <a:ext cx="762000" cy="546100"/>
            <a:chOff x="3624071" y="3404615"/>
            <a:chExt cx="762000" cy="546100"/>
          </a:xfrm>
        </p:grpSpPr>
        <p:sp>
          <p:nvSpPr>
            <p:cNvPr id="14" name="object 14"/>
            <p:cNvSpPr/>
            <p:nvPr/>
          </p:nvSpPr>
          <p:spPr>
            <a:xfrm>
              <a:off x="3630167" y="3410711"/>
              <a:ext cx="749935" cy="533400"/>
            </a:xfrm>
            <a:custGeom>
              <a:avLst/>
              <a:gdLst/>
              <a:ahLst/>
              <a:cxnLst/>
              <a:rect l="l" t="t" r="r" b="b"/>
              <a:pathLst>
                <a:path w="749935" h="533400">
                  <a:moveTo>
                    <a:pt x="483108" y="0"/>
                  </a:moveTo>
                  <a:lnTo>
                    <a:pt x="483108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483108" y="400050"/>
                  </a:lnTo>
                  <a:lnTo>
                    <a:pt x="483108" y="533400"/>
                  </a:lnTo>
                  <a:lnTo>
                    <a:pt x="749808" y="266700"/>
                  </a:lnTo>
                  <a:lnTo>
                    <a:pt x="4831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30167" y="3410711"/>
              <a:ext cx="749935" cy="533400"/>
            </a:xfrm>
            <a:custGeom>
              <a:avLst/>
              <a:gdLst/>
              <a:ahLst/>
              <a:cxnLst/>
              <a:rect l="l" t="t" r="r" b="b"/>
              <a:pathLst>
                <a:path w="749935" h="533400">
                  <a:moveTo>
                    <a:pt x="0" y="133350"/>
                  </a:moveTo>
                  <a:lnTo>
                    <a:pt x="483108" y="133350"/>
                  </a:lnTo>
                  <a:lnTo>
                    <a:pt x="483108" y="0"/>
                  </a:lnTo>
                  <a:lnTo>
                    <a:pt x="749808" y="266700"/>
                  </a:lnTo>
                  <a:lnTo>
                    <a:pt x="483108" y="533400"/>
                  </a:lnTo>
                  <a:lnTo>
                    <a:pt x="483108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05129" y="1331722"/>
            <a:ext cx="9382760" cy="318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SzPct val="140000"/>
              <a:buChar char="•"/>
              <a:tabLst>
                <a:tab pos="356870" algn="l"/>
                <a:tab pos="357505" algn="l"/>
              </a:tabLst>
            </a:pPr>
            <a:r>
              <a:rPr sz="2000" spc="5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dataset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consists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60,000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32x32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color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images,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6,000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images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dirty="0">
                <a:latin typeface="Arial MT"/>
                <a:cs typeface="Arial MT"/>
              </a:rPr>
              <a:t> class.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7130" y="2903220"/>
            <a:ext cx="187960" cy="1881505"/>
          </a:xfrm>
          <a:custGeom>
            <a:avLst/>
            <a:gdLst/>
            <a:ahLst/>
            <a:cxnLst/>
            <a:rect l="l" t="t" r="r" b="b"/>
            <a:pathLst>
              <a:path w="187959" h="1881504">
                <a:moveTo>
                  <a:pt x="71623" y="1707895"/>
                </a:moveTo>
                <a:lnTo>
                  <a:pt x="13716" y="1708403"/>
                </a:lnTo>
                <a:lnTo>
                  <a:pt x="102133" y="1881377"/>
                </a:lnTo>
                <a:lnTo>
                  <a:pt x="172766" y="1736852"/>
                </a:lnTo>
                <a:lnTo>
                  <a:pt x="71882" y="1736852"/>
                </a:lnTo>
                <a:lnTo>
                  <a:pt x="71623" y="1707895"/>
                </a:lnTo>
                <a:close/>
              </a:path>
              <a:path w="187959" h="1881504">
                <a:moveTo>
                  <a:pt x="129535" y="1707387"/>
                </a:moveTo>
                <a:lnTo>
                  <a:pt x="71623" y="1707895"/>
                </a:lnTo>
                <a:lnTo>
                  <a:pt x="71882" y="1736852"/>
                </a:lnTo>
                <a:lnTo>
                  <a:pt x="129794" y="1736343"/>
                </a:lnTo>
                <a:lnTo>
                  <a:pt x="129535" y="1707387"/>
                </a:lnTo>
                <a:close/>
              </a:path>
              <a:path w="187959" h="1881504">
                <a:moveTo>
                  <a:pt x="187413" y="1706879"/>
                </a:moveTo>
                <a:lnTo>
                  <a:pt x="129535" y="1707387"/>
                </a:lnTo>
                <a:lnTo>
                  <a:pt x="129794" y="1736343"/>
                </a:lnTo>
                <a:lnTo>
                  <a:pt x="71882" y="1736852"/>
                </a:lnTo>
                <a:lnTo>
                  <a:pt x="172766" y="1736852"/>
                </a:lnTo>
                <a:lnTo>
                  <a:pt x="187413" y="1706879"/>
                </a:lnTo>
                <a:close/>
              </a:path>
              <a:path w="187959" h="1881504">
                <a:moveTo>
                  <a:pt x="115816" y="173481"/>
                </a:moveTo>
                <a:lnTo>
                  <a:pt x="57904" y="173989"/>
                </a:lnTo>
                <a:lnTo>
                  <a:pt x="71623" y="1707895"/>
                </a:lnTo>
                <a:lnTo>
                  <a:pt x="129535" y="1707387"/>
                </a:lnTo>
                <a:lnTo>
                  <a:pt x="115816" y="173481"/>
                </a:lnTo>
                <a:close/>
              </a:path>
              <a:path w="187959" h="1881504">
                <a:moveTo>
                  <a:pt x="85305" y="0"/>
                </a:moveTo>
                <a:lnTo>
                  <a:pt x="0" y="174497"/>
                </a:lnTo>
                <a:lnTo>
                  <a:pt x="57904" y="173989"/>
                </a:lnTo>
                <a:lnTo>
                  <a:pt x="57645" y="145033"/>
                </a:lnTo>
                <a:lnTo>
                  <a:pt x="159160" y="144525"/>
                </a:lnTo>
                <a:lnTo>
                  <a:pt x="85305" y="0"/>
                </a:lnTo>
                <a:close/>
              </a:path>
              <a:path w="187959" h="1881504">
                <a:moveTo>
                  <a:pt x="115557" y="144525"/>
                </a:moveTo>
                <a:lnTo>
                  <a:pt x="57645" y="145033"/>
                </a:lnTo>
                <a:lnTo>
                  <a:pt x="57904" y="173989"/>
                </a:lnTo>
                <a:lnTo>
                  <a:pt x="115816" y="173481"/>
                </a:lnTo>
                <a:lnTo>
                  <a:pt x="115557" y="144525"/>
                </a:lnTo>
                <a:close/>
              </a:path>
              <a:path w="187959" h="1881504">
                <a:moveTo>
                  <a:pt x="159160" y="144525"/>
                </a:moveTo>
                <a:lnTo>
                  <a:pt x="115557" y="144525"/>
                </a:lnTo>
                <a:lnTo>
                  <a:pt x="115816" y="173481"/>
                </a:lnTo>
                <a:lnTo>
                  <a:pt x="173697" y="172974"/>
                </a:lnTo>
                <a:lnTo>
                  <a:pt x="159160" y="144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43227" y="4831207"/>
            <a:ext cx="1860550" cy="175260"/>
          </a:xfrm>
          <a:custGeom>
            <a:avLst/>
            <a:gdLst/>
            <a:ahLst/>
            <a:cxnLst/>
            <a:rect l="l" t="t" r="r" b="b"/>
            <a:pathLst>
              <a:path w="1860550" h="175260">
                <a:moveTo>
                  <a:pt x="173609" y="1524"/>
                </a:moveTo>
                <a:lnTo>
                  <a:pt x="0" y="88519"/>
                </a:lnTo>
                <a:lnTo>
                  <a:pt x="173862" y="175260"/>
                </a:lnTo>
                <a:lnTo>
                  <a:pt x="173778" y="117348"/>
                </a:lnTo>
                <a:lnTo>
                  <a:pt x="144780" y="117348"/>
                </a:lnTo>
                <a:lnTo>
                  <a:pt x="144780" y="59436"/>
                </a:lnTo>
                <a:lnTo>
                  <a:pt x="173693" y="59407"/>
                </a:lnTo>
                <a:lnTo>
                  <a:pt x="173609" y="1524"/>
                </a:lnTo>
                <a:close/>
              </a:path>
              <a:path w="1860550" h="175260">
                <a:moveTo>
                  <a:pt x="1802384" y="57912"/>
                </a:moveTo>
                <a:lnTo>
                  <a:pt x="1715389" y="57912"/>
                </a:lnTo>
                <a:lnTo>
                  <a:pt x="1715389" y="115824"/>
                </a:lnTo>
                <a:lnTo>
                  <a:pt x="1686475" y="115852"/>
                </a:lnTo>
                <a:lnTo>
                  <a:pt x="1686560" y="173736"/>
                </a:lnTo>
                <a:lnTo>
                  <a:pt x="1860169" y="86741"/>
                </a:lnTo>
                <a:lnTo>
                  <a:pt x="1802384" y="57912"/>
                </a:lnTo>
                <a:close/>
              </a:path>
              <a:path w="1860550" h="175260">
                <a:moveTo>
                  <a:pt x="173693" y="59407"/>
                </a:moveTo>
                <a:lnTo>
                  <a:pt x="144780" y="59436"/>
                </a:lnTo>
                <a:lnTo>
                  <a:pt x="144780" y="117348"/>
                </a:lnTo>
                <a:lnTo>
                  <a:pt x="173778" y="117319"/>
                </a:lnTo>
                <a:lnTo>
                  <a:pt x="173693" y="59407"/>
                </a:lnTo>
                <a:close/>
              </a:path>
              <a:path w="1860550" h="175260">
                <a:moveTo>
                  <a:pt x="173778" y="117319"/>
                </a:moveTo>
                <a:lnTo>
                  <a:pt x="144780" y="117348"/>
                </a:lnTo>
                <a:lnTo>
                  <a:pt x="173778" y="117348"/>
                </a:lnTo>
                <a:close/>
              </a:path>
              <a:path w="1860550" h="175260">
                <a:moveTo>
                  <a:pt x="1686390" y="57940"/>
                </a:moveTo>
                <a:lnTo>
                  <a:pt x="173693" y="59407"/>
                </a:lnTo>
                <a:lnTo>
                  <a:pt x="173778" y="117319"/>
                </a:lnTo>
                <a:lnTo>
                  <a:pt x="1686475" y="115852"/>
                </a:lnTo>
                <a:lnTo>
                  <a:pt x="1686390" y="57940"/>
                </a:lnTo>
                <a:close/>
              </a:path>
              <a:path w="1860550" h="175260">
                <a:moveTo>
                  <a:pt x="1715389" y="57912"/>
                </a:moveTo>
                <a:lnTo>
                  <a:pt x="1686390" y="57940"/>
                </a:lnTo>
                <a:lnTo>
                  <a:pt x="1686475" y="115852"/>
                </a:lnTo>
                <a:lnTo>
                  <a:pt x="1715389" y="115824"/>
                </a:lnTo>
                <a:lnTo>
                  <a:pt x="1715389" y="57912"/>
                </a:lnTo>
                <a:close/>
              </a:path>
              <a:path w="1860550" h="175260">
                <a:moveTo>
                  <a:pt x="1686305" y="0"/>
                </a:moveTo>
                <a:lnTo>
                  <a:pt x="1686390" y="57940"/>
                </a:lnTo>
                <a:lnTo>
                  <a:pt x="1802384" y="57912"/>
                </a:lnTo>
                <a:lnTo>
                  <a:pt x="16863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80589" y="4866894"/>
            <a:ext cx="3365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32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926" y="3630625"/>
            <a:ext cx="3365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32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6191" y="2779776"/>
            <a:ext cx="1883664" cy="192328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7513319" y="3429000"/>
            <a:ext cx="762000" cy="546100"/>
            <a:chOff x="7513319" y="3429000"/>
            <a:chExt cx="762000" cy="546100"/>
          </a:xfrm>
        </p:grpSpPr>
        <p:sp>
          <p:nvSpPr>
            <p:cNvPr id="23" name="object 23"/>
            <p:cNvSpPr/>
            <p:nvPr/>
          </p:nvSpPr>
          <p:spPr>
            <a:xfrm>
              <a:off x="7519415" y="3435095"/>
              <a:ext cx="749935" cy="533400"/>
            </a:xfrm>
            <a:custGeom>
              <a:avLst/>
              <a:gdLst/>
              <a:ahLst/>
              <a:cxnLst/>
              <a:rect l="l" t="t" r="r" b="b"/>
              <a:pathLst>
                <a:path w="749934" h="533400">
                  <a:moveTo>
                    <a:pt x="483107" y="0"/>
                  </a:moveTo>
                  <a:lnTo>
                    <a:pt x="483107" y="133350"/>
                  </a:lnTo>
                  <a:lnTo>
                    <a:pt x="0" y="133350"/>
                  </a:lnTo>
                  <a:lnTo>
                    <a:pt x="0" y="400049"/>
                  </a:lnTo>
                  <a:lnTo>
                    <a:pt x="483107" y="400049"/>
                  </a:lnTo>
                  <a:lnTo>
                    <a:pt x="483107" y="533399"/>
                  </a:lnTo>
                  <a:lnTo>
                    <a:pt x="749807" y="266699"/>
                  </a:lnTo>
                  <a:lnTo>
                    <a:pt x="4831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19415" y="3435095"/>
              <a:ext cx="749935" cy="533400"/>
            </a:xfrm>
            <a:custGeom>
              <a:avLst/>
              <a:gdLst/>
              <a:ahLst/>
              <a:cxnLst/>
              <a:rect l="l" t="t" r="r" b="b"/>
              <a:pathLst>
                <a:path w="749934" h="533400">
                  <a:moveTo>
                    <a:pt x="0" y="133350"/>
                  </a:moveTo>
                  <a:lnTo>
                    <a:pt x="483107" y="133350"/>
                  </a:lnTo>
                  <a:lnTo>
                    <a:pt x="483107" y="0"/>
                  </a:lnTo>
                  <a:lnTo>
                    <a:pt x="749807" y="266699"/>
                  </a:lnTo>
                  <a:lnTo>
                    <a:pt x="483107" y="533399"/>
                  </a:lnTo>
                  <a:lnTo>
                    <a:pt x="483107" y="400049"/>
                  </a:lnTo>
                  <a:lnTo>
                    <a:pt x="0" y="400049"/>
                  </a:lnTo>
                  <a:lnTo>
                    <a:pt x="0" y="13335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5076" y="895563"/>
            <a:ext cx="4913630" cy="3380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49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49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CNNs</a:t>
            </a:r>
            <a:r>
              <a:rPr sz="49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9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4900" b="1" spc="-1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 </a:t>
            </a:r>
            <a:r>
              <a:rPr sz="49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49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9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LEARN?</a:t>
            </a:r>
            <a:endParaRPr sz="4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16205"/>
            <a:ext cx="1059180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HOW</a:t>
            </a:r>
            <a:r>
              <a:rPr spc="25" dirty="0"/>
              <a:t> </a:t>
            </a:r>
            <a:r>
              <a:rPr lang="en-US"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DIGITALLY REPRESENT AN IMAGE</a:t>
            </a:r>
            <a:r>
              <a:rPr spc="-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pc="-70" dirty="0"/>
              <a:t>DIGITALLY</a:t>
            </a:r>
            <a:r>
              <a:rPr spc="65" dirty="0"/>
              <a:t> </a:t>
            </a:r>
            <a:r>
              <a:rPr spc="-10" dirty="0"/>
              <a:t>REPRESENT</a:t>
            </a:r>
            <a:r>
              <a:rPr spc="-85" dirty="0"/>
              <a:t> </a:t>
            </a:r>
            <a:r>
              <a:rPr spc="-55" dirty="0"/>
              <a:t>AN</a:t>
            </a:r>
            <a:r>
              <a:rPr spc="90" dirty="0"/>
              <a:t> </a:t>
            </a:r>
            <a:r>
              <a:rPr spc="-20" dirty="0"/>
              <a:t>IMAGE?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19506" y="1338453"/>
            <a:ext cx="1043813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greyscale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256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tones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ranging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0-255.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Arial MT"/>
                <a:cs typeface="Arial MT"/>
              </a:rPr>
              <a:t>'0'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black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'255'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white.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Numbers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in-between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greys between </a:t>
            </a:r>
            <a:r>
              <a:rPr sz="1800" dirty="0">
                <a:latin typeface="Arial MT"/>
                <a:cs typeface="Arial MT"/>
              </a:rPr>
              <a:t>black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white.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Binary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digits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'0'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'1‘</a:t>
            </a:r>
            <a:r>
              <a:rPr sz="1800" spc="-5" dirty="0">
                <a:latin typeface="Arial MT"/>
                <a:cs typeface="Arial MT"/>
              </a:rPr>
              <a:t> where</a:t>
            </a:r>
            <a:r>
              <a:rPr sz="1800" spc="5" dirty="0">
                <a:latin typeface="Arial MT"/>
                <a:cs typeface="Arial MT"/>
              </a:rPr>
              <a:t> '00000000'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black,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'11111111'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(8-bit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image).</a:t>
            </a:r>
            <a:endParaRPr sz="180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Note: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binary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'11111111'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equal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decimal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'255‘.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1808" y="3371088"/>
            <a:ext cx="2548128" cy="254812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80610" y="3366261"/>
          <a:ext cx="2885440" cy="255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675"/>
                <a:gridCol w="955675"/>
                <a:gridCol w="955675"/>
              </a:tblGrid>
              <a:tr h="848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spc="-15" dirty="0">
                          <a:latin typeface="Calibri" panose="020F0502020204030204"/>
                          <a:cs typeface="Calibri" panose="020F0502020204030204"/>
                        </a:rPr>
                        <a:t>255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spc="-15" dirty="0">
                          <a:latin typeface="Calibri" panose="020F0502020204030204"/>
                          <a:cs typeface="Calibri" panose="020F0502020204030204"/>
                        </a:rPr>
                        <a:t>255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spc="-15" dirty="0">
                          <a:latin typeface="Calibri" panose="020F0502020204030204"/>
                          <a:cs typeface="Calibri" panose="020F0502020204030204"/>
                        </a:rPr>
                        <a:t>255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48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15" dirty="0">
                          <a:latin typeface="Calibri" panose="020F0502020204030204"/>
                          <a:cs typeface="Calibri" panose="020F0502020204030204"/>
                        </a:rPr>
                        <a:t>155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15" dirty="0">
                          <a:latin typeface="Calibri" panose="020F0502020204030204"/>
                          <a:cs typeface="Calibri" panose="020F0502020204030204"/>
                        </a:rPr>
                        <a:t>155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spc="-15" dirty="0">
                          <a:latin typeface="Calibri" panose="020F0502020204030204"/>
                          <a:cs typeface="Calibri" panose="020F0502020204030204"/>
                        </a:rPr>
                        <a:t>155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7"/>
                    </a:solidFill>
                  </a:tcPr>
                </a:tc>
              </a:tr>
              <a:tr h="848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E7E6E6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909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E7E6E6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909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b="1" dirty="0">
                          <a:solidFill>
                            <a:srgbClr val="E7E6E6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9091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73771" y="3377819"/>
          <a:ext cx="2885440" cy="255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675"/>
                <a:gridCol w="955675"/>
                <a:gridCol w="955675"/>
              </a:tblGrid>
              <a:tr h="848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65100" algn="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 panose="020F0502020204030204"/>
                          <a:cs typeface="Calibri" panose="020F0502020204030204"/>
                        </a:rPr>
                        <a:t>11111111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 panose="020F0502020204030204"/>
                          <a:cs typeface="Calibri" panose="020F0502020204030204"/>
                        </a:rPr>
                        <a:t>11111111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 panose="020F0502020204030204"/>
                          <a:cs typeface="Calibri" panose="020F0502020204030204"/>
                        </a:rPr>
                        <a:t>11111111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489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65735" algn="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 panose="020F0502020204030204"/>
                          <a:cs typeface="Calibri" panose="020F0502020204030204"/>
                        </a:rPr>
                        <a:t>10011011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 panose="020F0502020204030204"/>
                          <a:cs typeface="Calibri" panose="020F0502020204030204"/>
                        </a:rPr>
                        <a:t>10011011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 panose="020F0502020204030204"/>
                          <a:cs typeface="Calibri" panose="020F0502020204030204"/>
                        </a:rPr>
                        <a:t>10011011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7"/>
                    </a:solidFill>
                  </a:tcPr>
                </a:tc>
              </a:tr>
              <a:tr h="848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65735" algn="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E7E6E6"/>
                          </a:solidFill>
                          <a:latin typeface="Calibri" panose="020F0502020204030204"/>
                          <a:cs typeface="Calibri" panose="020F0502020204030204"/>
                        </a:rPr>
                        <a:t>00000000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909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E7E6E6"/>
                          </a:solidFill>
                          <a:latin typeface="Calibri" panose="020F0502020204030204"/>
                          <a:cs typeface="Calibri" panose="020F0502020204030204"/>
                        </a:rPr>
                        <a:t>00000000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9091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E7E6E6"/>
                          </a:solidFill>
                          <a:latin typeface="Calibri" panose="020F0502020204030204"/>
                          <a:cs typeface="Calibri" panose="020F0502020204030204"/>
                        </a:rPr>
                        <a:t>00000000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9091B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711444" y="6271056"/>
            <a:ext cx="527685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 panose="020F0502020204030204"/>
                <a:cs typeface="Calibri" panose="020F0502020204030204"/>
              </a:rPr>
              <a:t>Photo</a:t>
            </a:r>
            <a:r>
              <a:rPr sz="12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Credit:</a:t>
            </a:r>
            <a:r>
              <a:rPr sz="1200" b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  <a:hlinkClick r:id="rId2"/>
              </a:rPr>
              <a:t>https://www.pexels.com/photo/woman-art-painting-mona-lisa-40997/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21945"/>
            <a:ext cx="888809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 NETWORKS</a:t>
            </a:r>
            <a:r>
              <a:rPr spc="-25" dirty="0"/>
              <a:t>EURAL</a:t>
            </a:r>
            <a:r>
              <a:rPr spc="80" dirty="0"/>
              <a:t> </a:t>
            </a:r>
            <a:r>
              <a:rPr spc="-15" dirty="0"/>
              <a:t>NETWORKS</a:t>
            </a:r>
            <a:r>
              <a:rPr spc="65" dirty="0"/>
              <a:t> </a:t>
            </a:r>
            <a:r>
              <a:rPr spc="-25" dirty="0"/>
              <a:t>BASICS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0011" y="1485087"/>
            <a:ext cx="1164717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neuron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collects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signals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channels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dendrites,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nucleus,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generates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branch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axon.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Human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occurs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adaptively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varying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strength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neurons.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1840" y="2795016"/>
            <a:ext cx="2886455" cy="25755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90927" y="2718816"/>
            <a:ext cx="4166870" cy="2240280"/>
            <a:chOff x="2090927" y="2718816"/>
            <a:chExt cx="4166870" cy="22402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0927" y="2718816"/>
              <a:ext cx="4166616" cy="2240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48425" y="3872144"/>
              <a:ext cx="350520" cy="305435"/>
            </a:xfrm>
            <a:custGeom>
              <a:avLst/>
              <a:gdLst/>
              <a:ahLst/>
              <a:cxnLst/>
              <a:rect l="l" t="t" r="r" b="b"/>
              <a:pathLst>
                <a:path w="350520" h="305435">
                  <a:moveTo>
                    <a:pt x="350084" y="152625"/>
                  </a:moveTo>
                  <a:lnTo>
                    <a:pt x="343831" y="112049"/>
                  </a:lnTo>
                  <a:lnTo>
                    <a:pt x="326183" y="75589"/>
                  </a:lnTo>
                  <a:lnTo>
                    <a:pt x="298811" y="44700"/>
                  </a:lnTo>
                  <a:lnTo>
                    <a:pt x="263384" y="20836"/>
                  </a:lnTo>
                  <a:lnTo>
                    <a:pt x="221571" y="5451"/>
                  </a:lnTo>
                  <a:lnTo>
                    <a:pt x="175042" y="0"/>
                  </a:lnTo>
                  <a:lnTo>
                    <a:pt x="128479" y="5451"/>
                  </a:lnTo>
                  <a:lnTo>
                    <a:pt x="86656" y="20836"/>
                  </a:lnTo>
                  <a:lnTo>
                    <a:pt x="51236" y="44700"/>
                  </a:lnTo>
                  <a:lnTo>
                    <a:pt x="23879" y="75589"/>
                  </a:lnTo>
                  <a:lnTo>
                    <a:pt x="6246" y="112049"/>
                  </a:lnTo>
                  <a:lnTo>
                    <a:pt x="0" y="152625"/>
                  </a:lnTo>
                  <a:lnTo>
                    <a:pt x="6246" y="193199"/>
                  </a:lnTo>
                  <a:lnTo>
                    <a:pt x="23879" y="229658"/>
                  </a:lnTo>
                  <a:lnTo>
                    <a:pt x="51236" y="260547"/>
                  </a:lnTo>
                  <a:lnTo>
                    <a:pt x="86656" y="284413"/>
                  </a:lnTo>
                  <a:lnTo>
                    <a:pt x="128479" y="299799"/>
                  </a:lnTo>
                  <a:lnTo>
                    <a:pt x="175042" y="305251"/>
                  </a:lnTo>
                  <a:lnTo>
                    <a:pt x="221571" y="299799"/>
                  </a:lnTo>
                  <a:lnTo>
                    <a:pt x="263384" y="284413"/>
                  </a:lnTo>
                  <a:lnTo>
                    <a:pt x="298811" y="260547"/>
                  </a:lnTo>
                  <a:lnTo>
                    <a:pt x="326183" y="229658"/>
                  </a:lnTo>
                  <a:lnTo>
                    <a:pt x="343831" y="193199"/>
                  </a:lnTo>
                  <a:lnTo>
                    <a:pt x="350084" y="152625"/>
                  </a:lnTo>
                  <a:close/>
                </a:path>
              </a:pathLst>
            </a:custGeom>
            <a:ln w="19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639561" y="6222593"/>
            <a:ext cx="53168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 panose="020F0502020204030204"/>
                <a:cs typeface="Calibri" panose="020F0502020204030204"/>
              </a:rPr>
              <a:t>Photo</a:t>
            </a:r>
            <a:r>
              <a:rPr sz="1200" b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Credit:</a:t>
            </a:r>
            <a:r>
              <a:rPr sz="1200" b="1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https://commons.wikimedia.org/wiki/File:Artificial_neural_network.svg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 panose="020F0502020204030204"/>
                <a:cs typeface="Calibri" panose="020F0502020204030204"/>
              </a:rPr>
              <a:t>Photo</a:t>
            </a:r>
            <a:r>
              <a:rPr sz="12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Credit:</a:t>
            </a:r>
            <a:r>
              <a:rPr sz="1200" b="1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https://commons.wikimedia.org/wiki/File:Neuron_Hand-tuned.svg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838" y="3905231"/>
            <a:ext cx="129539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Symbol" panose="05050102010706020507"/>
                <a:cs typeface="Symbol" panose="05050102010706020507"/>
              </a:rPr>
              <a:t></a:t>
            </a:r>
            <a:endParaRPr sz="12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7310" y="3632765"/>
            <a:ext cx="1723389" cy="880110"/>
            <a:chOff x="2097310" y="3632765"/>
            <a:chExt cx="1723389" cy="880110"/>
          </a:xfrm>
        </p:grpSpPr>
        <p:sp>
          <p:nvSpPr>
            <p:cNvPr id="11" name="object 11"/>
            <p:cNvSpPr/>
            <p:nvPr/>
          </p:nvSpPr>
          <p:spPr>
            <a:xfrm>
              <a:off x="2230265" y="3659426"/>
              <a:ext cx="708025" cy="235585"/>
            </a:xfrm>
            <a:custGeom>
              <a:avLst/>
              <a:gdLst/>
              <a:ahLst/>
              <a:cxnLst/>
              <a:rect l="l" t="t" r="r" b="b"/>
              <a:pathLst>
                <a:path w="708025" h="235585">
                  <a:moveTo>
                    <a:pt x="0" y="0"/>
                  </a:moveTo>
                  <a:lnTo>
                    <a:pt x="707462" y="235272"/>
                  </a:lnTo>
                </a:path>
              </a:pathLst>
            </a:custGeom>
            <a:ln w="18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99716" y="3632765"/>
              <a:ext cx="68580" cy="59690"/>
            </a:xfrm>
            <a:custGeom>
              <a:avLst/>
              <a:gdLst/>
              <a:ahLst/>
              <a:cxnLst/>
              <a:rect l="l" t="t" r="r" b="b"/>
              <a:pathLst>
                <a:path w="68580" h="59689">
                  <a:moveTo>
                    <a:pt x="32965" y="0"/>
                  </a:moveTo>
                  <a:lnTo>
                    <a:pt x="20217" y="2568"/>
                  </a:lnTo>
                  <a:lnTo>
                    <a:pt x="9505" y="9128"/>
                  </a:lnTo>
                  <a:lnTo>
                    <a:pt x="2250" y="19113"/>
                  </a:lnTo>
                  <a:lnTo>
                    <a:pt x="0" y="30767"/>
                  </a:lnTo>
                  <a:lnTo>
                    <a:pt x="2950" y="41880"/>
                  </a:lnTo>
                  <a:lnTo>
                    <a:pt x="10466" y="51213"/>
                  </a:lnTo>
                  <a:lnTo>
                    <a:pt x="21913" y="57524"/>
                  </a:lnTo>
                  <a:lnTo>
                    <a:pt x="35278" y="59510"/>
                  </a:lnTo>
                  <a:lnTo>
                    <a:pt x="48027" y="56941"/>
                  </a:lnTo>
                  <a:lnTo>
                    <a:pt x="58739" y="50382"/>
                  </a:lnTo>
                  <a:lnTo>
                    <a:pt x="65994" y="40396"/>
                  </a:lnTo>
                  <a:lnTo>
                    <a:pt x="68244" y="28743"/>
                  </a:lnTo>
                  <a:lnTo>
                    <a:pt x="65294" y="17630"/>
                  </a:lnTo>
                  <a:lnTo>
                    <a:pt x="57778" y="8297"/>
                  </a:lnTo>
                  <a:lnTo>
                    <a:pt x="46331" y="1985"/>
                  </a:lnTo>
                  <a:lnTo>
                    <a:pt x="32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3967" y="3850183"/>
              <a:ext cx="102108" cy="763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28157" y="4021886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516" y="0"/>
                  </a:lnTo>
                </a:path>
              </a:pathLst>
            </a:custGeom>
            <a:ln w="1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97310" y="3995007"/>
              <a:ext cx="68580" cy="59690"/>
            </a:xfrm>
            <a:custGeom>
              <a:avLst/>
              <a:gdLst/>
              <a:ahLst/>
              <a:cxnLst/>
              <a:rect l="l" t="t" r="r" b="b"/>
              <a:pathLst>
                <a:path w="68580" h="59689">
                  <a:moveTo>
                    <a:pt x="34133" y="0"/>
                  </a:moveTo>
                  <a:lnTo>
                    <a:pt x="20849" y="2338"/>
                  </a:lnTo>
                  <a:lnTo>
                    <a:pt x="9999" y="8715"/>
                  </a:lnTo>
                  <a:lnTo>
                    <a:pt x="2683" y="18175"/>
                  </a:lnTo>
                  <a:lnTo>
                    <a:pt x="0" y="29762"/>
                  </a:lnTo>
                  <a:lnTo>
                    <a:pt x="2683" y="41344"/>
                  </a:lnTo>
                  <a:lnTo>
                    <a:pt x="9999" y="50805"/>
                  </a:lnTo>
                  <a:lnTo>
                    <a:pt x="20849" y="57184"/>
                  </a:lnTo>
                  <a:lnTo>
                    <a:pt x="34133" y="59524"/>
                  </a:lnTo>
                  <a:lnTo>
                    <a:pt x="47421" y="57184"/>
                  </a:lnTo>
                  <a:lnTo>
                    <a:pt x="58270" y="50805"/>
                  </a:lnTo>
                  <a:lnTo>
                    <a:pt x="65584" y="41344"/>
                  </a:lnTo>
                  <a:lnTo>
                    <a:pt x="68266" y="29762"/>
                  </a:lnTo>
                  <a:lnTo>
                    <a:pt x="65584" y="18175"/>
                  </a:lnTo>
                  <a:lnTo>
                    <a:pt x="58270" y="8715"/>
                  </a:lnTo>
                  <a:lnTo>
                    <a:pt x="47421" y="2338"/>
                  </a:lnTo>
                  <a:lnTo>
                    <a:pt x="34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1584" y="3983730"/>
              <a:ext cx="90730" cy="826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08385" y="4136356"/>
              <a:ext cx="715010" cy="248285"/>
            </a:xfrm>
            <a:custGeom>
              <a:avLst/>
              <a:gdLst/>
              <a:ahLst/>
              <a:cxnLst/>
              <a:rect l="l" t="t" r="r" b="b"/>
              <a:pathLst>
                <a:path w="715010" h="248285">
                  <a:moveTo>
                    <a:pt x="0" y="248016"/>
                  </a:moveTo>
                  <a:lnTo>
                    <a:pt x="714756" y="0"/>
                  </a:lnTo>
                </a:path>
              </a:pathLst>
            </a:custGeom>
            <a:ln w="18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71116" y="4354214"/>
              <a:ext cx="68580" cy="59690"/>
            </a:xfrm>
            <a:custGeom>
              <a:avLst/>
              <a:gdLst/>
              <a:ahLst/>
              <a:cxnLst/>
              <a:rect l="l" t="t" r="r" b="b"/>
              <a:pathLst>
                <a:path w="68580" h="59689">
                  <a:moveTo>
                    <a:pt x="35001" y="0"/>
                  </a:moveTo>
                  <a:lnTo>
                    <a:pt x="21650" y="2058"/>
                  </a:lnTo>
                  <a:lnTo>
                    <a:pt x="10266" y="8467"/>
                  </a:lnTo>
                  <a:lnTo>
                    <a:pt x="2843" y="17860"/>
                  </a:lnTo>
                  <a:lnTo>
                    <a:pt x="0" y="28998"/>
                  </a:lnTo>
                  <a:lnTo>
                    <a:pt x="2356" y="40639"/>
                  </a:lnTo>
                  <a:lnTo>
                    <a:pt x="9706" y="50566"/>
                  </a:lnTo>
                  <a:lnTo>
                    <a:pt x="20479" y="57041"/>
                  </a:lnTo>
                  <a:lnTo>
                    <a:pt x="33253" y="59520"/>
                  </a:lnTo>
                  <a:lnTo>
                    <a:pt x="46603" y="57461"/>
                  </a:lnTo>
                  <a:lnTo>
                    <a:pt x="57989" y="51053"/>
                  </a:lnTo>
                  <a:lnTo>
                    <a:pt x="65414" y="41659"/>
                  </a:lnTo>
                  <a:lnTo>
                    <a:pt x="68258" y="30522"/>
                  </a:lnTo>
                  <a:lnTo>
                    <a:pt x="65897" y="18881"/>
                  </a:lnTo>
                  <a:lnTo>
                    <a:pt x="58547" y="8954"/>
                  </a:lnTo>
                  <a:lnTo>
                    <a:pt x="47774" y="2479"/>
                  </a:lnTo>
                  <a:lnTo>
                    <a:pt x="35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9380" y="4109375"/>
              <a:ext cx="102108" cy="738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303" y="4174512"/>
              <a:ext cx="94814" cy="3378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95106" y="4021887"/>
              <a:ext cx="459740" cy="0"/>
            </a:xfrm>
            <a:custGeom>
              <a:avLst/>
              <a:gdLst/>
              <a:ahLst/>
              <a:cxnLst/>
              <a:rect l="l" t="t" r="r" b="b"/>
              <a:pathLst>
                <a:path w="459739">
                  <a:moveTo>
                    <a:pt x="0" y="0"/>
                  </a:moveTo>
                  <a:lnTo>
                    <a:pt x="459486" y="0"/>
                  </a:lnTo>
                </a:path>
              </a:pathLst>
            </a:custGeom>
            <a:ln w="1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2615" y="3983730"/>
              <a:ext cx="87618" cy="8267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820233" y="3869261"/>
            <a:ext cx="525145" cy="233045"/>
          </a:xfrm>
          <a:prstGeom prst="rect">
            <a:avLst/>
          </a:prstGeom>
          <a:ln w="19142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385"/>
              </a:spcBef>
            </a:pPr>
            <a:r>
              <a:rPr sz="1200" spc="65" dirty="0">
                <a:latin typeface="Georgia" panose="02040502050405020303"/>
                <a:cs typeface="Georgia" panose="02040502050405020303"/>
              </a:rPr>
              <a:t>f</a:t>
            </a:r>
            <a:endParaRPr sz="120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45360" y="3983730"/>
            <a:ext cx="350520" cy="83185"/>
            <a:chOff x="4345360" y="3983730"/>
            <a:chExt cx="350520" cy="83185"/>
          </a:xfrm>
        </p:grpSpPr>
        <p:sp>
          <p:nvSpPr>
            <p:cNvPr id="25" name="object 25"/>
            <p:cNvSpPr/>
            <p:nvPr/>
          </p:nvSpPr>
          <p:spPr>
            <a:xfrm>
              <a:off x="4345360" y="4021886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43" y="0"/>
                  </a:lnTo>
                </a:path>
              </a:pathLst>
            </a:custGeom>
            <a:ln w="1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7827" y="3983730"/>
              <a:ext cx="87618" cy="8267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931634" y="3547262"/>
            <a:ext cx="17907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750" spc="82" baseline="-1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750" baseline="-1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04317" y="3925316"/>
            <a:ext cx="17907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750" spc="82" baseline="-1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750" baseline="-1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4317" y="4299834"/>
            <a:ext cx="17907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750" spc="82" baseline="-1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750" baseline="-1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15762" y="3612383"/>
            <a:ext cx="22479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8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750" spc="120" baseline="-1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750" baseline="-1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8637" y="3864529"/>
            <a:ext cx="22479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8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750" spc="120" baseline="-11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750" baseline="-1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8637" y="4131624"/>
            <a:ext cx="22479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8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750" spc="120" baseline="-11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750" baseline="-1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9017" y="4246093"/>
            <a:ext cx="8382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latin typeface="Times New Roman" panose="02020603050405020304"/>
                <a:cs typeface="Times New Roman" panose="02020603050405020304"/>
              </a:rPr>
              <a:t>b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1581" y="3864529"/>
            <a:ext cx="8382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latin typeface="Times New Roman" panose="02020603050405020304"/>
                <a:cs typeface="Times New Roman" panose="02020603050405020304"/>
              </a:rPr>
              <a:t>n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47705" y="3940842"/>
            <a:ext cx="7747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Times New Roman" panose="02020603050405020304"/>
                <a:cs typeface="Times New Roman" panose="02020603050405020304"/>
              </a:rPr>
              <a:t>a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57899" y="4475029"/>
            <a:ext cx="2352675" cy="78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100"/>
              </a:spcBef>
            </a:pPr>
            <a:r>
              <a:rPr sz="800" spc="55" dirty="0">
                <a:latin typeface="Times New Roman" panose="02020603050405020304"/>
                <a:cs typeface="Times New Roman" panose="02020603050405020304"/>
              </a:rPr>
              <a:t>1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50800" marR="43180">
              <a:lnSpc>
                <a:spcPct val="129000"/>
              </a:lnSpc>
            </a:pPr>
            <a:r>
              <a:rPr sz="1150" i="1" spc="29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150" i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320" dirty="0">
                <a:latin typeface="Symbol" panose="05050102010706020507"/>
                <a:cs typeface="Symbol" panose="05050102010706020507"/>
              </a:rPr>
              <a:t></a:t>
            </a:r>
            <a:r>
              <a:rPr sz="115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i="1" spc="1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975" spc="195" baseline="-2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150" i="1" spc="13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975" spc="195" baseline="-2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975" spc="322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320" dirty="0">
                <a:latin typeface="Symbol" panose="05050102010706020507"/>
                <a:cs typeface="Symbol" panose="05050102010706020507"/>
              </a:rPr>
              <a:t></a:t>
            </a:r>
            <a:r>
              <a:rPr sz="11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i="1" spc="204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975" spc="30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150" i="1" spc="204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975" spc="30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975" spc="427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320" dirty="0">
                <a:latin typeface="Symbol" panose="05050102010706020507"/>
                <a:cs typeface="Symbol" panose="05050102010706020507"/>
              </a:rPr>
              <a:t></a:t>
            </a:r>
            <a:r>
              <a:rPr sz="115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i="1" spc="18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975" spc="270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150" i="1" spc="18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975" spc="270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975" spc="382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320" dirty="0">
                <a:latin typeface="Symbol" panose="05050102010706020507"/>
                <a:cs typeface="Symbol" panose="05050102010706020507"/>
              </a:rPr>
              <a:t></a:t>
            </a:r>
            <a:r>
              <a:rPr sz="11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i="1" spc="290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15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i="1" spc="2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50" i="1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320" dirty="0">
                <a:latin typeface="Symbol" panose="05050102010706020507"/>
                <a:cs typeface="Symbol" panose="05050102010706020507"/>
              </a:rPr>
              <a:t></a:t>
            </a:r>
            <a:r>
              <a:rPr sz="1150" spc="4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i="1" spc="16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150" i="1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2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150" i="1" spc="2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150" spc="245" dirty="0">
                <a:latin typeface="Times New Roman" panose="02020603050405020304"/>
                <a:cs typeface="Times New Roman" panose="02020603050405020304"/>
              </a:rPr>
              <a:t>)</a:t>
            </a:r>
            <a:endParaRPr sz="11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16205"/>
            <a:ext cx="105918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CONVOLUTIONAL</a:t>
            </a:r>
            <a:r>
              <a:rPr spc="65" dirty="0"/>
              <a:t> </a:t>
            </a:r>
            <a:r>
              <a:rPr spc="-25" dirty="0"/>
              <a:t>NEURAL</a:t>
            </a:r>
            <a:r>
              <a:rPr spc="65" dirty="0"/>
              <a:t> </a:t>
            </a:r>
            <a:r>
              <a:rPr spc="-15" dirty="0"/>
              <a:t>NETWORKS:</a:t>
            </a:r>
            <a:r>
              <a:rPr spc="114" dirty="0"/>
              <a:t> </a:t>
            </a:r>
            <a:r>
              <a:rPr spc="-15" dirty="0"/>
              <a:t>ENTIRE </a:t>
            </a:r>
            <a:r>
              <a:rPr spc="-819" dirty="0"/>
              <a:t> </a:t>
            </a:r>
            <a:r>
              <a:rPr lang="en-US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CONVOLUTIONAL NEURAL NETWORKS ENTIRE</a:t>
            </a:r>
            <a:br>
              <a:rPr lang="en-US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pc="-1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OVERVIEW</a:t>
            </a:r>
            <a:endParaRPr lang="en-US" spc="-1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1135" y="2148839"/>
            <a:ext cx="8004175" cy="3277870"/>
            <a:chOff x="2231135" y="2148839"/>
            <a:chExt cx="8004175" cy="32778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10015" y="2953511"/>
              <a:ext cx="1725168" cy="1542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1135" y="2148839"/>
              <a:ext cx="1750822" cy="17142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2095" y="2191511"/>
              <a:ext cx="1633728" cy="15971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5935" y="2584703"/>
              <a:ext cx="1750822" cy="17142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6895" y="2627375"/>
              <a:ext cx="1633728" cy="15971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7791" y="3163823"/>
              <a:ext cx="1750822" cy="1717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8751" y="3206495"/>
              <a:ext cx="1633727" cy="1600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3551" y="3712463"/>
              <a:ext cx="1753997" cy="17142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4615" y="4032554"/>
              <a:ext cx="1485646" cy="11443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4511" y="3755136"/>
              <a:ext cx="1636776" cy="159715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313934" y="6298184"/>
            <a:ext cx="531749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 panose="020F0502020204030204"/>
                <a:cs typeface="Calibri" panose="020F0502020204030204"/>
              </a:rPr>
              <a:t>Photo</a:t>
            </a:r>
            <a:r>
              <a:rPr sz="120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Credit:</a:t>
            </a:r>
            <a:r>
              <a:rPr sz="1200" b="1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https://commons.wikimedia.org/wiki/File:Artificial_neural_network.svg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43388" y="1778507"/>
            <a:ext cx="408940" cy="3895725"/>
          </a:xfrm>
          <a:custGeom>
            <a:avLst/>
            <a:gdLst/>
            <a:ahLst/>
            <a:cxnLst/>
            <a:rect l="l" t="t" r="r" b="b"/>
            <a:pathLst>
              <a:path w="408940" h="3895725">
                <a:moveTo>
                  <a:pt x="408431" y="3895343"/>
                </a:moveTo>
                <a:lnTo>
                  <a:pt x="343887" y="3875316"/>
                </a:lnTo>
                <a:lnTo>
                  <a:pt x="287828" y="3819554"/>
                </a:lnTo>
                <a:lnTo>
                  <a:pt x="264032" y="3780297"/>
                </a:lnTo>
                <a:lnTo>
                  <a:pt x="243620" y="3734537"/>
                </a:lnTo>
                <a:lnTo>
                  <a:pt x="227011" y="3683083"/>
                </a:lnTo>
                <a:lnTo>
                  <a:pt x="214627" y="3626746"/>
                </a:lnTo>
                <a:lnTo>
                  <a:pt x="206889" y="3566334"/>
                </a:lnTo>
                <a:lnTo>
                  <a:pt x="204215" y="3502659"/>
                </a:lnTo>
                <a:lnTo>
                  <a:pt x="204215" y="2365755"/>
                </a:lnTo>
                <a:lnTo>
                  <a:pt x="201542" y="2302081"/>
                </a:lnTo>
                <a:lnTo>
                  <a:pt x="193804" y="2241669"/>
                </a:lnTo>
                <a:lnTo>
                  <a:pt x="181420" y="2185332"/>
                </a:lnTo>
                <a:lnTo>
                  <a:pt x="164811" y="2133878"/>
                </a:lnTo>
                <a:lnTo>
                  <a:pt x="144399" y="2088118"/>
                </a:lnTo>
                <a:lnTo>
                  <a:pt x="120603" y="2048861"/>
                </a:lnTo>
                <a:lnTo>
                  <a:pt x="93844" y="2016918"/>
                </a:lnTo>
                <a:lnTo>
                  <a:pt x="33122" y="1978213"/>
                </a:lnTo>
                <a:lnTo>
                  <a:pt x="0" y="1973071"/>
                </a:lnTo>
                <a:lnTo>
                  <a:pt x="33122" y="1967930"/>
                </a:lnTo>
                <a:lnTo>
                  <a:pt x="93844" y="1929221"/>
                </a:lnTo>
                <a:lnTo>
                  <a:pt x="120603" y="1897274"/>
                </a:lnTo>
                <a:lnTo>
                  <a:pt x="144398" y="1858010"/>
                </a:lnTo>
                <a:lnTo>
                  <a:pt x="164811" y="1812238"/>
                </a:lnTo>
                <a:lnTo>
                  <a:pt x="181420" y="1760768"/>
                </a:lnTo>
                <a:lnTo>
                  <a:pt x="193804" y="1704409"/>
                </a:lnTo>
                <a:lnTo>
                  <a:pt x="201542" y="1643970"/>
                </a:lnTo>
                <a:lnTo>
                  <a:pt x="204215" y="1580261"/>
                </a:lnTo>
                <a:lnTo>
                  <a:pt x="204215" y="392683"/>
                </a:lnTo>
                <a:lnTo>
                  <a:pt x="206889" y="329009"/>
                </a:lnTo>
                <a:lnTo>
                  <a:pt x="214627" y="268597"/>
                </a:lnTo>
                <a:lnTo>
                  <a:pt x="227011" y="212260"/>
                </a:lnTo>
                <a:lnTo>
                  <a:pt x="243620" y="160806"/>
                </a:lnTo>
                <a:lnTo>
                  <a:pt x="264033" y="115046"/>
                </a:lnTo>
                <a:lnTo>
                  <a:pt x="287828" y="75789"/>
                </a:lnTo>
                <a:lnTo>
                  <a:pt x="314587" y="43846"/>
                </a:lnTo>
                <a:lnTo>
                  <a:pt x="375309" y="5141"/>
                </a:lnTo>
                <a:lnTo>
                  <a:pt x="408431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434571" y="1781555"/>
            <a:ext cx="375285" cy="3892550"/>
          </a:xfrm>
          <a:custGeom>
            <a:avLst/>
            <a:gdLst/>
            <a:ahLst/>
            <a:cxnLst/>
            <a:rect l="l" t="t" r="r" b="b"/>
            <a:pathLst>
              <a:path w="375284" h="3892550">
                <a:moveTo>
                  <a:pt x="0" y="0"/>
                </a:moveTo>
                <a:lnTo>
                  <a:pt x="65399" y="19326"/>
                </a:lnTo>
                <a:lnTo>
                  <a:pt x="120763" y="72658"/>
                </a:lnTo>
                <a:lnTo>
                  <a:pt x="143358" y="109896"/>
                </a:lnTo>
                <a:lnTo>
                  <a:pt x="161854" y="153020"/>
                </a:lnTo>
                <a:lnTo>
                  <a:pt x="175722" y="201159"/>
                </a:lnTo>
                <a:lnTo>
                  <a:pt x="184431" y="253439"/>
                </a:lnTo>
                <a:lnTo>
                  <a:pt x="187451" y="308991"/>
                </a:lnTo>
                <a:lnTo>
                  <a:pt x="187451" y="1637157"/>
                </a:lnTo>
                <a:lnTo>
                  <a:pt x="190472" y="1692708"/>
                </a:lnTo>
                <a:lnTo>
                  <a:pt x="199181" y="1744988"/>
                </a:lnTo>
                <a:lnTo>
                  <a:pt x="213049" y="1793127"/>
                </a:lnTo>
                <a:lnTo>
                  <a:pt x="231545" y="1836251"/>
                </a:lnTo>
                <a:lnTo>
                  <a:pt x="254140" y="1873489"/>
                </a:lnTo>
                <a:lnTo>
                  <a:pt x="280303" y="1903969"/>
                </a:lnTo>
                <a:lnTo>
                  <a:pt x="341215" y="1941170"/>
                </a:lnTo>
                <a:lnTo>
                  <a:pt x="374903" y="1946148"/>
                </a:lnTo>
                <a:lnTo>
                  <a:pt x="341215" y="1951125"/>
                </a:lnTo>
                <a:lnTo>
                  <a:pt x="280303" y="1988326"/>
                </a:lnTo>
                <a:lnTo>
                  <a:pt x="254140" y="2018806"/>
                </a:lnTo>
                <a:lnTo>
                  <a:pt x="231545" y="2056044"/>
                </a:lnTo>
                <a:lnTo>
                  <a:pt x="213049" y="2099168"/>
                </a:lnTo>
                <a:lnTo>
                  <a:pt x="199181" y="2147307"/>
                </a:lnTo>
                <a:lnTo>
                  <a:pt x="190472" y="2199587"/>
                </a:lnTo>
                <a:lnTo>
                  <a:pt x="187451" y="2255139"/>
                </a:lnTo>
                <a:lnTo>
                  <a:pt x="187451" y="3583305"/>
                </a:lnTo>
                <a:lnTo>
                  <a:pt x="184431" y="3638856"/>
                </a:lnTo>
                <a:lnTo>
                  <a:pt x="175722" y="3691136"/>
                </a:lnTo>
                <a:lnTo>
                  <a:pt x="161854" y="3739275"/>
                </a:lnTo>
                <a:lnTo>
                  <a:pt x="143358" y="3782399"/>
                </a:lnTo>
                <a:lnTo>
                  <a:pt x="120763" y="3819637"/>
                </a:lnTo>
                <a:lnTo>
                  <a:pt x="94600" y="3850117"/>
                </a:lnTo>
                <a:lnTo>
                  <a:pt x="33688" y="3887318"/>
                </a:lnTo>
                <a:lnTo>
                  <a:pt x="0" y="3892296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92448" y="4115511"/>
            <a:ext cx="112077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KERNELS/ 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FEATURE </a:t>
            </a:r>
            <a:r>
              <a:rPr sz="18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92352" y="3419855"/>
            <a:ext cx="853440" cy="399415"/>
            <a:chOff x="1292352" y="3419855"/>
            <a:chExt cx="853440" cy="399415"/>
          </a:xfrm>
        </p:grpSpPr>
        <p:sp>
          <p:nvSpPr>
            <p:cNvPr id="19" name="object 19"/>
            <p:cNvSpPr/>
            <p:nvPr/>
          </p:nvSpPr>
          <p:spPr>
            <a:xfrm>
              <a:off x="1298448" y="3425951"/>
              <a:ext cx="841375" cy="387350"/>
            </a:xfrm>
            <a:custGeom>
              <a:avLst/>
              <a:gdLst/>
              <a:ahLst/>
              <a:cxnLst/>
              <a:rect l="l" t="t" r="r" b="b"/>
              <a:pathLst>
                <a:path w="841375" h="387350">
                  <a:moveTo>
                    <a:pt x="647700" y="0"/>
                  </a:moveTo>
                  <a:lnTo>
                    <a:pt x="647700" y="96774"/>
                  </a:lnTo>
                  <a:lnTo>
                    <a:pt x="0" y="96774"/>
                  </a:lnTo>
                  <a:lnTo>
                    <a:pt x="0" y="290322"/>
                  </a:lnTo>
                  <a:lnTo>
                    <a:pt x="647700" y="290322"/>
                  </a:lnTo>
                  <a:lnTo>
                    <a:pt x="647700" y="387096"/>
                  </a:lnTo>
                  <a:lnTo>
                    <a:pt x="841247" y="19354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98448" y="3425951"/>
              <a:ext cx="841375" cy="387350"/>
            </a:xfrm>
            <a:custGeom>
              <a:avLst/>
              <a:gdLst/>
              <a:ahLst/>
              <a:cxnLst/>
              <a:rect l="l" t="t" r="r" b="b"/>
              <a:pathLst>
                <a:path w="841375" h="387350">
                  <a:moveTo>
                    <a:pt x="0" y="96774"/>
                  </a:moveTo>
                  <a:lnTo>
                    <a:pt x="647700" y="96774"/>
                  </a:lnTo>
                  <a:lnTo>
                    <a:pt x="647700" y="0"/>
                  </a:lnTo>
                  <a:lnTo>
                    <a:pt x="841247" y="193548"/>
                  </a:lnTo>
                  <a:lnTo>
                    <a:pt x="647700" y="387096"/>
                  </a:lnTo>
                  <a:lnTo>
                    <a:pt x="647700" y="290322"/>
                  </a:lnTo>
                  <a:lnTo>
                    <a:pt x="0" y="290322"/>
                  </a:lnTo>
                  <a:lnTo>
                    <a:pt x="0" y="9677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961890" y="3419602"/>
            <a:ext cx="854075" cy="400050"/>
            <a:chOff x="4961890" y="3419602"/>
            <a:chExt cx="854075" cy="400050"/>
          </a:xfrm>
        </p:grpSpPr>
        <p:sp>
          <p:nvSpPr>
            <p:cNvPr id="22" name="object 22"/>
            <p:cNvSpPr/>
            <p:nvPr/>
          </p:nvSpPr>
          <p:spPr>
            <a:xfrm>
              <a:off x="4968240" y="3425952"/>
              <a:ext cx="841375" cy="387350"/>
            </a:xfrm>
            <a:custGeom>
              <a:avLst/>
              <a:gdLst/>
              <a:ahLst/>
              <a:cxnLst/>
              <a:rect l="l" t="t" r="r" b="b"/>
              <a:pathLst>
                <a:path w="841375" h="387350">
                  <a:moveTo>
                    <a:pt x="647700" y="0"/>
                  </a:moveTo>
                  <a:lnTo>
                    <a:pt x="647700" y="96774"/>
                  </a:lnTo>
                  <a:lnTo>
                    <a:pt x="0" y="96774"/>
                  </a:lnTo>
                  <a:lnTo>
                    <a:pt x="0" y="290322"/>
                  </a:lnTo>
                  <a:lnTo>
                    <a:pt x="647700" y="290322"/>
                  </a:lnTo>
                  <a:lnTo>
                    <a:pt x="647700" y="387096"/>
                  </a:lnTo>
                  <a:lnTo>
                    <a:pt x="841248" y="193548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968240" y="3425952"/>
              <a:ext cx="841375" cy="387350"/>
            </a:xfrm>
            <a:custGeom>
              <a:avLst/>
              <a:gdLst/>
              <a:ahLst/>
              <a:cxnLst/>
              <a:rect l="l" t="t" r="r" b="b"/>
              <a:pathLst>
                <a:path w="841375" h="387350">
                  <a:moveTo>
                    <a:pt x="0" y="96774"/>
                  </a:moveTo>
                  <a:lnTo>
                    <a:pt x="647700" y="96774"/>
                  </a:lnTo>
                  <a:lnTo>
                    <a:pt x="647700" y="0"/>
                  </a:lnTo>
                  <a:lnTo>
                    <a:pt x="841248" y="193548"/>
                  </a:lnTo>
                  <a:lnTo>
                    <a:pt x="647700" y="387096"/>
                  </a:lnTo>
                  <a:lnTo>
                    <a:pt x="647700" y="290322"/>
                  </a:lnTo>
                  <a:lnTo>
                    <a:pt x="0" y="290322"/>
                  </a:lnTo>
                  <a:lnTo>
                    <a:pt x="0" y="9677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675635" y="5519724"/>
            <a:ext cx="231457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CONVOLUTIONAL</a:t>
            </a:r>
            <a:r>
              <a:rPr sz="1800" b="1" spc="-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LAYER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75272" y="5518505"/>
            <a:ext cx="18364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POOLING</a:t>
            </a:r>
            <a:r>
              <a:rPr sz="1800" b="1" spc="-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LAYER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(DOWNSAMPLING)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4236" y="3122498"/>
            <a:ext cx="875665" cy="17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CONVOLUTION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94909" y="3168472"/>
            <a:ext cx="546735" cy="17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POOLING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488" y="3063239"/>
            <a:ext cx="1109472" cy="113385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5007864" y="2450592"/>
            <a:ext cx="3429000" cy="3374390"/>
            <a:chOff x="5007864" y="2450592"/>
            <a:chExt cx="3429000" cy="337439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7864" y="4983480"/>
              <a:ext cx="1039367" cy="8412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83224" y="2450592"/>
              <a:ext cx="2453639" cy="2423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39968" y="2542082"/>
              <a:ext cx="1101648" cy="11443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00928" y="2584704"/>
              <a:ext cx="984503" cy="102717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3160" y="3008426"/>
              <a:ext cx="1101648" cy="11443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94120" y="3051048"/>
              <a:ext cx="984503" cy="102717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9672" y="3447338"/>
              <a:ext cx="1101648" cy="11443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80632" y="3489960"/>
              <a:ext cx="984503" cy="102717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5912" y="3913682"/>
              <a:ext cx="1101648" cy="11443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19544" y="4200182"/>
              <a:ext cx="924890" cy="62010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6872" y="3956304"/>
              <a:ext cx="984503" cy="1027176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580631" y="4078223"/>
            <a:ext cx="997585" cy="3968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592455">
              <a:lnSpc>
                <a:spcPct val="100000"/>
              </a:lnSpc>
            </a:pPr>
            <a:r>
              <a:rPr sz="12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OO</a:t>
            </a:r>
            <a:r>
              <a:rPr sz="12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53502" y="4267961"/>
            <a:ext cx="22352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NG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76871" y="4517135"/>
            <a:ext cx="98488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ts val="1020"/>
              </a:lnSpc>
            </a:pPr>
            <a:r>
              <a:rPr sz="12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FILTERS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604759" y="3453384"/>
            <a:ext cx="978535" cy="421005"/>
            <a:chOff x="7604759" y="3453384"/>
            <a:chExt cx="978535" cy="421005"/>
          </a:xfrm>
        </p:grpSpPr>
        <p:sp>
          <p:nvSpPr>
            <p:cNvPr id="45" name="object 45"/>
            <p:cNvSpPr/>
            <p:nvPr/>
          </p:nvSpPr>
          <p:spPr>
            <a:xfrm>
              <a:off x="7610855" y="3459480"/>
              <a:ext cx="966469" cy="408940"/>
            </a:xfrm>
            <a:custGeom>
              <a:avLst/>
              <a:gdLst/>
              <a:ahLst/>
              <a:cxnLst/>
              <a:rect l="l" t="t" r="r" b="b"/>
              <a:pathLst>
                <a:path w="966470" h="408939">
                  <a:moveTo>
                    <a:pt x="762000" y="0"/>
                  </a:moveTo>
                  <a:lnTo>
                    <a:pt x="762000" y="102108"/>
                  </a:lnTo>
                  <a:lnTo>
                    <a:pt x="0" y="102108"/>
                  </a:lnTo>
                  <a:lnTo>
                    <a:pt x="0" y="306324"/>
                  </a:lnTo>
                  <a:lnTo>
                    <a:pt x="762000" y="306324"/>
                  </a:lnTo>
                  <a:lnTo>
                    <a:pt x="762000" y="408432"/>
                  </a:lnTo>
                  <a:lnTo>
                    <a:pt x="966216" y="20421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610855" y="3459480"/>
              <a:ext cx="966469" cy="408940"/>
            </a:xfrm>
            <a:custGeom>
              <a:avLst/>
              <a:gdLst/>
              <a:ahLst/>
              <a:cxnLst/>
              <a:rect l="l" t="t" r="r" b="b"/>
              <a:pathLst>
                <a:path w="966470" h="408939">
                  <a:moveTo>
                    <a:pt x="0" y="102108"/>
                  </a:moveTo>
                  <a:lnTo>
                    <a:pt x="762000" y="102108"/>
                  </a:lnTo>
                  <a:lnTo>
                    <a:pt x="762000" y="0"/>
                  </a:lnTo>
                  <a:lnTo>
                    <a:pt x="966216" y="204216"/>
                  </a:lnTo>
                  <a:lnTo>
                    <a:pt x="762000" y="408432"/>
                  </a:lnTo>
                  <a:lnTo>
                    <a:pt x="762000" y="306324"/>
                  </a:lnTo>
                  <a:lnTo>
                    <a:pt x="0" y="306324"/>
                  </a:lnTo>
                  <a:lnTo>
                    <a:pt x="0" y="1021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548753" y="3168472"/>
            <a:ext cx="723900" cy="17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FLATTENING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606531" y="2520086"/>
            <a:ext cx="960119" cy="24949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050"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TARGET</a:t>
            </a:r>
            <a:r>
              <a:rPr sz="1050" b="1" u="sng" spc="-6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050" b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CLASSES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050" b="1" dirty="0">
                <a:latin typeface="Calibri" panose="020F0502020204030204"/>
                <a:cs typeface="Calibri" panose="020F0502020204030204"/>
              </a:rPr>
              <a:t>Airplanes</a:t>
            </a:r>
            <a:endParaRPr sz="1050">
              <a:latin typeface="Calibri" panose="020F0502020204030204"/>
              <a:cs typeface="Calibri" panose="020F0502020204030204"/>
            </a:endParaRPr>
          </a:p>
          <a:p>
            <a:pPr marL="289560" marR="280035" indent="-3175" algn="ctr">
              <a:lnSpc>
                <a:spcPct val="140000"/>
              </a:lnSpc>
              <a:spcBef>
                <a:spcPts val="20"/>
              </a:spcBef>
            </a:pPr>
            <a:r>
              <a:rPr sz="1050" b="1" dirty="0">
                <a:latin typeface="Calibri" panose="020F0502020204030204"/>
                <a:cs typeface="Calibri" panose="020F0502020204030204"/>
              </a:rPr>
              <a:t>Cars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Birds </a:t>
            </a:r>
            <a:r>
              <a:rPr sz="105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spc="-5" dirty="0">
                <a:latin typeface="Calibri" panose="020F0502020204030204"/>
                <a:cs typeface="Calibri" panose="020F0502020204030204"/>
              </a:rPr>
              <a:t>Cats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 Deer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Dogs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Frogs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H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ors</a:t>
            </a:r>
            <a:r>
              <a:rPr sz="105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s 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Ships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050" b="1" dirty="0">
                <a:latin typeface="Calibri" panose="020F0502020204030204"/>
                <a:cs typeface="Calibri" panose="020F0502020204030204"/>
              </a:rPr>
              <a:t>Trucks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5547</Words>
  <Application>WPS Presentation</Application>
  <PresentationFormat>On-screen Show (4:3)</PresentationFormat>
  <Paragraphs>505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Arial</vt:lpstr>
      <vt:lpstr>Arial MT</vt:lpstr>
      <vt:lpstr>Calibri</vt:lpstr>
      <vt:lpstr>Times New Roman</vt:lpstr>
      <vt:lpstr>Symbol</vt:lpstr>
      <vt:lpstr>Georgia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PROBLEM  STATEMENT</vt:lpstr>
      <vt:lpstr>PROJECT OVERVIEW</vt:lpstr>
      <vt:lpstr>PROJECT OVERVIEW</vt:lpstr>
      <vt:lpstr>PowerPoint 演示文稿</vt:lpstr>
      <vt:lpstr>HOW HOW TO DIGITALLY REPRESENT AN IMAGE DIGITALLY REPRESENT AN IMAGE?</vt:lpstr>
      <vt:lpstr>NEURAL NETWORKSEURAL NETWORKS BASICS</vt:lpstr>
      <vt:lpstr>CONVOLUTIONAL NEURAL NETWORKS: ENTIRE  CONVOLUTIONAL NEURAL NETWORKS ENTIRE   OVERVIEW</vt:lpstr>
      <vt:lpstr>FEATURE DETECTORSETECTORS</vt:lpstr>
      <vt:lpstr>FEATURE DETECTORSDETECTORS</vt:lpstr>
      <vt:lpstr>RELU (RELU (RECTIFIED LINEAR UNIT)NEAR UNITS)</vt:lpstr>
      <vt:lpstr>RELU (RELU(RECTIFIED LINEAR UNIT) LINEAR UNITS)</vt:lpstr>
      <vt:lpstr>POOLING (DOWNSAMPLING)DOWNSAMPLING)</vt:lpstr>
      <vt:lpstr>HOW TO IMPROVE  NETWORK  PERFORMANCE?</vt:lpstr>
      <vt:lpstr>FILTERS/DROPOUTSILTERS/DROPOUT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sriha</cp:lastModifiedBy>
  <cp:revision>4</cp:revision>
  <dcterms:created xsi:type="dcterms:W3CDTF">2023-12-03T09:03:00Z</dcterms:created>
  <dcterms:modified xsi:type="dcterms:W3CDTF">2023-12-03T15:30:04Z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2023-12-03T16:30:00Z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2023-12-03T16:30:00Z</vt:filetime>
  </property>
  <property fmtid="{D5CDD505-2E9C-101B-9397-08002B2CF9AE}" pid="5" name="ICV">
    <vt:lpwstr>8B7EA9CCB0A7433EA5A579C9506FDB2F_12</vt:lpwstr>
  </property>
  <property fmtid="{D5CDD505-2E9C-101B-9397-08002B2CF9AE}" pid="6" name="KSOProductBuildVer">
    <vt:lpwstr>1033-12.2.0.13306</vt:lpwstr>
  </property>
</Properties>
</file>