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DCB120-862A-4693-A886-10F1412F9321}">
          <p14:sldIdLst>
            <p14:sldId id="256"/>
          </p14:sldIdLst>
        </p14:section>
        <p14:section name="Untitled Section" id="{0DDD8ACD-A891-4432-B6F5-D889ECF00D64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84FFF-9CB6-4BC9-8EC1-BB6E375C27AE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9E191C2-1349-4E06-B2E8-EE521816C68F}">
      <dgm:prSet phldrT="[Text]"/>
      <dgm:spPr/>
      <dgm:t>
        <a:bodyPr/>
        <a:lstStyle/>
        <a:p>
          <a:r>
            <a:rPr lang="en-IN" dirty="0"/>
            <a:t>Collecting the data</a:t>
          </a:r>
        </a:p>
      </dgm:t>
    </dgm:pt>
    <dgm:pt modelId="{4CE1831A-7DE9-4F41-9795-010810EEA843}" type="parTrans" cxnId="{F331C63D-8C20-4FD6-987A-36C585E6AFB9}">
      <dgm:prSet/>
      <dgm:spPr/>
      <dgm:t>
        <a:bodyPr/>
        <a:lstStyle/>
        <a:p>
          <a:endParaRPr lang="en-IN"/>
        </a:p>
      </dgm:t>
    </dgm:pt>
    <dgm:pt modelId="{D7E66211-63DA-49C8-AFFD-8B53FA2000BB}" type="sibTrans" cxnId="{F331C63D-8C20-4FD6-987A-36C585E6AFB9}">
      <dgm:prSet/>
      <dgm:spPr/>
      <dgm:t>
        <a:bodyPr/>
        <a:lstStyle/>
        <a:p>
          <a:endParaRPr lang="en-IN"/>
        </a:p>
      </dgm:t>
    </dgm:pt>
    <dgm:pt modelId="{770E2F44-C1FD-4135-BC10-03C6DD4BD50D}">
      <dgm:prSet phldrT="[Text]"/>
      <dgm:spPr/>
      <dgm:t>
        <a:bodyPr/>
        <a:lstStyle/>
        <a:p>
          <a:r>
            <a:rPr lang="en-IN" dirty="0"/>
            <a:t>Studying about the data</a:t>
          </a:r>
        </a:p>
      </dgm:t>
    </dgm:pt>
    <dgm:pt modelId="{23B92A34-EB52-4064-991F-0B64EE636F4A}" type="parTrans" cxnId="{6056E0BF-75BF-432A-8650-C712B8F521AA}">
      <dgm:prSet/>
      <dgm:spPr/>
      <dgm:t>
        <a:bodyPr/>
        <a:lstStyle/>
        <a:p>
          <a:endParaRPr lang="en-IN"/>
        </a:p>
      </dgm:t>
    </dgm:pt>
    <dgm:pt modelId="{F9B65D1C-0D92-4ECF-B08C-626311DD5E8B}" type="sibTrans" cxnId="{6056E0BF-75BF-432A-8650-C712B8F521AA}">
      <dgm:prSet/>
      <dgm:spPr/>
      <dgm:t>
        <a:bodyPr/>
        <a:lstStyle/>
        <a:p>
          <a:endParaRPr lang="en-IN"/>
        </a:p>
      </dgm:t>
    </dgm:pt>
    <dgm:pt modelId="{38A2E734-6BF5-4822-908C-CA50D3FDF404}">
      <dgm:prSet phldrT="[Text]"/>
      <dgm:spPr/>
      <dgm:t>
        <a:bodyPr/>
        <a:lstStyle/>
        <a:p>
          <a:r>
            <a:rPr lang="en-IN" dirty="0"/>
            <a:t>EDA</a:t>
          </a:r>
        </a:p>
      </dgm:t>
    </dgm:pt>
    <dgm:pt modelId="{30683C72-E135-4DC9-B04E-C0022BC4CFFC}" type="parTrans" cxnId="{A54F1973-13D2-49B7-AD90-79D6932EF2D3}">
      <dgm:prSet/>
      <dgm:spPr/>
      <dgm:t>
        <a:bodyPr/>
        <a:lstStyle/>
        <a:p>
          <a:endParaRPr lang="en-IN"/>
        </a:p>
      </dgm:t>
    </dgm:pt>
    <dgm:pt modelId="{5EF9C68B-9AE4-4B32-B369-F1439AD95F1C}" type="sibTrans" cxnId="{A54F1973-13D2-49B7-AD90-79D6932EF2D3}">
      <dgm:prSet/>
      <dgm:spPr/>
      <dgm:t>
        <a:bodyPr/>
        <a:lstStyle/>
        <a:p>
          <a:endParaRPr lang="en-IN"/>
        </a:p>
      </dgm:t>
    </dgm:pt>
    <dgm:pt modelId="{C6704103-75C0-4B6D-8513-FE10D03D2177}">
      <dgm:prSet/>
      <dgm:spPr/>
      <dgm:t>
        <a:bodyPr/>
        <a:lstStyle/>
        <a:p>
          <a:r>
            <a:rPr lang="en-IN" dirty="0"/>
            <a:t>Working on categorical data</a:t>
          </a:r>
        </a:p>
      </dgm:t>
    </dgm:pt>
    <dgm:pt modelId="{D7CA568B-0219-4973-A504-3B2DC9AACE33}" type="parTrans" cxnId="{ED7F2D5E-2F03-42A8-83D7-1101D26467A8}">
      <dgm:prSet/>
      <dgm:spPr/>
      <dgm:t>
        <a:bodyPr/>
        <a:lstStyle/>
        <a:p>
          <a:endParaRPr lang="en-IN"/>
        </a:p>
      </dgm:t>
    </dgm:pt>
    <dgm:pt modelId="{665DD35C-4B39-4F1F-9DBE-2083B68A40DF}" type="sibTrans" cxnId="{ED7F2D5E-2F03-42A8-83D7-1101D26467A8}">
      <dgm:prSet/>
      <dgm:spPr/>
      <dgm:t>
        <a:bodyPr/>
        <a:lstStyle/>
        <a:p>
          <a:endParaRPr lang="en-IN"/>
        </a:p>
      </dgm:t>
    </dgm:pt>
    <dgm:pt modelId="{9D2638B5-048F-414A-9AC0-DD1D18725922}">
      <dgm:prSet/>
      <dgm:spPr/>
      <dgm:t>
        <a:bodyPr/>
        <a:lstStyle/>
        <a:p>
          <a:r>
            <a:rPr lang="en-IN" dirty="0"/>
            <a:t>Splitting the data into train and test sets</a:t>
          </a:r>
        </a:p>
      </dgm:t>
    </dgm:pt>
    <dgm:pt modelId="{040DAA28-4D15-452E-AFB2-8637DCD4760E}" type="parTrans" cxnId="{99FCE90C-A399-4616-8D40-4A785EEB66E8}">
      <dgm:prSet/>
      <dgm:spPr/>
      <dgm:t>
        <a:bodyPr/>
        <a:lstStyle/>
        <a:p>
          <a:endParaRPr lang="en-IN"/>
        </a:p>
      </dgm:t>
    </dgm:pt>
    <dgm:pt modelId="{3B25575F-B6DB-4B15-948B-EAD215ED081B}" type="sibTrans" cxnId="{99FCE90C-A399-4616-8D40-4A785EEB66E8}">
      <dgm:prSet/>
      <dgm:spPr/>
      <dgm:t>
        <a:bodyPr/>
        <a:lstStyle/>
        <a:p>
          <a:endParaRPr lang="en-IN"/>
        </a:p>
      </dgm:t>
    </dgm:pt>
    <dgm:pt modelId="{3BBBF8F2-92D2-4FA9-90A9-F5621FF0B815}">
      <dgm:prSet/>
      <dgm:spPr/>
      <dgm:t>
        <a:bodyPr/>
        <a:lstStyle/>
        <a:p>
          <a:r>
            <a:rPr lang="en-IN" dirty="0"/>
            <a:t>Pipeline </a:t>
          </a:r>
        </a:p>
      </dgm:t>
    </dgm:pt>
    <dgm:pt modelId="{AA533C47-580F-4527-9EFD-783F7B5E91CB}" type="parTrans" cxnId="{E3CA51E2-77C6-4AD3-A77B-3646345C2487}">
      <dgm:prSet/>
      <dgm:spPr/>
      <dgm:t>
        <a:bodyPr/>
        <a:lstStyle/>
        <a:p>
          <a:endParaRPr lang="en-IN"/>
        </a:p>
      </dgm:t>
    </dgm:pt>
    <dgm:pt modelId="{A428941B-CFA4-4B51-BE32-A59691AFE1A7}" type="sibTrans" cxnId="{E3CA51E2-77C6-4AD3-A77B-3646345C2487}">
      <dgm:prSet/>
      <dgm:spPr/>
      <dgm:t>
        <a:bodyPr/>
        <a:lstStyle/>
        <a:p>
          <a:endParaRPr lang="en-IN"/>
        </a:p>
      </dgm:t>
    </dgm:pt>
    <dgm:pt modelId="{C131A20B-1C0B-4282-8A92-27DC35B320EC}">
      <dgm:prSet/>
      <dgm:spPr/>
      <dgm:t>
        <a:bodyPr/>
        <a:lstStyle/>
        <a:p>
          <a:r>
            <a:rPr lang="en-IN" dirty="0"/>
            <a:t>Creating</a:t>
          </a:r>
          <a:r>
            <a:rPr lang="en-IN" baseline="0" dirty="0"/>
            <a:t> an model</a:t>
          </a:r>
          <a:endParaRPr lang="en-IN" dirty="0"/>
        </a:p>
      </dgm:t>
    </dgm:pt>
    <dgm:pt modelId="{8119FC6E-AC83-4E19-A713-9DEDF15AA065}" type="parTrans" cxnId="{2A8E4A4A-7427-4B28-ACFD-0A279352CEF7}">
      <dgm:prSet/>
      <dgm:spPr/>
      <dgm:t>
        <a:bodyPr/>
        <a:lstStyle/>
        <a:p>
          <a:endParaRPr lang="en-IN"/>
        </a:p>
      </dgm:t>
    </dgm:pt>
    <dgm:pt modelId="{BD984076-11A9-49E5-80F6-52E71C3C5BFD}" type="sibTrans" cxnId="{2A8E4A4A-7427-4B28-ACFD-0A279352CEF7}">
      <dgm:prSet/>
      <dgm:spPr/>
      <dgm:t>
        <a:bodyPr/>
        <a:lstStyle/>
        <a:p>
          <a:endParaRPr lang="en-IN"/>
        </a:p>
      </dgm:t>
    </dgm:pt>
    <dgm:pt modelId="{A8D36943-1477-4CEF-B244-E13A8F65AD2B}">
      <dgm:prSet/>
      <dgm:spPr/>
      <dgm:t>
        <a:bodyPr/>
        <a:lstStyle/>
        <a:p>
          <a:r>
            <a:rPr lang="en-IN" dirty="0"/>
            <a:t>Evaluation</a:t>
          </a:r>
          <a:r>
            <a:rPr lang="en-IN" baseline="0" dirty="0"/>
            <a:t> using cross-validation</a:t>
          </a:r>
          <a:endParaRPr lang="en-IN" dirty="0"/>
        </a:p>
      </dgm:t>
    </dgm:pt>
    <dgm:pt modelId="{D58B0F41-EF4B-41B3-A3B7-E085A59E1900}" type="parTrans" cxnId="{B8E9807E-3C48-4619-ACF1-C296D492F0A6}">
      <dgm:prSet/>
      <dgm:spPr/>
      <dgm:t>
        <a:bodyPr/>
        <a:lstStyle/>
        <a:p>
          <a:endParaRPr lang="en-IN"/>
        </a:p>
      </dgm:t>
    </dgm:pt>
    <dgm:pt modelId="{FABF40CB-B379-44D2-9D1F-6674EC4866EB}" type="sibTrans" cxnId="{B8E9807E-3C48-4619-ACF1-C296D492F0A6}">
      <dgm:prSet/>
      <dgm:spPr/>
      <dgm:t>
        <a:bodyPr/>
        <a:lstStyle/>
        <a:p>
          <a:endParaRPr lang="en-IN"/>
        </a:p>
      </dgm:t>
    </dgm:pt>
    <dgm:pt modelId="{2B263FDE-EC98-456F-8C53-04B910BD7130}">
      <dgm:prSet/>
      <dgm:spPr/>
      <dgm:t>
        <a:bodyPr/>
        <a:lstStyle/>
        <a:p>
          <a:r>
            <a:rPr lang="en-IN" dirty="0"/>
            <a:t>Prediction on the test set</a:t>
          </a:r>
        </a:p>
      </dgm:t>
    </dgm:pt>
    <dgm:pt modelId="{2192444A-3D04-42A2-885C-85FB18A55020}" type="parTrans" cxnId="{B2586847-ADDE-4656-810E-A195DAE31150}">
      <dgm:prSet/>
      <dgm:spPr/>
      <dgm:t>
        <a:bodyPr/>
        <a:lstStyle/>
        <a:p>
          <a:endParaRPr lang="en-IN"/>
        </a:p>
      </dgm:t>
    </dgm:pt>
    <dgm:pt modelId="{CA0A0CB1-1DAD-41A8-B22B-8C6A2E6B1454}" type="sibTrans" cxnId="{B2586847-ADDE-4656-810E-A195DAE31150}">
      <dgm:prSet/>
      <dgm:spPr/>
      <dgm:t>
        <a:bodyPr/>
        <a:lstStyle/>
        <a:p>
          <a:endParaRPr lang="en-IN"/>
        </a:p>
      </dgm:t>
    </dgm:pt>
    <dgm:pt modelId="{5BE6DDE0-2A5E-43DF-96FE-E3DA5F4D2421}">
      <dgm:prSet/>
      <dgm:spPr/>
      <dgm:t>
        <a:bodyPr/>
        <a:lstStyle/>
        <a:p>
          <a:r>
            <a:rPr lang="en-IN" dirty="0"/>
            <a:t>Evaluating </a:t>
          </a:r>
        </a:p>
      </dgm:t>
    </dgm:pt>
    <dgm:pt modelId="{02E4491F-B368-4D6E-B4DF-A7BEEDE86AF8}" type="parTrans" cxnId="{D83F5FD6-DBFC-494D-A892-A05B189941AB}">
      <dgm:prSet/>
      <dgm:spPr/>
      <dgm:t>
        <a:bodyPr/>
        <a:lstStyle/>
        <a:p>
          <a:endParaRPr lang="en-IN"/>
        </a:p>
      </dgm:t>
    </dgm:pt>
    <dgm:pt modelId="{447F8926-3A0B-4E52-B461-1E90198929BB}" type="sibTrans" cxnId="{D83F5FD6-DBFC-494D-A892-A05B189941AB}">
      <dgm:prSet/>
      <dgm:spPr/>
      <dgm:t>
        <a:bodyPr/>
        <a:lstStyle/>
        <a:p>
          <a:endParaRPr lang="en-IN"/>
        </a:p>
      </dgm:t>
    </dgm:pt>
    <dgm:pt modelId="{79686D9A-2BB2-4776-A8DF-A28D68E21238}">
      <dgm:prSet/>
      <dgm:spPr/>
      <dgm:t>
        <a:bodyPr/>
        <a:lstStyle/>
        <a:p>
          <a:r>
            <a:rPr lang="en-IN" dirty="0"/>
            <a:t>Fine tuning the model to get good accuracy</a:t>
          </a:r>
        </a:p>
      </dgm:t>
    </dgm:pt>
    <dgm:pt modelId="{9E3A7792-C34D-478F-BFB7-BB49D8A3544F}" type="parTrans" cxnId="{EE36C41F-23C2-479A-83D1-9E6C9F4E0946}">
      <dgm:prSet/>
      <dgm:spPr/>
      <dgm:t>
        <a:bodyPr/>
        <a:lstStyle/>
        <a:p>
          <a:endParaRPr lang="en-IN"/>
        </a:p>
      </dgm:t>
    </dgm:pt>
    <dgm:pt modelId="{F091ABD5-2CD6-4563-9AB8-AF021FCCFE8E}" type="sibTrans" cxnId="{EE36C41F-23C2-479A-83D1-9E6C9F4E0946}">
      <dgm:prSet/>
      <dgm:spPr/>
      <dgm:t>
        <a:bodyPr/>
        <a:lstStyle/>
        <a:p>
          <a:endParaRPr lang="en-IN"/>
        </a:p>
      </dgm:t>
    </dgm:pt>
    <dgm:pt modelId="{FD57C4B3-9618-4AE7-807D-41282CC9B4D5}">
      <dgm:prSet/>
      <dgm:spPr/>
      <dgm:t>
        <a:bodyPr/>
        <a:lstStyle/>
        <a:p>
          <a:r>
            <a:rPr lang="en-IN" dirty="0"/>
            <a:t>Deploy </a:t>
          </a:r>
        </a:p>
      </dgm:t>
    </dgm:pt>
    <dgm:pt modelId="{91096D5A-2A2F-4928-8566-55AFD0859768}" type="parTrans" cxnId="{5888A297-A0EF-42AC-940D-0F9D6727E96F}">
      <dgm:prSet/>
      <dgm:spPr/>
      <dgm:t>
        <a:bodyPr/>
        <a:lstStyle/>
        <a:p>
          <a:endParaRPr lang="en-IN"/>
        </a:p>
      </dgm:t>
    </dgm:pt>
    <dgm:pt modelId="{550E053A-3907-4102-944F-06C2C957293F}" type="sibTrans" cxnId="{5888A297-A0EF-42AC-940D-0F9D6727E96F}">
      <dgm:prSet/>
      <dgm:spPr/>
      <dgm:t>
        <a:bodyPr/>
        <a:lstStyle/>
        <a:p>
          <a:endParaRPr lang="en-IN"/>
        </a:p>
      </dgm:t>
    </dgm:pt>
    <dgm:pt modelId="{AC35D542-A9C8-43CD-98D8-AED91A325922}" type="pres">
      <dgm:prSet presAssocID="{6B484FFF-9CB6-4BC9-8EC1-BB6E375C27AE}" presName="Name0" presStyleCnt="0">
        <dgm:presLayoutVars>
          <dgm:dir/>
          <dgm:resizeHandles val="exact"/>
        </dgm:presLayoutVars>
      </dgm:prSet>
      <dgm:spPr/>
    </dgm:pt>
    <dgm:pt modelId="{BB86D53D-3D92-4A9A-9395-CF2CF3A9E26C}" type="pres">
      <dgm:prSet presAssocID="{29E191C2-1349-4E06-B2E8-EE521816C68F}" presName="node" presStyleLbl="node1" presStyleIdx="0" presStyleCnt="12" custLinFactNeighborX="-50">
        <dgm:presLayoutVars>
          <dgm:bulletEnabled val="1"/>
        </dgm:presLayoutVars>
      </dgm:prSet>
      <dgm:spPr/>
    </dgm:pt>
    <dgm:pt modelId="{E11C3C62-B963-4127-BAA0-C261EC051882}" type="pres">
      <dgm:prSet presAssocID="{D7E66211-63DA-49C8-AFFD-8B53FA2000BB}" presName="sibTrans" presStyleLbl="sibTrans2D1" presStyleIdx="0" presStyleCnt="11"/>
      <dgm:spPr/>
    </dgm:pt>
    <dgm:pt modelId="{208E3293-C99F-41E6-8AE0-A641C7F7A8CB}" type="pres">
      <dgm:prSet presAssocID="{D7E66211-63DA-49C8-AFFD-8B53FA2000BB}" presName="connectorText" presStyleLbl="sibTrans2D1" presStyleIdx="0" presStyleCnt="11"/>
      <dgm:spPr/>
    </dgm:pt>
    <dgm:pt modelId="{ECAE5D34-A389-425F-808E-232EB1B3811C}" type="pres">
      <dgm:prSet presAssocID="{770E2F44-C1FD-4135-BC10-03C6DD4BD50D}" presName="node" presStyleLbl="node1" presStyleIdx="1" presStyleCnt="12">
        <dgm:presLayoutVars>
          <dgm:bulletEnabled val="1"/>
        </dgm:presLayoutVars>
      </dgm:prSet>
      <dgm:spPr/>
    </dgm:pt>
    <dgm:pt modelId="{37EE9E39-9337-4C7C-82B5-CBB18D8C3FA8}" type="pres">
      <dgm:prSet presAssocID="{F9B65D1C-0D92-4ECF-B08C-626311DD5E8B}" presName="sibTrans" presStyleLbl="sibTrans2D1" presStyleIdx="1" presStyleCnt="11"/>
      <dgm:spPr/>
    </dgm:pt>
    <dgm:pt modelId="{6EA71B35-9DAB-4298-B97C-D052D90F28EB}" type="pres">
      <dgm:prSet presAssocID="{F9B65D1C-0D92-4ECF-B08C-626311DD5E8B}" presName="connectorText" presStyleLbl="sibTrans2D1" presStyleIdx="1" presStyleCnt="11"/>
      <dgm:spPr/>
    </dgm:pt>
    <dgm:pt modelId="{B0402038-DF95-42AA-82B2-F6872DB8540F}" type="pres">
      <dgm:prSet presAssocID="{38A2E734-6BF5-4822-908C-CA50D3FDF404}" presName="node" presStyleLbl="node1" presStyleIdx="2" presStyleCnt="12">
        <dgm:presLayoutVars>
          <dgm:bulletEnabled val="1"/>
        </dgm:presLayoutVars>
      </dgm:prSet>
      <dgm:spPr/>
    </dgm:pt>
    <dgm:pt modelId="{95E60798-02A5-4522-9736-A3DFAFDB4D2C}" type="pres">
      <dgm:prSet presAssocID="{5EF9C68B-9AE4-4B32-B369-F1439AD95F1C}" presName="sibTrans" presStyleLbl="sibTrans2D1" presStyleIdx="2" presStyleCnt="11"/>
      <dgm:spPr/>
    </dgm:pt>
    <dgm:pt modelId="{F634D469-69F4-4491-87CF-FECE3B485F01}" type="pres">
      <dgm:prSet presAssocID="{5EF9C68B-9AE4-4B32-B369-F1439AD95F1C}" presName="connectorText" presStyleLbl="sibTrans2D1" presStyleIdx="2" presStyleCnt="11"/>
      <dgm:spPr/>
    </dgm:pt>
    <dgm:pt modelId="{FD49D7B8-6398-4FF5-B55B-23FD88AD5D96}" type="pres">
      <dgm:prSet presAssocID="{C6704103-75C0-4B6D-8513-FE10D03D2177}" presName="node" presStyleLbl="node1" presStyleIdx="3" presStyleCnt="12">
        <dgm:presLayoutVars>
          <dgm:bulletEnabled val="1"/>
        </dgm:presLayoutVars>
      </dgm:prSet>
      <dgm:spPr/>
    </dgm:pt>
    <dgm:pt modelId="{7AC74F2F-C08E-4832-B54F-D6658F2FEB39}" type="pres">
      <dgm:prSet presAssocID="{665DD35C-4B39-4F1F-9DBE-2083B68A40DF}" presName="sibTrans" presStyleLbl="sibTrans2D1" presStyleIdx="3" presStyleCnt="11"/>
      <dgm:spPr/>
    </dgm:pt>
    <dgm:pt modelId="{9329617D-99CB-4796-B163-D1629983C693}" type="pres">
      <dgm:prSet presAssocID="{665DD35C-4B39-4F1F-9DBE-2083B68A40DF}" presName="connectorText" presStyleLbl="sibTrans2D1" presStyleIdx="3" presStyleCnt="11"/>
      <dgm:spPr/>
    </dgm:pt>
    <dgm:pt modelId="{9679977C-EC1A-4B1A-9108-23548018FA60}" type="pres">
      <dgm:prSet presAssocID="{9D2638B5-048F-414A-9AC0-DD1D18725922}" presName="node" presStyleLbl="node1" presStyleIdx="4" presStyleCnt="12">
        <dgm:presLayoutVars>
          <dgm:bulletEnabled val="1"/>
        </dgm:presLayoutVars>
      </dgm:prSet>
      <dgm:spPr/>
    </dgm:pt>
    <dgm:pt modelId="{051D84D7-2744-480A-9B52-A25A096B1F7E}" type="pres">
      <dgm:prSet presAssocID="{3B25575F-B6DB-4B15-948B-EAD215ED081B}" presName="sibTrans" presStyleLbl="sibTrans2D1" presStyleIdx="4" presStyleCnt="11"/>
      <dgm:spPr/>
    </dgm:pt>
    <dgm:pt modelId="{FCB833E3-8F03-4335-B0AA-6F27707099AE}" type="pres">
      <dgm:prSet presAssocID="{3B25575F-B6DB-4B15-948B-EAD215ED081B}" presName="connectorText" presStyleLbl="sibTrans2D1" presStyleIdx="4" presStyleCnt="11"/>
      <dgm:spPr/>
    </dgm:pt>
    <dgm:pt modelId="{CCEEBD28-7A3D-4873-8199-81257D187EF5}" type="pres">
      <dgm:prSet presAssocID="{3BBBF8F2-92D2-4FA9-90A9-F5621FF0B815}" presName="node" presStyleLbl="node1" presStyleIdx="5" presStyleCnt="12">
        <dgm:presLayoutVars>
          <dgm:bulletEnabled val="1"/>
        </dgm:presLayoutVars>
      </dgm:prSet>
      <dgm:spPr/>
    </dgm:pt>
    <dgm:pt modelId="{BC013BA5-1121-41D6-93AA-F10EC849A66A}" type="pres">
      <dgm:prSet presAssocID="{A428941B-CFA4-4B51-BE32-A59691AFE1A7}" presName="sibTrans" presStyleLbl="sibTrans2D1" presStyleIdx="5" presStyleCnt="11"/>
      <dgm:spPr/>
    </dgm:pt>
    <dgm:pt modelId="{E76B1EF9-FEB2-47C5-A6E1-ED8C4D965CFC}" type="pres">
      <dgm:prSet presAssocID="{A428941B-CFA4-4B51-BE32-A59691AFE1A7}" presName="connectorText" presStyleLbl="sibTrans2D1" presStyleIdx="5" presStyleCnt="11"/>
      <dgm:spPr/>
    </dgm:pt>
    <dgm:pt modelId="{5D3DAC9C-01C6-46AD-BE14-507E3A39F2A1}" type="pres">
      <dgm:prSet presAssocID="{C131A20B-1C0B-4282-8A92-27DC35B320EC}" presName="node" presStyleLbl="node1" presStyleIdx="6" presStyleCnt="12">
        <dgm:presLayoutVars>
          <dgm:bulletEnabled val="1"/>
        </dgm:presLayoutVars>
      </dgm:prSet>
      <dgm:spPr/>
    </dgm:pt>
    <dgm:pt modelId="{8A03F03B-0873-418E-A958-57B26A130A83}" type="pres">
      <dgm:prSet presAssocID="{BD984076-11A9-49E5-80F6-52E71C3C5BFD}" presName="sibTrans" presStyleLbl="sibTrans2D1" presStyleIdx="6" presStyleCnt="11"/>
      <dgm:spPr/>
    </dgm:pt>
    <dgm:pt modelId="{B22B3BD7-1BE5-4F5F-ABD2-EDF2EC314C0C}" type="pres">
      <dgm:prSet presAssocID="{BD984076-11A9-49E5-80F6-52E71C3C5BFD}" presName="connectorText" presStyleLbl="sibTrans2D1" presStyleIdx="6" presStyleCnt="11"/>
      <dgm:spPr/>
    </dgm:pt>
    <dgm:pt modelId="{6F8A6F17-134F-4AFD-8D5F-F920073DCF0F}" type="pres">
      <dgm:prSet presAssocID="{A8D36943-1477-4CEF-B244-E13A8F65AD2B}" presName="node" presStyleLbl="node1" presStyleIdx="7" presStyleCnt="12">
        <dgm:presLayoutVars>
          <dgm:bulletEnabled val="1"/>
        </dgm:presLayoutVars>
      </dgm:prSet>
      <dgm:spPr/>
    </dgm:pt>
    <dgm:pt modelId="{160825AA-4859-4AC5-AFEA-85AFA2D1F30A}" type="pres">
      <dgm:prSet presAssocID="{FABF40CB-B379-44D2-9D1F-6674EC4866EB}" presName="sibTrans" presStyleLbl="sibTrans2D1" presStyleIdx="7" presStyleCnt="11"/>
      <dgm:spPr/>
    </dgm:pt>
    <dgm:pt modelId="{AA8E07A7-2E30-47CE-84B9-B3580496A45B}" type="pres">
      <dgm:prSet presAssocID="{FABF40CB-B379-44D2-9D1F-6674EC4866EB}" presName="connectorText" presStyleLbl="sibTrans2D1" presStyleIdx="7" presStyleCnt="11"/>
      <dgm:spPr/>
    </dgm:pt>
    <dgm:pt modelId="{C44111D3-6CA1-458C-9F95-8D128132C56F}" type="pres">
      <dgm:prSet presAssocID="{2B263FDE-EC98-456F-8C53-04B910BD7130}" presName="node" presStyleLbl="node1" presStyleIdx="8" presStyleCnt="12">
        <dgm:presLayoutVars>
          <dgm:bulletEnabled val="1"/>
        </dgm:presLayoutVars>
      </dgm:prSet>
      <dgm:spPr/>
    </dgm:pt>
    <dgm:pt modelId="{EDF60266-78B0-4061-AB76-CBA327DD8211}" type="pres">
      <dgm:prSet presAssocID="{CA0A0CB1-1DAD-41A8-B22B-8C6A2E6B1454}" presName="sibTrans" presStyleLbl="sibTrans2D1" presStyleIdx="8" presStyleCnt="11"/>
      <dgm:spPr/>
    </dgm:pt>
    <dgm:pt modelId="{4EDE3FF2-47DB-442B-ACE9-BC1EDA6D2F95}" type="pres">
      <dgm:prSet presAssocID="{CA0A0CB1-1DAD-41A8-B22B-8C6A2E6B1454}" presName="connectorText" presStyleLbl="sibTrans2D1" presStyleIdx="8" presStyleCnt="11"/>
      <dgm:spPr/>
    </dgm:pt>
    <dgm:pt modelId="{5B98F5B8-5DEC-4F82-8BA0-12FDC7529300}" type="pres">
      <dgm:prSet presAssocID="{5BE6DDE0-2A5E-43DF-96FE-E3DA5F4D2421}" presName="node" presStyleLbl="node1" presStyleIdx="9" presStyleCnt="12">
        <dgm:presLayoutVars>
          <dgm:bulletEnabled val="1"/>
        </dgm:presLayoutVars>
      </dgm:prSet>
      <dgm:spPr/>
    </dgm:pt>
    <dgm:pt modelId="{CD337F20-9D14-4FC2-8824-74DD0EB86A3F}" type="pres">
      <dgm:prSet presAssocID="{447F8926-3A0B-4E52-B461-1E90198929BB}" presName="sibTrans" presStyleLbl="sibTrans2D1" presStyleIdx="9" presStyleCnt="11"/>
      <dgm:spPr/>
    </dgm:pt>
    <dgm:pt modelId="{CC0E97A5-733D-40D4-9027-F9DB54FEC20D}" type="pres">
      <dgm:prSet presAssocID="{447F8926-3A0B-4E52-B461-1E90198929BB}" presName="connectorText" presStyleLbl="sibTrans2D1" presStyleIdx="9" presStyleCnt="11"/>
      <dgm:spPr/>
    </dgm:pt>
    <dgm:pt modelId="{1580257D-F775-474E-8310-09960AFDA261}" type="pres">
      <dgm:prSet presAssocID="{79686D9A-2BB2-4776-A8DF-A28D68E21238}" presName="node" presStyleLbl="node1" presStyleIdx="10" presStyleCnt="12">
        <dgm:presLayoutVars>
          <dgm:bulletEnabled val="1"/>
        </dgm:presLayoutVars>
      </dgm:prSet>
      <dgm:spPr/>
    </dgm:pt>
    <dgm:pt modelId="{41C7E0C8-F5BD-426B-9C8D-FB4D7FBFBBE8}" type="pres">
      <dgm:prSet presAssocID="{F091ABD5-2CD6-4563-9AB8-AF021FCCFE8E}" presName="sibTrans" presStyleLbl="sibTrans2D1" presStyleIdx="10" presStyleCnt="11"/>
      <dgm:spPr/>
    </dgm:pt>
    <dgm:pt modelId="{8D8243B5-4659-417C-B89F-70EB8C09851E}" type="pres">
      <dgm:prSet presAssocID="{F091ABD5-2CD6-4563-9AB8-AF021FCCFE8E}" presName="connectorText" presStyleLbl="sibTrans2D1" presStyleIdx="10" presStyleCnt="11"/>
      <dgm:spPr/>
    </dgm:pt>
    <dgm:pt modelId="{D88BAEB8-B380-46DC-8512-7D6578A87EAA}" type="pres">
      <dgm:prSet presAssocID="{FD57C4B3-9618-4AE7-807D-41282CC9B4D5}" presName="node" presStyleLbl="node1" presStyleIdx="11" presStyleCnt="12">
        <dgm:presLayoutVars>
          <dgm:bulletEnabled val="1"/>
        </dgm:presLayoutVars>
      </dgm:prSet>
      <dgm:spPr/>
    </dgm:pt>
  </dgm:ptLst>
  <dgm:cxnLst>
    <dgm:cxn modelId="{7807F805-B2DB-466E-BD14-DD2E6B038DD8}" type="presOf" srcId="{A428941B-CFA4-4B51-BE32-A59691AFE1A7}" destId="{BC013BA5-1121-41D6-93AA-F10EC849A66A}" srcOrd="0" destOrd="0" presId="urn:microsoft.com/office/officeart/2005/8/layout/process1"/>
    <dgm:cxn modelId="{99FCE90C-A399-4616-8D40-4A785EEB66E8}" srcId="{6B484FFF-9CB6-4BC9-8EC1-BB6E375C27AE}" destId="{9D2638B5-048F-414A-9AC0-DD1D18725922}" srcOrd="4" destOrd="0" parTransId="{040DAA28-4D15-452E-AFB2-8637DCD4760E}" sibTransId="{3B25575F-B6DB-4B15-948B-EAD215ED081B}"/>
    <dgm:cxn modelId="{EFA90B17-DE15-4F1F-B14B-B347679E5C47}" type="presOf" srcId="{CA0A0CB1-1DAD-41A8-B22B-8C6A2E6B1454}" destId="{4EDE3FF2-47DB-442B-ACE9-BC1EDA6D2F95}" srcOrd="1" destOrd="0" presId="urn:microsoft.com/office/officeart/2005/8/layout/process1"/>
    <dgm:cxn modelId="{9B232E1C-E314-4644-A52B-98BBDE827A92}" type="presOf" srcId="{C6704103-75C0-4B6D-8513-FE10D03D2177}" destId="{FD49D7B8-6398-4FF5-B55B-23FD88AD5D96}" srcOrd="0" destOrd="0" presId="urn:microsoft.com/office/officeart/2005/8/layout/process1"/>
    <dgm:cxn modelId="{EE36C41F-23C2-479A-83D1-9E6C9F4E0946}" srcId="{6B484FFF-9CB6-4BC9-8EC1-BB6E375C27AE}" destId="{79686D9A-2BB2-4776-A8DF-A28D68E21238}" srcOrd="10" destOrd="0" parTransId="{9E3A7792-C34D-478F-BFB7-BB49D8A3544F}" sibTransId="{F091ABD5-2CD6-4563-9AB8-AF021FCCFE8E}"/>
    <dgm:cxn modelId="{FD1E1B24-17C1-468E-980C-CCA17F6FE3C6}" type="presOf" srcId="{5BE6DDE0-2A5E-43DF-96FE-E3DA5F4D2421}" destId="{5B98F5B8-5DEC-4F82-8BA0-12FDC7529300}" srcOrd="0" destOrd="0" presId="urn:microsoft.com/office/officeart/2005/8/layout/process1"/>
    <dgm:cxn modelId="{243DB726-24BA-4571-A77F-F80B7A0F8847}" type="presOf" srcId="{665DD35C-4B39-4F1F-9DBE-2083B68A40DF}" destId="{7AC74F2F-C08E-4832-B54F-D6658F2FEB39}" srcOrd="0" destOrd="0" presId="urn:microsoft.com/office/officeart/2005/8/layout/process1"/>
    <dgm:cxn modelId="{43BE6D2A-6368-4FE2-BABC-97CA2C01403A}" type="presOf" srcId="{38A2E734-6BF5-4822-908C-CA50D3FDF404}" destId="{B0402038-DF95-42AA-82B2-F6872DB8540F}" srcOrd="0" destOrd="0" presId="urn:microsoft.com/office/officeart/2005/8/layout/process1"/>
    <dgm:cxn modelId="{50D84D31-FD4A-41A5-A96C-AA3EBC330DD3}" type="presOf" srcId="{BD984076-11A9-49E5-80F6-52E71C3C5BFD}" destId="{8A03F03B-0873-418E-A958-57B26A130A83}" srcOrd="0" destOrd="0" presId="urn:microsoft.com/office/officeart/2005/8/layout/process1"/>
    <dgm:cxn modelId="{3A616132-A8CF-4649-84D4-C5E85EAA1B4D}" type="presOf" srcId="{D7E66211-63DA-49C8-AFFD-8B53FA2000BB}" destId="{208E3293-C99F-41E6-8AE0-A641C7F7A8CB}" srcOrd="1" destOrd="0" presId="urn:microsoft.com/office/officeart/2005/8/layout/process1"/>
    <dgm:cxn modelId="{4B2F8E38-B013-4D24-8DE4-F7341F35676A}" type="presOf" srcId="{6B484FFF-9CB6-4BC9-8EC1-BB6E375C27AE}" destId="{AC35D542-A9C8-43CD-98D8-AED91A325922}" srcOrd="0" destOrd="0" presId="urn:microsoft.com/office/officeart/2005/8/layout/process1"/>
    <dgm:cxn modelId="{22CCBE3A-4E75-4A85-BC41-EAA97AC71A56}" type="presOf" srcId="{5EF9C68B-9AE4-4B32-B369-F1439AD95F1C}" destId="{95E60798-02A5-4522-9736-A3DFAFDB4D2C}" srcOrd="0" destOrd="0" presId="urn:microsoft.com/office/officeart/2005/8/layout/process1"/>
    <dgm:cxn modelId="{9797013C-96CF-4BED-B84F-8D44575E413B}" type="presOf" srcId="{2B263FDE-EC98-456F-8C53-04B910BD7130}" destId="{C44111D3-6CA1-458C-9F95-8D128132C56F}" srcOrd="0" destOrd="0" presId="urn:microsoft.com/office/officeart/2005/8/layout/process1"/>
    <dgm:cxn modelId="{A9003C3C-3592-4AAE-9DC0-7FF5BEC5EBA7}" type="presOf" srcId="{C131A20B-1C0B-4282-8A92-27DC35B320EC}" destId="{5D3DAC9C-01C6-46AD-BE14-507E3A39F2A1}" srcOrd="0" destOrd="0" presId="urn:microsoft.com/office/officeart/2005/8/layout/process1"/>
    <dgm:cxn modelId="{43FCBB3C-AD4D-4587-B477-9EE0C76D141A}" type="presOf" srcId="{FABF40CB-B379-44D2-9D1F-6674EC4866EB}" destId="{AA8E07A7-2E30-47CE-84B9-B3580496A45B}" srcOrd="1" destOrd="0" presId="urn:microsoft.com/office/officeart/2005/8/layout/process1"/>
    <dgm:cxn modelId="{F331C63D-8C20-4FD6-987A-36C585E6AFB9}" srcId="{6B484FFF-9CB6-4BC9-8EC1-BB6E375C27AE}" destId="{29E191C2-1349-4E06-B2E8-EE521816C68F}" srcOrd="0" destOrd="0" parTransId="{4CE1831A-7DE9-4F41-9795-010810EEA843}" sibTransId="{D7E66211-63DA-49C8-AFFD-8B53FA2000BB}"/>
    <dgm:cxn modelId="{ED7F2D5E-2F03-42A8-83D7-1101D26467A8}" srcId="{6B484FFF-9CB6-4BC9-8EC1-BB6E375C27AE}" destId="{C6704103-75C0-4B6D-8513-FE10D03D2177}" srcOrd="3" destOrd="0" parTransId="{D7CA568B-0219-4973-A504-3B2DC9AACE33}" sibTransId="{665DD35C-4B39-4F1F-9DBE-2083B68A40DF}"/>
    <dgm:cxn modelId="{29981841-ECA4-446B-8F14-F924E242CDC9}" type="presOf" srcId="{3B25575F-B6DB-4B15-948B-EAD215ED081B}" destId="{FCB833E3-8F03-4335-B0AA-6F27707099AE}" srcOrd="1" destOrd="0" presId="urn:microsoft.com/office/officeart/2005/8/layout/process1"/>
    <dgm:cxn modelId="{D548C763-45D2-4BC4-8158-C4308935DA7F}" type="presOf" srcId="{770E2F44-C1FD-4135-BC10-03C6DD4BD50D}" destId="{ECAE5D34-A389-425F-808E-232EB1B3811C}" srcOrd="0" destOrd="0" presId="urn:microsoft.com/office/officeart/2005/8/layout/process1"/>
    <dgm:cxn modelId="{DFB26E45-1EDE-4A49-8462-F72C976861A7}" type="presOf" srcId="{29E191C2-1349-4E06-B2E8-EE521816C68F}" destId="{BB86D53D-3D92-4A9A-9395-CF2CF3A9E26C}" srcOrd="0" destOrd="0" presId="urn:microsoft.com/office/officeart/2005/8/layout/process1"/>
    <dgm:cxn modelId="{A270D645-F695-4AAA-A29E-21F27E2DA065}" type="presOf" srcId="{5EF9C68B-9AE4-4B32-B369-F1439AD95F1C}" destId="{F634D469-69F4-4491-87CF-FECE3B485F01}" srcOrd="1" destOrd="0" presId="urn:microsoft.com/office/officeart/2005/8/layout/process1"/>
    <dgm:cxn modelId="{B2586847-ADDE-4656-810E-A195DAE31150}" srcId="{6B484FFF-9CB6-4BC9-8EC1-BB6E375C27AE}" destId="{2B263FDE-EC98-456F-8C53-04B910BD7130}" srcOrd="8" destOrd="0" parTransId="{2192444A-3D04-42A2-885C-85FB18A55020}" sibTransId="{CA0A0CB1-1DAD-41A8-B22B-8C6A2E6B1454}"/>
    <dgm:cxn modelId="{BB315249-4537-4E17-BB35-B55F4C85A3D4}" type="presOf" srcId="{9D2638B5-048F-414A-9AC0-DD1D18725922}" destId="{9679977C-EC1A-4B1A-9108-23548018FA60}" srcOrd="0" destOrd="0" presId="urn:microsoft.com/office/officeart/2005/8/layout/process1"/>
    <dgm:cxn modelId="{2A8E4A4A-7427-4B28-ACFD-0A279352CEF7}" srcId="{6B484FFF-9CB6-4BC9-8EC1-BB6E375C27AE}" destId="{C131A20B-1C0B-4282-8A92-27DC35B320EC}" srcOrd="6" destOrd="0" parTransId="{8119FC6E-AC83-4E19-A713-9DEDF15AA065}" sibTransId="{BD984076-11A9-49E5-80F6-52E71C3C5BFD}"/>
    <dgm:cxn modelId="{EF61A74C-E7F4-496D-AE96-B3D7457513B3}" type="presOf" srcId="{FABF40CB-B379-44D2-9D1F-6674EC4866EB}" destId="{160825AA-4859-4AC5-AFEA-85AFA2D1F30A}" srcOrd="0" destOrd="0" presId="urn:microsoft.com/office/officeart/2005/8/layout/process1"/>
    <dgm:cxn modelId="{8D62E44C-1755-4C61-AEF6-814B8CD29E48}" type="presOf" srcId="{79686D9A-2BB2-4776-A8DF-A28D68E21238}" destId="{1580257D-F775-474E-8310-09960AFDA261}" srcOrd="0" destOrd="0" presId="urn:microsoft.com/office/officeart/2005/8/layout/process1"/>
    <dgm:cxn modelId="{AC600F6E-9D05-4138-AFCF-DC622D409A39}" type="presOf" srcId="{CA0A0CB1-1DAD-41A8-B22B-8C6A2E6B1454}" destId="{EDF60266-78B0-4061-AB76-CBA327DD8211}" srcOrd="0" destOrd="0" presId="urn:microsoft.com/office/officeart/2005/8/layout/process1"/>
    <dgm:cxn modelId="{A1A47F6F-E4BF-4D77-AD3B-87C0E33D6A69}" type="presOf" srcId="{A428941B-CFA4-4B51-BE32-A59691AFE1A7}" destId="{E76B1EF9-FEB2-47C5-A6E1-ED8C4D965CFC}" srcOrd="1" destOrd="0" presId="urn:microsoft.com/office/officeart/2005/8/layout/process1"/>
    <dgm:cxn modelId="{A54F1973-13D2-49B7-AD90-79D6932EF2D3}" srcId="{6B484FFF-9CB6-4BC9-8EC1-BB6E375C27AE}" destId="{38A2E734-6BF5-4822-908C-CA50D3FDF404}" srcOrd="2" destOrd="0" parTransId="{30683C72-E135-4DC9-B04E-C0022BC4CFFC}" sibTransId="{5EF9C68B-9AE4-4B32-B369-F1439AD95F1C}"/>
    <dgm:cxn modelId="{808BA777-3859-401A-9379-0396902C5DB6}" type="presOf" srcId="{447F8926-3A0B-4E52-B461-1E90198929BB}" destId="{CC0E97A5-733D-40D4-9027-F9DB54FEC20D}" srcOrd="1" destOrd="0" presId="urn:microsoft.com/office/officeart/2005/8/layout/process1"/>
    <dgm:cxn modelId="{2BA5B97A-516B-46A7-8A21-F72B4057F74F}" type="presOf" srcId="{D7E66211-63DA-49C8-AFFD-8B53FA2000BB}" destId="{E11C3C62-B963-4127-BAA0-C261EC051882}" srcOrd="0" destOrd="0" presId="urn:microsoft.com/office/officeart/2005/8/layout/process1"/>
    <dgm:cxn modelId="{F2DDCB5A-C143-40A8-AC92-0082B765D1BD}" type="presOf" srcId="{BD984076-11A9-49E5-80F6-52E71C3C5BFD}" destId="{B22B3BD7-1BE5-4F5F-ABD2-EDF2EC314C0C}" srcOrd="1" destOrd="0" presId="urn:microsoft.com/office/officeart/2005/8/layout/process1"/>
    <dgm:cxn modelId="{B8E9807E-3C48-4619-ACF1-C296D492F0A6}" srcId="{6B484FFF-9CB6-4BC9-8EC1-BB6E375C27AE}" destId="{A8D36943-1477-4CEF-B244-E13A8F65AD2B}" srcOrd="7" destOrd="0" parTransId="{D58B0F41-EF4B-41B3-A3B7-E085A59E1900}" sibTransId="{FABF40CB-B379-44D2-9D1F-6674EC4866EB}"/>
    <dgm:cxn modelId="{15E63780-868A-449D-A78B-F3023DC18FB4}" type="presOf" srcId="{665DD35C-4B39-4F1F-9DBE-2083B68A40DF}" destId="{9329617D-99CB-4796-B163-D1629983C693}" srcOrd="1" destOrd="0" presId="urn:microsoft.com/office/officeart/2005/8/layout/process1"/>
    <dgm:cxn modelId="{5DFA9D84-74CF-4BF9-AF83-E167A4F5D269}" type="presOf" srcId="{F9B65D1C-0D92-4ECF-B08C-626311DD5E8B}" destId="{6EA71B35-9DAB-4298-B97C-D052D90F28EB}" srcOrd="1" destOrd="0" presId="urn:microsoft.com/office/officeart/2005/8/layout/process1"/>
    <dgm:cxn modelId="{9B3E7685-B77C-4144-9340-D140A9A750BF}" type="presOf" srcId="{F091ABD5-2CD6-4563-9AB8-AF021FCCFE8E}" destId="{41C7E0C8-F5BD-426B-9C8D-FB4D7FBFBBE8}" srcOrd="0" destOrd="0" presId="urn:microsoft.com/office/officeart/2005/8/layout/process1"/>
    <dgm:cxn modelId="{5888A297-A0EF-42AC-940D-0F9D6727E96F}" srcId="{6B484FFF-9CB6-4BC9-8EC1-BB6E375C27AE}" destId="{FD57C4B3-9618-4AE7-807D-41282CC9B4D5}" srcOrd="11" destOrd="0" parTransId="{91096D5A-2A2F-4928-8566-55AFD0859768}" sibTransId="{550E053A-3907-4102-944F-06C2C957293F}"/>
    <dgm:cxn modelId="{8B59F597-E750-4EB3-BFCC-8E959069261A}" type="presOf" srcId="{A8D36943-1477-4CEF-B244-E13A8F65AD2B}" destId="{6F8A6F17-134F-4AFD-8D5F-F920073DCF0F}" srcOrd="0" destOrd="0" presId="urn:microsoft.com/office/officeart/2005/8/layout/process1"/>
    <dgm:cxn modelId="{1EE6ECAF-57D3-4CA0-B6B1-2BC715C619D2}" type="presOf" srcId="{3BBBF8F2-92D2-4FA9-90A9-F5621FF0B815}" destId="{CCEEBD28-7A3D-4873-8199-81257D187EF5}" srcOrd="0" destOrd="0" presId="urn:microsoft.com/office/officeart/2005/8/layout/process1"/>
    <dgm:cxn modelId="{40329CB1-3DCB-4B80-ADD6-6707FFC3504D}" type="presOf" srcId="{447F8926-3A0B-4E52-B461-1E90198929BB}" destId="{CD337F20-9D14-4FC2-8824-74DD0EB86A3F}" srcOrd="0" destOrd="0" presId="urn:microsoft.com/office/officeart/2005/8/layout/process1"/>
    <dgm:cxn modelId="{6056E0BF-75BF-432A-8650-C712B8F521AA}" srcId="{6B484FFF-9CB6-4BC9-8EC1-BB6E375C27AE}" destId="{770E2F44-C1FD-4135-BC10-03C6DD4BD50D}" srcOrd="1" destOrd="0" parTransId="{23B92A34-EB52-4064-991F-0B64EE636F4A}" sibTransId="{F9B65D1C-0D92-4ECF-B08C-626311DD5E8B}"/>
    <dgm:cxn modelId="{869F10C0-65E9-42F6-8EA9-9552EA379F06}" type="presOf" srcId="{F9B65D1C-0D92-4ECF-B08C-626311DD5E8B}" destId="{37EE9E39-9337-4C7C-82B5-CBB18D8C3FA8}" srcOrd="0" destOrd="0" presId="urn:microsoft.com/office/officeart/2005/8/layout/process1"/>
    <dgm:cxn modelId="{5A15D3C8-C16C-48D2-828A-F2B532AA00D0}" type="presOf" srcId="{F091ABD5-2CD6-4563-9AB8-AF021FCCFE8E}" destId="{8D8243B5-4659-417C-B89F-70EB8C09851E}" srcOrd="1" destOrd="0" presId="urn:microsoft.com/office/officeart/2005/8/layout/process1"/>
    <dgm:cxn modelId="{D83F5FD6-DBFC-494D-A892-A05B189941AB}" srcId="{6B484FFF-9CB6-4BC9-8EC1-BB6E375C27AE}" destId="{5BE6DDE0-2A5E-43DF-96FE-E3DA5F4D2421}" srcOrd="9" destOrd="0" parTransId="{02E4491F-B368-4D6E-B4DF-A7BEEDE86AF8}" sibTransId="{447F8926-3A0B-4E52-B461-1E90198929BB}"/>
    <dgm:cxn modelId="{B1EAC7DA-7FA0-456F-9F11-D3E56B151571}" type="presOf" srcId="{3B25575F-B6DB-4B15-948B-EAD215ED081B}" destId="{051D84D7-2744-480A-9B52-A25A096B1F7E}" srcOrd="0" destOrd="0" presId="urn:microsoft.com/office/officeart/2005/8/layout/process1"/>
    <dgm:cxn modelId="{E3CA51E2-77C6-4AD3-A77B-3646345C2487}" srcId="{6B484FFF-9CB6-4BC9-8EC1-BB6E375C27AE}" destId="{3BBBF8F2-92D2-4FA9-90A9-F5621FF0B815}" srcOrd="5" destOrd="0" parTransId="{AA533C47-580F-4527-9EFD-783F7B5E91CB}" sibTransId="{A428941B-CFA4-4B51-BE32-A59691AFE1A7}"/>
    <dgm:cxn modelId="{9A0CBEFD-711F-405E-90AA-57F2B3E9BE3C}" type="presOf" srcId="{FD57C4B3-9618-4AE7-807D-41282CC9B4D5}" destId="{D88BAEB8-B380-46DC-8512-7D6578A87EAA}" srcOrd="0" destOrd="0" presId="urn:microsoft.com/office/officeart/2005/8/layout/process1"/>
    <dgm:cxn modelId="{29A28D4F-44BB-4D2C-9DC5-7E6BD59C5CAE}" type="presParOf" srcId="{AC35D542-A9C8-43CD-98D8-AED91A325922}" destId="{BB86D53D-3D92-4A9A-9395-CF2CF3A9E26C}" srcOrd="0" destOrd="0" presId="urn:microsoft.com/office/officeart/2005/8/layout/process1"/>
    <dgm:cxn modelId="{C294362A-1352-437F-ADFF-42418745E2BB}" type="presParOf" srcId="{AC35D542-A9C8-43CD-98D8-AED91A325922}" destId="{E11C3C62-B963-4127-BAA0-C261EC051882}" srcOrd="1" destOrd="0" presId="urn:microsoft.com/office/officeart/2005/8/layout/process1"/>
    <dgm:cxn modelId="{25718C72-E3D5-46D2-A501-F9311CE52456}" type="presParOf" srcId="{E11C3C62-B963-4127-BAA0-C261EC051882}" destId="{208E3293-C99F-41E6-8AE0-A641C7F7A8CB}" srcOrd="0" destOrd="0" presId="urn:microsoft.com/office/officeart/2005/8/layout/process1"/>
    <dgm:cxn modelId="{36904B15-B04C-4471-A475-C7EFB60237E7}" type="presParOf" srcId="{AC35D542-A9C8-43CD-98D8-AED91A325922}" destId="{ECAE5D34-A389-425F-808E-232EB1B3811C}" srcOrd="2" destOrd="0" presId="urn:microsoft.com/office/officeart/2005/8/layout/process1"/>
    <dgm:cxn modelId="{4637091B-384A-49EF-85FE-3AFF784AC0EF}" type="presParOf" srcId="{AC35D542-A9C8-43CD-98D8-AED91A325922}" destId="{37EE9E39-9337-4C7C-82B5-CBB18D8C3FA8}" srcOrd="3" destOrd="0" presId="urn:microsoft.com/office/officeart/2005/8/layout/process1"/>
    <dgm:cxn modelId="{86DA4ACE-8A7A-4734-9853-9805C9B4BF19}" type="presParOf" srcId="{37EE9E39-9337-4C7C-82B5-CBB18D8C3FA8}" destId="{6EA71B35-9DAB-4298-B97C-D052D90F28EB}" srcOrd="0" destOrd="0" presId="urn:microsoft.com/office/officeart/2005/8/layout/process1"/>
    <dgm:cxn modelId="{2EE69F5E-62BA-4674-B7DE-2D666ACA742F}" type="presParOf" srcId="{AC35D542-A9C8-43CD-98D8-AED91A325922}" destId="{B0402038-DF95-42AA-82B2-F6872DB8540F}" srcOrd="4" destOrd="0" presId="urn:microsoft.com/office/officeart/2005/8/layout/process1"/>
    <dgm:cxn modelId="{DFDC65BD-378B-46EC-84BF-4C138B23529F}" type="presParOf" srcId="{AC35D542-A9C8-43CD-98D8-AED91A325922}" destId="{95E60798-02A5-4522-9736-A3DFAFDB4D2C}" srcOrd="5" destOrd="0" presId="urn:microsoft.com/office/officeart/2005/8/layout/process1"/>
    <dgm:cxn modelId="{C32BDA3D-7467-4DDE-A3E8-DCFCDC833885}" type="presParOf" srcId="{95E60798-02A5-4522-9736-A3DFAFDB4D2C}" destId="{F634D469-69F4-4491-87CF-FECE3B485F01}" srcOrd="0" destOrd="0" presId="urn:microsoft.com/office/officeart/2005/8/layout/process1"/>
    <dgm:cxn modelId="{33F9F5E8-4D7F-4083-9002-0D32BCACA28C}" type="presParOf" srcId="{AC35D542-A9C8-43CD-98D8-AED91A325922}" destId="{FD49D7B8-6398-4FF5-B55B-23FD88AD5D96}" srcOrd="6" destOrd="0" presId="urn:microsoft.com/office/officeart/2005/8/layout/process1"/>
    <dgm:cxn modelId="{D0600F54-7CBA-4A3A-AF99-43284BB8934A}" type="presParOf" srcId="{AC35D542-A9C8-43CD-98D8-AED91A325922}" destId="{7AC74F2F-C08E-4832-B54F-D6658F2FEB39}" srcOrd="7" destOrd="0" presId="urn:microsoft.com/office/officeart/2005/8/layout/process1"/>
    <dgm:cxn modelId="{8FBD023B-A377-4E86-AB99-4B96A58EB8F3}" type="presParOf" srcId="{7AC74F2F-C08E-4832-B54F-D6658F2FEB39}" destId="{9329617D-99CB-4796-B163-D1629983C693}" srcOrd="0" destOrd="0" presId="urn:microsoft.com/office/officeart/2005/8/layout/process1"/>
    <dgm:cxn modelId="{F1249AB7-20B1-40FB-A733-BDC43705B66E}" type="presParOf" srcId="{AC35D542-A9C8-43CD-98D8-AED91A325922}" destId="{9679977C-EC1A-4B1A-9108-23548018FA60}" srcOrd="8" destOrd="0" presId="urn:microsoft.com/office/officeart/2005/8/layout/process1"/>
    <dgm:cxn modelId="{BE515B8F-2139-458C-B900-0EC3B5EE491E}" type="presParOf" srcId="{AC35D542-A9C8-43CD-98D8-AED91A325922}" destId="{051D84D7-2744-480A-9B52-A25A096B1F7E}" srcOrd="9" destOrd="0" presId="urn:microsoft.com/office/officeart/2005/8/layout/process1"/>
    <dgm:cxn modelId="{9051D924-DC13-4330-AEAF-6D7591C1C231}" type="presParOf" srcId="{051D84D7-2744-480A-9B52-A25A096B1F7E}" destId="{FCB833E3-8F03-4335-B0AA-6F27707099AE}" srcOrd="0" destOrd="0" presId="urn:microsoft.com/office/officeart/2005/8/layout/process1"/>
    <dgm:cxn modelId="{6EDD91F5-D7F9-4D69-90B4-FB8B85D69BE1}" type="presParOf" srcId="{AC35D542-A9C8-43CD-98D8-AED91A325922}" destId="{CCEEBD28-7A3D-4873-8199-81257D187EF5}" srcOrd="10" destOrd="0" presId="urn:microsoft.com/office/officeart/2005/8/layout/process1"/>
    <dgm:cxn modelId="{74400AFE-00C9-499A-873C-0DF241EFF47F}" type="presParOf" srcId="{AC35D542-A9C8-43CD-98D8-AED91A325922}" destId="{BC013BA5-1121-41D6-93AA-F10EC849A66A}" srcOrd="11" destOrd="0" presId="urn:microsoft.com/office/officeart/2005/8/layout/process1"/>
    <dgm:cxn modelId="{EDBB6E5C-96A7-4C5A-AE57-AB74A43939CA}" type="presParOf" srcId="{BC013BA5-1121-41D6-93AA-F10EC849A66A}" destId="{E76B1EF9-FEB2-47C5-A6E1-ED8C4D965CFC}" srcOrd="0" destOrd="0" presId="urn:microsoft.com/office/officeart/2005/8/layout/process1"/>
    <dgm:cxn modelId="{CBA156E4-8716-45BF-BB2A-093531E8F7CD}" type="presParOf" srcId="{AC35D542-A9C8-43CD-98D8-AED91A325922}" destId="{5D3DAC9C-01C6-46AD-BE14-507E3A39F2A1}" srcOrd="12" destOrd="0" presId="urn:microsoft.com/office/officeart/2005/8/layout/process1"/>
    <dgm:cxn modelId="{70F1E0CA-DFA2-43A4-85FB-523E24269DED}" type="presParOf" srcId="{AC35D542-A9C8-43CD-98D8-AED91A325922}" destId="{8A03F03B-0873-418E-A958-57B26A130A83}" srcOrd="13" destOrd="0" presId="urn:microsoft.com/office/officeart/2005/8/layout/process1"/>
    <dgm:cxn modelId="{DD36E59E-BB5F-4E21-B699-CE5441841E09}" type="presParOf" srcId="{8A03F03B-0873-418E-A958-57B26A130A83}" destId="{B22B3BD7-1BE5-4F5F-ABD2-EDF2EC314C0C}" srcOrd="0" destOrd="0" presId="urn:microsoft.com/office/officeart/2005/8/layout/process1"/>
    <dgm:cxn modelId="{6969AFCC-EA16-4F70-B528-91FFCB4B848B}" type="presParOf" srcId="{AC35D542-A9C8-43CD-98D8-AED91A325922}" destId="{6F8A6F17-134F-4AFD-8D5F-F920073DCF0F}" srcOrd="14" destOrd="0" presId="urn:microsoft.com/office/officeart/2005/8/layout/process1"/>
    <dgm:cxn modelId="{FAA6CE5A-088C-4AC6-8838-4CF5334011FC}" type="presParOf" srcId="{AC35D542-A9C8-43CD-98D8-AED91A325922}" destId="{160825AA-4859-4AC5-AFEA-85AFA2D1F30A}" srcOrd="15" destOrd="0" presId="urn:microsoft.com/office/officeart/2005/8/layout/process1"/>
    <dgm:cxn modelId="{045177CE-1BA6-4810-8DAE-8ED26837E6A2}" type="presParOf" srcId="{160825AA-4859-4AC5-AFEA-85AFA2D1F30A}" destId="{AA8E07A7-2E30-47CE-84B9-B3580496A45B}" srcOrd="0" destOrd="0" presId="urn:microsoft.com/office/officeart/2005/8/layout/process1"/>
    <dgm:cxn modelId="{B2943B5C-43B3-4886-94E5-A3F9FAC461D6}" type="presParOf" srcId="{AC35D542-A9C8-43CD-98D8-AED91A325922}" destId="{C44111D3-6CA1-458C-9F95-8D128132C56F}" srcOrd="16" destOrd="0" presId="urn:microsoft.com/office/officeart/2005/8/layout/process1"/>
    <dgm:cxn modelId="{F067F815-FE43-4F61-AA02-76C0DA66B39A}" type="presParOf" srcId="{AC35D542-A9C8-43CD-98D8-AED91A325922}" destId="{EDF60266-78B0-4061-AB76-CBA327DD8211}" srcOrd="17" destOrd="0" presId="urn:microsoft.com/office/officeart/2005/8/layout/process1"/>
    <dgm:cxn modelId="{2D7E8721-9508-445E-BEE8-99EA95A06728}" type="presParOf" srcId="{EDF60266-78B0-4061-AB76-CBA327DD8211}" destId="{4EDE3FF2-47DB-442B-ACE9-BC1EDA6D2F95}" srcOrd="0" destOrd="0" presId="urn:microsoft.com/office/officeart/2005/8/layout/process1"/>
    <dgm:cxn modelId="{E4F281CA-DAFE-458F-BCEB-2DB033CDF2F2}" type="presParOf" srcId="{AC35D542-A9C8-43CD-98D8-AED91A325922}" destId="{5B98F5B8-5DEC-4F82-8BA0-12FDC7529300}" srcOrd="18" destOrd="0" presId="urn:microsoft.com/office/officeart/2005/8/layout/process1"/>
    <dgm:cxn modelId="{F3F9FA9C-5DBE-4298-BD4B-D5BC741EECD6}" type="presParOf" srcId="{AC35D542-A9C8-43CD-98D8-AED91A325922}" destId="{CD337F20-9D14-4FC2-8824-74DD0EB86A3F}" srcOrd="19" destOrd="0" presId="urn:microsoft.com/office/officeart/2005/8/layout/process1"/>
    <dgm:cxn modelId="{75E6E892-ED74-4D26-B170-280D5DE41D2D}" type="presParOf" srcId="{CD337F20-9D14-4FC2-8824-74DD0EB86A3F}" destId="{CC0E97A5-733D-40D4-9027-F9DB54FEC20D}" srcOrd="0" destOrd="0" presId="urn:microsoft.com/office/officeart/2005/8/layout/process1"/>
    <dgm:cxn modelId="{C3CAC04B-3A52-4ABD-B738-6A6E97A80429}" type="presParOf" srcId="{AC35D542-A9C8-43CD-98D8-AED91A325922}" destId="{1580257D-F775-474E-8310-09960AFDA261}" srcOrd="20" destOrd="0" presId="urn:microsoft.com/office/officeart/2005/8/layout/process1"/>
    <dgm:cxn modelId="{9541A946-52BD-4FF5-823B-38D1E5849737}" type="presParOf" srcId="{AC35D542-A9C8-43CD-98D8-AED91A325922}" destId="{41C7E0C8-F5BD-426B-9C8D-FB4D7FBFBBE8}" srcOrd="21" destOrd="0" presId="urn:microsoft.com/office/officeart/2005/8/layout/process1"/>
    <dgm:cxn modelId="{BE967C46-FE05-4505-9595-7C416620129B}" type="presParOf" srcId="{41C7E0C8-F5BD-426B-9C8D-FB4D7FBFBBE8}" destId="{8D8243B5-4659-417C-B89F-70EB8C09851E}" srcOrd="0" destOrd="0" presId="urn:microsoft.com/office/officeart/2005/8/layout/process1"/>
    <dgm:cxn modelId="{FFC9DD66-A369-49F0-AB7F-30B720CBBFC4}" type="presParOf" srcId="{AC35D542-A9C8-43CD-98D8-AED91A325922}" destId="{D88BAEB8-B380-46DC-8512-7D6578A87EAA}" srcOrd="2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6D53D-3D92-4A9A-9395-CF2CF3A9E26C}">
      <dsp:nvSpPr>
        <dsp:cNvPr id="0" name=""/>
        <dsp:cNvSpPr/>
      </dsp:nvSpPr>
      <dsp:spPr>
        <a:xfrm>
          <a:off x="0" y="1801292"/>
          <a:ext cx="641179" cy="7487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Collecting the data</a:t>
          </a:r>
        </a:p>
      </dsp:txBody>
      <dsp:txXfrm>
        <a:off x="18779" y="1820071"/>
        <a:ext cx="603621" cy="711194"/>
      </dsp:txXfrm>
    </dsp:sp>
    <dsp:sp modelId="{E11C3C62-B963-4127-BAA0-C261EC051882}">
      <dsp:nvSpPr>
        <dsp:cNvPr id="0" name=""/>
        <dsp:cNvSpPr/>
      </dsp:nvSpPr>
      <dsp:spPr>
        <a:xfrm>
          <a:off x="705329" y="2096162"/>
          <a:ext cx="135998" cy="159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705329" y="2127964"/>
        <a:ext cx="95199" cy="95408"/>
      </dsp:txXfrm>
    </dsp:sp>
    <dsp:sp modelId="{ECAE5D34-A389-425F-808E-232EB1B3811C}">
      <dsp:nvSpPr>
        <dsp:cNvPr id="0" name=""/>
        <dsp:cNvSpPr/>
      </dsp:nvSpPr>
      <dsp:spPr>
        <a:xfrm>
          <a:off x="897779" y="1801292"/>
          <a:ext cx="641179" cy="748752"/>
        </a:xfrm>
        <a:prstGeom prst="roundRect">
          <a:avLst>
            <a:gd name="adj" fmla="val 10000"/>
          </a:avLst>
        </a:prstGeom>
        <a:solidFill>
          <a:schemeClr val="accent4">
            <a:hueOff val="890990"/>
            <a:satOff val="-3707"/>
            <a:lumOff val="8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Studying about the data</a:t>
          </a:r>
        </a:p>
      </dsp:txBody>
      <dsp:txXfrm>
        <a:off x="916558" y="1820071"/>
        <a:ext cx="603621" cy="711194"/>
      </dsp:txXfrm>
    </dsp:sp>
    <dsp:sp modelId="{37EE9E39-9337-4C7C-82B5-CBB18D8C3FA8}">
      <dsp:nvSpPr>
        <dsp:cNvPr id="0" name=""/>
        <dsp:cNvSpPr/>
      </dsp:nvSpPr>
      <dsp:spPr>
        <a:xfrm>
          <a:off x="1603077" y="2096162"/>
          <a:ext cx="135930" cy="159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"/>
            <a:satOff val="-4078"/>
            <a:lumOff val="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1603077" y="2127964"/>
        <a:ext cx="95151" cy="95408"/>
      </dsp:txXfrm>
    </dsp:sp>
    <dsp:sp modelId="{B0402038-DF95-42AA-82B2-F6872DB8540F}">
      <dsp:nvSpPr>
        <dsp:cNvPr id="0" name=""/>
        <dsp:cNvSpPr/>
      </dsp:nvSpPr>
      <dsp:spPr>
        <a:xfrm>
          <a:off x="1795430" y="1801292"/>
          <a:ext cx="641179" cy="748752"/>
        </a:xfrm>
        <a:prstGeom prst="roundRect">
          <a:avLst>
            <a:gd name="adj" fmla="val 10000"/>
          </a:avLst>
        </a:prstGeom>
        <a:solidFill>
          <a:schemeClr val="accent4">
            <a:hueOff val="1781980"/>
            <a:satOff val="-7414"/>
            <a:lumOff val="17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EDA</a:t>
          </a:r>
        </a:p>
      </dsp:txBody>
      <dsp:txXfrm>
        <a:off x="1814209" y="1820071"/>
        <a:ext cx="603621" cy="711194"/>
      </dsp:txXfrm>
    </dsp:sp>
    <dsp:sp modelId="{95E60798-02A5-4522-9736-A3DFAFDB4D2C}">
      <dsp:nvSpPr>
        <dsp:cNvPr id="0" name=""/>
        <dsp:cNvSpPr/>
      </dsp:nvSpPr>
      <dsp:spPr>
        <a:xfrm>
          <a:off x="2500728" y="2096162"/>
          <a:ext cx="135930" cy="159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2500728" y="2127964"/>
        <a:ext cx="95151" cy="95408"/>
      </dsp:txXfrm>
    </dsp:sp>
    <dsp:sp modelId="{FD49D7B8-6398-4FF5-B55B-23FD88AD5D96}">
      <dsp:nvSpPr>
        <dsp:cNvPr id="0" name=""/>
        <dsp:cNvSpPr/>
      </dsp:nvSpPr>
      <dsp:spPr>
        <a:xfrm>
          <a:off x="2693082" y="1801292"/>
          <a:ext cx="641179" cy="748752"/>
        </a:xfrm>
        <a:prstGeom prst="roundRect">
          <a:avLst>
            <a:gd name="adj" fmla="val 10000"/>
          </a:avLst>
        </a:prstGeom>
        <a:solidFill>
          <a:schemeClr val="accent4">
            <a:hueOff val="2672970"/>
            <a:satOff val="-11121"/>
            <a:lumOff val="26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Working on categorical data</a:t>
          </a:r>
        </a:p>
      </dsp:txBody>
      <dsp:txXfrm>
        <a:off x="2711861" y="1820071"/>
        <a:ext cx="603621" cy="711194"/>
      </dsp:txXfrm>
    </dsp:sp>
    <dsp:sp modelId="{7AC74F2F-C08E-4832-B54F-D6658F2FEB39}">
      <dsp:nvSpPr>
        <dsp:cNvPr id="0" name=""/>
        <dsp:cNvSpPr/>
      </dsp:nvSpPr>
      <dsp:spPr>
        <a:xfrm>
          <a:off x="3398379" y="2096162"/>
          <a:ext cx="135930" cy="159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940267"/>
            <a:satOff val="-12233"/>
            <a:lumOff val="28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3398379" y="2127964"/>
        <a:ext cx="95151" cy="95408"/>
      </dsp:txXfrm>
    </dsp:sp>
    <dsp:sp modelId="{9679977C-EC1A-4B1A-9108-23548018FA60}">
      <dsp:nvSpPr>
        <dsp:cNvPr id="0" name=""/>
        <dsp:cNvSpPr/>
      </dsp:nvSpPr>
      <dsp:spPr>
        <a:xfrm>
          <a:off x="3590733" y="1801292"/>
          <a:ext cx="641179" cy="748752"/>
        </a:xfrm>
        <a:prstGeom prst="roundRect">
          <a:avLst>
            <a:gd name="adj" fmla="val 10000"/>
          </a:avLst>
        </a:prstGeom>
        <a:solidFill>
          <a:schemeClr val="accent4">
            <a:hueOff val="3563960"/>
            <a:satOff val="-14828"/>
            <a:lumOff val="34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Splitting the data into train and test sets</a:t>
          </a:r>
        </a:p>
      </dsp:txBody>
      <dsp:txXfrm>
        <a:off x="3609512" y="1820071"/>
        <a:ext cx="603621" cy="711194"/>
      </dsp:txXfrm>
    </dsp:sp>
    <dsp:sp modelId="{051D84D7-2744-480A-9B52-A25A096B1F7E}">
      <dsp:nvSpPr>
        <dsp:cNvPr id="0" name=""/>
        <dsp:cNvSpPr/>
      </dsp:nvSpPr>
      <dsp:spPr>
        <a:xfrm>
          <a:off x="4296030" y="2096162"/>
          <a:ext cx="135930" cy="159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4296030" y="2127964"/>
        <a:ext cx="95151" cy="95408"/>
      </dsp:txXfrm>
    </dsp:sp>
    <dsp:sp modelId="{CCEEBD28-7A3D-4873-8199-81257D187EF5}">
      <dsp:nvSpPr>
        <dsp:cNvPr id="0" name=""/>
        <dsp:cNvSpPr/>
      </dsp:nvSpPr>
      <dsp:spPr>
        <a:xfrm>
          <a:off x="4488384" y="1801292"/>
          <a:ext cx="641179" cy="748752"/>
        </a:xfrm>
        <a:prstGeom prst="roundRect">
          <a:avLst>
            <a:gd name="adj" fmla="val 10000"/>
          </a:avLst>
        </a:prstGeom>
        <a:solidFill>
          <a:schemeClr val="accent4">
            <a:hueOff val="4454951"/>
            <a:satOff val="-18535"/>
            <a:lumOff val="43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Pipeline </a:t>
          </a:r>
        </a:p>
      </dsp:txBody>
      <dsp:txXfrm>
        <a:off x="4507163" y="1820071"/>
        <a:ext cx="603621" cy="711194"/>
      </dsp:txXfrm>
    </dsp:sp>
    <dsp:sp modelId="{BC013BA5-1121-41D6-93AA-F10EC849A66A}">
      <dsp:nvSpPr>
        <dsp:cNvPr id="0" name=""/>
        <dsp:cNvSpPr/>
      </dsp:nvSpPr>
      <dsp:spPr>
        <a:xfrm>
          <a:off x="5193682" y="2096162"/>
          <a:ext cx="135930" cy="159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5193682" y="2127964"/>
        <a:ext cx="95151" cy="95408"/>
      </dsp:txXfrm>
    </dsp:sp>
    <dsp:sp modelId="{5D3DAC9C-01C6-46AD-BE14-507E3A39F2A1}">
      <dsp:nvSpPr>
        <dsp:cNvPr id="0" name=""/>
        <dsp:cNvSpPr/>
      </dsp:nvSpPr>
      <dsp:spPr>
        <a:xfrm>
          <a:off x="5386035" y="1801292"/>
          <a:ext cx="641179" cy="748752"/>
        </a:xfrm>
        <a:prstGeom prst="roundRect">
          <a:avLst>
            <a:gd name="adj" fmla="val 10000"/>
          </a:avLst>
        </a:prstGeom>
        <a:solidFill>
          <a:schemeClr val="accent4">
            <a:hueOff val="5345940"/>
            <a:satOff val="-22242"/>
            <a:lumOff val="5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Creating</a:t>
          </a:r>
          <a:r>
            <a:rPr lang="en-IN" sz="900" kern="1200" baseline="0" dirty="0"/>
            <a:t> an model</a:t>
          </a:r>
          <a:endParaRPr lang="en-IN" sz="900" kern="1200" dirty="0"/>
        </a:p>
      </dsp:txBody>
      <dsp:txXfrm>
        <a:off x="5404814" y="1820071"/>
        <a:ext cx="603621" cy="711194"/>
      </dsp:txXfrm>
    </dsp:sp>
    <dsp:sp modelId="{8A03F03B-0873-418E-A958-57B26A130A83}">
      <dsp:nvSpPr>
        <dsp:cNvPr id="0" name=""/>
        <dsp:cNvSpPr/>
      </dsp:nvSpPr>
      <dsp:spPr>
        <a:xfrm>
          <a:off x="6091333" y="2096162"/>
          <a:ext cx="135930" cy="159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6091333" y="2127964"/>
        <a:ext cx="95151" cy="95408"/>
      </dsp:txXfrm>
    </dsp:sp>
    <dsp:sp modelId="{6F8A6F17-134F-4AFD-8D5F-F920073DCF0F}">
      <dsp:nvSpPr>
        <dsp:cNvPr id="0" name=""/>
        <dsp:cNvSpPr/>
      </dsp:nvSpPr>
      <dsp:spPr>
        <a:xfrm>
          <a:off x="6283687" y="1801292"/>
          <a:ext cx="641179" cy="748752"/>
        </a:xfrm>
        <a:prstGeom prst="roundRect">
          <a:avLst>
            <a:gd name="adj" fmla="val 10000"/>
          </a:avLst>
        </a:prstGeom>
        <a:solidFill>
          <a:schemeClr val="accent4">
            <a:hueOff val="6236930"/>
            <a:satOff val="-25949"/>
            <a:lumOff val="61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Evaluation</a:t>
          </a:r>
          <a:r>
            <a:rPr lang="en-IN" sz="900" kern="1200" baseline="0" dirty="0"/>
            <a:t> using cross-validation</a:t>
          </a:r>
          <a:endParaRPr lang="en-IN" sz="900" kern="1200" dirty="0"/>
        </a:p>
      </dsp:txBody>
      <dsp:txXfrm>
        <a:off x="6302466" y="1820071"/>
        <a:ext cx="603621" cy="711194"/>
      </dsp:txXfrm>
    </dsp:sp>
    <dsp:sp modelId="{160825AA-4859-4AC5-AFEA-85AFA2D1F30A}">
      <dsp:nvSpPr>
        <dsp:cNvPr id="0" name=""/>
        <dsp:cNvSpPr/>
      </dsp:nvSpPr>
      <dsp:spPr>
        <a:xfrm>
          <a:off x="6988984" y="2096162"/>
          <a:ext cx="135930" cy="159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860623"/>
            <a:satOff val="-28544"/>
            <a:lumOff val="67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6988984" y="2127964"/>
        <a:ext cx="95151" cy="95408"/>
      </dsp:txXfrm>
    </dsp:sp>
    <dsp:sp modelId="{C44111D3-6CA1-458C-9F95-8D128132C56F}">
      <dsp:nvSpPr>
        <dsp:cNvPr id="0" name=""/>
        <dsp:cNvSpPr/>
      </dsp:nvSpPr>
      <dsp:spPr>
        <a:xfrm>
          <a:off x="7181338" y="1801292"/>
          <a:ext cx="641179" cy="748752"/>
        </a:xfrm>
        <a:prstGeom prst="roundRect">
          <a:avLst>
            <a:gd name="adj" fmla="val 10000"/>
          </a:avLst>
        </a:prstGeom>
        <a:solidFill>
          <a:schemeClr val="accent4">
            <a:hueOff val="7127921"/>
            <a:satOff val="-29656"/>
            <a:lumOff val="69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Prediction on the test set</a:t>
          </a:r>
        </a:p>
      </dsp:txBody>
      <dsp:txXfrm>
        <a:off x="7200117" y="1820071"/>
        <a:ext cx="603621" cy="711194"/>
      </dsp:txXfrm>
    </dsp:sp>
    <dsp:sp modelId="{EDF60266-78B0-4061-AB76-CBA327DD8211}">
      <dsp:nvSpPr>
        <dsp:cNvPr id="0" name=""/>
        <dsp:cNvSpPr/>
      </dsp:nvSpPr>
      <dsp:spPr>
        <a:xfrm>
          <a:off x="7886635" y="2096162"/>
          <a:ext cx="135930" cy="159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7886635" y="2127964"/>
        <a:ext cx="95151" cy="95408"/>
      </dsp:txXfrm>
    </dsp:sp>
    <dsp:sp modelId="{5B98F5B8-5DEC-4F82-8BA0-12FDC7529300}">
      <dsp:nvSpPr>
        <dsp:cNvPr id="0" name=""/>
        <dsp:cNvSpPr/>
      </dsp:nvSpPr>
      <dsp:spPr>
        <a:xfrm>
          <a:off x="8078989" y="1801292"/>
          <a:ext cx="641179" cy="748752"/>
        </a:xfrm>
        <a:prstGeom prst="roundRect">
          <a:avLst>
            <a:gd name="adj" fmla="val 10000"/>
          </a:avLst>
        </a:prstGeom>
        <a:solidFill>
          <a:schemeClr val="accent4">
            <a:hueOff val="8018910"/>
            <a:satOff val="-33363"/>
            <a:lumOff val="78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Evaluating </a:t>
          </a:r>
        </a:p>
      </dsp:txBody>
      <dsp:txXfrm>
        <a:off x="8097768" y="1820071"/>
        <a:ext cx="603621" cy="711194"/>
      </dsp:txXfrm>
    </dsp:sp>
    <dsp:sp modelId="{CD337F20-9D14-4FC2-8824-74DD0EB86A3F}">
      <dsp:nvSpPr>
        <dsp:cNvPr id="0" name=""/>
        <dsp:cNvSpPr/>
      </dsp:nvSpPr>
      <dsp:spPr>
        <a:xfrm>
          <a:off x="8784287" y="2096162"/>
          <a:ext cx="135930" cy="159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8820801"/>
            <a:satOff val="-36699"/>
            <a:lumOff val="8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8784287" y="2127964"/>
        <a:ext cx="95151" cy="95408"/>
      </dsp:txXfrm>
    </dsp:sp>
    <dsp:sp modelId="{1580257D-F775-474E-8310-09960AFDA261}">
      <dsp:nvSpPr>
        <dsp:cNvPr id="0" name=""/>
        <dsp:cNvSpPr/>
      </dsp:nvSpPr>
      <dsp:spPr>
        <a:xfrm>
          <a:off x="8976640" y="1801292"/>
          <a:ext cx="641179" cy="748752"/>
        </a:xfrm>
        <a:prstGeom prst="roundRect">
          <a:avLst>
            <a:gd name="adj" fmla="val 10000"/>
          </a:avLst>
        </a:prstGeom>
        <a:solidFill>
          <a:schemeClr val="accent4">
            <a:hueOff val="8909901"/>
            <a:satOff val="-37070"/>
            <a:lumOff val="87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Fine tuning the model to get good accuracy</a:t>
          </a:r>
        </a:p>
      </dsp:txBody>
      <dsp:txXfrm>
        <a:off x="8995419" y="1820071"/>
        <a:ext cx="603621" cy="711194"/>
      </dsp:txXfrm>
    </dsp:sp>
    <dsp:sp modelId="{41C7E0C8-F5BD-426B-9C8D-FB4D7FBFBBE8}">
      <dsp:nvSpPr>
        <dsp:cNvPr id="0" name=""/>
        <dsp:cNvSpPr/>
      </dsp:nvSpPr>
      <dsp:spPr>
        <a:xfrm>
          <a:off x="9681938" y="2096162"/>
          <a:ext cx="135930" cy="159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9681938" y="2127964"/>
        <a:ext cx="95151" cy="95408"/>
      </dsp:txXfrm>
    </dsp:sp>
    <dsp:sp modelId="{D88BAEB8-B380-46DC-8512-7D6578A87EAA}">
      <dsp:nvSpPr>
        <dsp:cNvPr id="0" name=""/>
        <dsp:cNvSpPr/>
      </dsp:nvSpPr>
      <dsp:spPr>
        <a:xfrm>
          <a:off x="9874292" y="1801292"/>
          <a:ext cx="641179" cy="748752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Deploy </a:t>
          </a:r>
        </a:p>
      </dsp:txBody>
      <dsp:txXfrm>
        <a:off x="9893071" y="1820071"/>
        <a:ext cx="603621" cy="711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43E7-DC53-F7DA-A1B2-8D2FA9272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Cost prediction of health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A6745-AC81-1DAE-5C42-62279208A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Predicting the cost of insurance</a:t>
            </a:r>
          </a:p>
        </p:txBody>
      </p:sp>
    </p:spTree>
    <p:extLst>
      <p:ext uri="{BB962C8B-B14F-4D97-AF65-F5344CB8AC3E}">
        <p14:creationId xmlns:p14="http://schemas.microsoft.com/office/powerpoint/2010/main" val="415744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8C66-55E5-ADF9-F43F-F64B53AD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Creating an pipe line to know the best model that suits for our data set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D7116A4-B7A5-D6BC-2920-0153EB931CF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3593862"/>
            <a:ext cx="5485476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 regression test accuracy 0.7901579332949634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Random Forest Regressor test accuracy 0.8456368923315002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SVR test accuracy -0.08724655900831246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decision tree regressor test accuracy 0.741737157110795</a:t>
            </a: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F0DDE63-426E-B5D2-9FB9-C5730AF8ED07}"/>
              </a:ext>
            </a:extLst>
          </p:cNvPr>
          <p:cNvSpPr txBox="1">
            <a:spLocks/>
          </p:cNvSpPr>
          <p:nvPr/>
        </p:nvSpPr>
        <p:spPr>
          <a:xfrm>
            <a:off x="5335588" y="1139825"/>
            <a:ext cx="6172200" cy="487362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3195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747A-1D52-972C-2954-97BDD418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RMSE,MSE,MAE for our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6136E-89C2-16ED-47EB-3D7A5F208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E031E-21DD-0DBE-8AAB-05C8B04D6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Random forest regressor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BE4D315-C7F0-39AA-693F-D325843229E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9788" y="4070371"/>
            <a:ext cx="393376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absolute error: 3769.8979504168346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squared error: 29708045.030370474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 mean squared error: 61.39949470815566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2686CD0-7D79-C749-6F4F-3E30A857AF9A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172200" y="4024206"/>
            <a:ext cx="402994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absolute error: 2207.347129857199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squared error: 16445686.515982471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 mean squared error: 46.982412984617966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22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2441-B68E-26AE-C42B-70C0E0EF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Evaluating the model by using the r2score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D01F01-0BA5-85EB-19D2-D25A121D67A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3878185"/>
            <a:ext cx="4228722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r2_score for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0.7901579332949633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9C17C84-B5E0-CB25-F0D3-63482AFABAB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3862796"/>
            <a:ext cx="472244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r2_score for rf 0.8438362859835116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857D-CCB8-0A59-F039-7003A227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using the cross-validation(</a:t>
            </a:r>
            <a:r>
              <a:rPr lang="en-IN" dirty="0" err="1"/>
              <a:t>grid_search_cv</a:t>
            </a:r>
            <a:r>
              <a:rPr lang="en-IN" dirty="0"/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58281D-AEA8-0784-91ED-33430307C7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9954" y="3570408"/>
            <a:ext cx="11859868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Scores: [4677.60448369 5795.21225411 5751.58190774 5161.96492073 5224.25018351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4676.13338594 4761.12084891 5872.60179722 5002.81051256 4487.77319699]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Mean: 5141.10534914008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Standard deviation: 486.2469817492904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44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9A5A-C66E-2860-56A8-AE95192C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Fine-tuning the model to get an good accuracy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29FDFB-B9A2-7E63-AFFC-F608EDE537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2928" y="2943029"/>
            <a:ext cx="8156079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(cv=5, estimator=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RandomForestRegressor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param_grid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=[{'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[2, 4, 6, 8],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[3, 10, 30]}, {'bootstrap': [False],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[2, 3, 4],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[3, 10]}],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return_train_score=True,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scoring='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neg_mean_squared_error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19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1D88-E94B-0ED2-AEB0-A7A9F0E0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1F01-C0D4-9610-677B-43D7759CC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Deploying the machine</a:t>
            </a:r>
          </a:p>
          <a:p>
            <a:pPr marL="0" indent="0">
              <a:buNone/>
            </a:pPr>
            <a:r>
              <a:rPr lang="en-IN" dirty="0"/>
              <a:t>Learning model by using</a:t>
            </a:r>
          </a:p>
          <a:p>
            <a:pPr marL="0" indent="0">
              <a:buNone/>
            </a:pPr>
            <a:r>
              <a:rPr lang="en-IN" dirty="0"/>
              <a:t>The flask.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BD1F71-9644-23D4-1C4F-DC39512875B7}"/>
              </a:ext>
            </a:extLst>
          </p:cNvPr>
          <p:cNvGrpSpPr/>
          <p:nvPr/>
        </p:nvGrpSpPr>
        <p:grpSpPr>
          <a:xfrm>
            <a:off x="4517770" y="0"/>
            <a:ext cx="6836030" cy="6968325"/>
            <a:chOff x="-4571" y="-4571"/>
            <a:chExt cx="6836664" cy="99669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19FF83-B7FD-3007-40A8-FD424C47C5E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571" y="-4571"/>
              <a:ext cx="6836664" cy="99669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F261851-23BB-C152-85DC-44BA239CA801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571" y="-4571"/>
              <a:ext cx="6836664" cy="99669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19430A-A35C-C1B3-6862-9F083D59EA77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571" y="-4571"/>
              <a:ext cx="3852672" cy="9966960"/>
            </a:xfrm>
            <a:prstGeom prst="rect">
              <a:avLst/>
            </a:prstGeom>
          </p:spPr>
        </p:pic>
        <p:sp>
          <p:nvSpPr>
            <p:cNvPr id="8" name="Shape 19">
              <a:extLst>
                <a:ext uri="{FF2B5EF4-FFF2-40B4-BE49-F238E27FC236}">
                  <a16:creationId xmlns:a16="http://schemas.microsoft.com/office/drawing/2014/main" id="{E2CAB441-DC57-9ED3-E5D5-B776CCFF7DC7}"/>
                </a:ext>
              </a:extLst>
            </p:cNvPr>
            <p:cNvSpPr/>
            <p:nvPr/>
          </p:nvSpPr>
          <p:spPr>
            <a:xfrm>
              <a:off x="1978660" y="6126987"/>
              <a:ext cx="1913566" cy="402336"/>
            </a:xfrm>
            <a:custGeom>
              <a:avLst/>
              <a:gdLst/>
              <a:ahLst/>
              <a:cxnLst/>
              <a:rect l="0" t="0" r="0" b="0"/>
              <a:pathLst>
                <a:path w="1913566" h="402336">
                  <a:moveTo>
                    <a:pt x="0" y="0"/>
                  </a:moveTo>
                  <a:lnTo>
                    <a:pt x="1913566" y="0"/>
                  </a:lnTo>
                  <a:lnTo>
                    <a:pt x="1913566" y="27064"/>
                  </a:lnTo>
                  <a:lnTo>
                    <a:pt x="75832" y="27064"/>
                  </a:lnTo>
                  <a:cubicBezTo>
                    <a:pt x="65422" y="27064"/>
                    <a:pt x="56537" y="30745"/>
                    <a:pt x="49176" y="38105"/>
                  </a:cubicBezTo>
                  <a:cubicBezTo>
                    <a:pt x="41815" y="45466"/>
                    <a:pt x="38135" y="54352"/>
                    <a:pt x="38135" y="64762"/>
                  </a:cubicBezTo>
                  <a:lnTo>
                    <a:pt x="38135" y="319216"/>
                  </a:lnTo>
                  <a:cubicBezTo>
                    <a:pt x="38135" y="329626"/>
                    <a:pt x="41815" y="338511"/>
                    <a:pt x="49176" y="345872"/>
                  </a:cubicBezTo>
                  <a:cubicBezTo>
                    <a:pt x="56537" y="353232"/>
                    <a:pt x="65422" y="356913"/>
                    <a:pt x="75832" y="356914"/>
                  </a:cubicBezTo>
                  <a:lnTo>
                    <a:pt x="1913566" y="356914"/>
                  </a:lnTo>
                  <a:lnTo>
                    <a:pt x="1913566" y="402336"/>
                  </a:lnTo>
                  <a:lnTo>
                    <a:pt x="0" y="40233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5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Shape 20">
              <a:extLst>
                <a:ext uri="{FF2B5EF4-FFF2-40B4-BE49-F238E27FC236}">
                  <a16:creationId xmlns:a16="http://schemas.microsoft.com/office/drawing/2014/main" id="{0ED96E57-CD95-DF91-1350-99C667414EBF}"/>
                </a:ext>
              </a:extLst>
            </p:cNvPr>
            <p:cNvSpPr/>
            <p:nvPr/>
          </p:nvSpPr>
          <p:spPr>
            <a:xfrm>
              <a:off x="3892225" y="6126987"/>
              <a:ext cx="1911674" cy="402336"/>
            </a:xfrm>
            <a:custGeom>
              <a:avLst/>
              <a:gdLst/>
              <a:ahLst/>
              <a:cxnLst/>
              <a:rect l="0" t="0" r="0" b="0"/>
              <a:pathLst>
                <a:path w="1911674" h="402336">
                  <a:moveTo>
                    <a:pt x="0" y="0"/>
                  </a:moveTo>
                  <a:lnTo>
                    <a:pt x="1911674" y="0"/>
                  </a:lnTo>
                  <a:lnTo>
                    <a:pt x="1911674" y="402336"/>
                  </a:lnTo>
                  <a:lnTo>
                    <a:pt x="0" y="402336"/>
                  </a:lnTo>
                  <a:lnTo>
                    <a:pt x="0" y="356914"/>
                  </a:lnTo>
                  <a:lnTo>
                    <a:pt x="1837734" y="356914"/>
                  </a:lnTo>
                  <a:cubicBezTo>
                    <a:pt x="1848144" y="356913"/>
                    <a:pt x="1857029" y="353232"/>
                    <a:pt x="1864389" y="345872"/>
                  </a:cubicBezTo>
                  <a:cubicBezTo>
                    <a:pt x="1871750" y="338511"/>
                    <a:pt x="1875431" y="329626"/>
                    <a:pt x="1875431" y="319216"/>
                  </a:cubicBezTo>
                  <a:lnTo>
                    <a:pt x="1875431" y="64762"/>
                  </a:lnTo>
                  <a:cubicBezTo>
                    <a:pt x="1875431" y="54352"/>
                    <a:pt x="1871750" y="45466"/>
                    <a:pt x="1864389" y="38105"/>
                  </a:cubicBezTo>
                  <a:cubicBezTo>
                    <a:pt x="1857029" y="30745"/>
                    <a:pt x="1848144" y="27064"/>
                    <a:pt x="1837734" y="27064"/>
                  </a:cubicBezTo>
                  <a:lnTo>
                    <a:pt x="0" y="2706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5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Shape 22">
              <a:extLst>
                <a:ext uri="{FF2B5EF4-FFF2-40B4-BE49-F238E27FC236}">
                  <a16:creationId xmlns:a16="http://schemas.microsoft.com/office/drawing/2014/main" id="{BD8FFD9F-E053-7B7D-7BCA-E5CC13747503}"/>
                </a:ext>
              </a:extLst>
            </p:cNvPr>
            <p:cNvSpPr/>
            <p:nvPr/>
          </p:nvSpPr>
          <p:spPr>
            <a:xfrm>
              <a:off x="2012082" y="6149340"/>
              <a:ext cx="3760286" cy="339273"/>
            </a:xfrm>
            <a:custGeom>
              <a:avLst/>
              <a:gdLst/>
              <a:ahLst/>
              <a:cxnLst/>
              <a:rect l="0" t="0" r="0" b="0"/>
              <a:pathLst>
                <a:path w="3760286" h="339273">
                  <a:moveTo>
                    <a:pt x="42410" y="0"/>
                  </a:moveTo>
                  <a:lnTo>
                    <a:pt x="3717877" y="0"/>
                  </a:lnTo>
                  <a:cubicBezTo>
                    <a:pt x="3729588" y="0"/>
                    <a:pt x="3739583" y="4140"/>
                    <a:pt x="3747864" y="12421"/>
                  </a:cubicBezTo>
                  <a:cubicBezTo>
                    <a:pt x="3756145" y="20702"/>
                    <a:pt x="3760286" y="30698"/>
                    <a:pt x="3760286" y="42409"/>
                  </a:cubicBezTo>
                  <a:lnTo>
                    <a:pt x="3760286" y="296863"/>
                  </a:lnTo>
                  <a:cubicBezTo>
                    <a:pt x="3760286" y="308574"/>
                    <a:pt x="3756145" y="318570"/>
                    <a:pt x="3747864" y="326851"/>
                  </a:cubicBezTo>
                  <a:cubicBezTo>
                    <a:pt x="3739583" y="335131"/>
                    <a:pt x="3729588" y="339272"/>
                    <a:pt x="3717877" y="339273"/>
                  </a:cubicBezTo>
                  <a:lnTo>
                    <a:pt x="42410" y="339273"/>
                  </a:lnTo>
                  <a:cubicBezTo>
                    <a:pt x="30699" y="339272"/>
                    <a:pt x="20702" y="335131"/>
                    <a:pt x="12422" y="326851"/>
                  </a:cubicBezTo>
                  <a:cubicBezTo>
                    <a:pt x="4140" y="318570"/>
                    <a:pt x="0" y="308574"/>
                    <a:pt x="0" y="296863"/>
                  </a:cubicBezTo>
                  <a:lnTo>
                    <a:pt x="0" y="42409"/>
                  </a:lnTo>
                  <a:cubicBezTo>
                    <a:pt x="0" y="30698"/>
                    <a:pt x="4140" y="20702"/>
                    <a:pt x="12422" y="12420"/>
                  </a:cubicBezTo>
                  <a:cubicBezTo>
                    <a:pt x="20702" y="4140"/>
                    <a:pt x="30699" y="0"/>
                    <a:pt x="424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A77D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04091B8-8C02-9FAA-3714-518652F7B82C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011172" y="6148324"/>
              <a:ext cx="3758184" cy="335280"/>
            </a:xfrm>
            <a:prstGeom prst="rect">
              <a:avLst/>
            </a:prstGeom>
          </p:spPr>
        </p:pic>
        <p:sp>
          <p:nvSpPr>
            <p:cNvPr id="12" name="Shape 25">
              <a:extLst>
                <a:ext uri="{FF2B5EF4-FFF2-40B4-BE49-F238E27FC236}">
                  <a16:creationId xmlns:a16="http://schemas.microsoft.com/office/drawing/2014/main" id="{C5C6E5DC-95BA-C012-44F6-DD922F2BA85A}"/>
                </a:ext>
              </a:extLst>
            </p:cNvPr>
            <p:cNvSpPr/>
            <p:nvPr/>
          </p:nvSpPr>
          <p:spPr>
            <a:xfrm>
              <a:off x="5767656" y="6201172"/>
              <a:ext cx="0" cy="245035"/>
            </a:xfrm>
            <a:custGeom>
              <a:avLst/>
              <a:gdLst/>
              <a:ahLst/>
              <a:cxnLst/>
              <a:rect l="0" t="0" r="0" b="0"/>
              <a:pathLst>
                <a:path h="245035">
                  <a:moveTo>
                    <a:pt x="0" y="245035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Shape 26">
              <a:extLst>
                <a:ext uri="{FF2B5EF4-FFF2-40B4-BE49-F238E27FC236}">
                  <a16:creationId xmlns:a16="http://schemas.microsoft.com/office/drawing/2014/main" id="{EA69D9C1-2539-39B8-1E24-E0E0928BC7A5}"/>
                </a:ext>
              </a:extLst>
            </p:cNvPr>
            <p:cNvSpPr/>
            <p:nvPr/>
          </p:nvSpPr>
          <p:spPr>
            <a:xfrm>
              <a:off x="2016794" y="6154051"/>
              <a:ext cx="3750861" cy="47121"/>
            </a:xfrm>
            <a:custGeom>
              <a:avLst/>
              <a:gdLst/>
              <a:ahLst/>
              <a:cxnLst/>
              <a:rect l="0" t="0" r="0" b="0"/>
              <a:pathLst>
                <a:path w="3750861" h="47121">
                  <a:moveTo>
                    <a:pt x="37697" y="0"/>
                  </a:moveTo>
                  <a:lnTo>
                    <a:pt x="3713165" y="0"/>
                  </a:lnTo>
                  <a:cubicBezTo>
                    <a:pt x="3723575" y="0"/>
                    <a:pt x="3732460" y="3681"/>
                    <a:pt x="3739820" y="11041"/>
                  </a:cubicBezTo>
                  <a:cubicBezTo>
                    <a:pt x="3743501" y="14722"/>
                    <a:pt x="3746261" y="18783"/>
                    <a:pt x="3748101" y="23226"/>
                  </a:cubicBezTo>
                  <a:lnTo>
                    <a:pt x="3750861" y="37694"/>
                  </a:lnTo>
                  <a:lnTo>
                    <a:pt x="3750861" y="47121"/>
                  </a:lnTo>
                  <a:cubicBezTo>
                    <a:pt x="3750860" y="42121"/>
                    <a:pt x="3749904" y="37312"/>
                    <a:pt x="3747990" y="32694"/>
                  </a:cubicBezTo>
                  <a:cubicBezTo>
                    <a:pt x="3746078" y="28076"/>
                    <a:pt x="3743354" y="23999"/>
                    <a:pt x="3739819" y="20465"/>
                  </a:cubicBezTo>
                  <a:cubicBezTo>
                    <a:pt x="3736284" y="16930"/>
                    <a:pt x="3732208" y="14205"/>
                    <a:pt x="3727589" y="12293"/>
                  </a:cubicBezTo>
                  <a:cubicBezTo>
                    <a:pt x="3722971" y="10381"/>
                    <a:pt x="3718163" y="9423"/>
                    <a:pt x="3713164" y="9423"/>
                  </a:cubicBezTo>
                  <a:lnTo>
                    <a:pt x="37697" y="9423"/>
                  </a:lnTo>
                  <a:cubicBezTo>
                    <a:pt x="32698" y="9423"/>
                    <a:pt x="27889" y="10381"/>
                    <a:pt x="23271" y="12293"/>
                  </a:cubicBezTo>
                  <a:cubicBezTo>
                    <a:pt x="18652" y="14205"/>
                    <a:pt x="14576" y="16930"/>
                    <a:pt x="11041" y="20465"/>
                  </a:cubicBezTo>
                  <a:cubicBezTo>
                    <a:pt x="7506" y="23999"/>
                    <a:pt x="4782" y="28076"/>
                    <a:pt x="2869" y="32694"/>
                  </a:cubicBezTo>
                  <a:lnTo>
                    <a:pt x="0" y="47120"/>
                  </a:lnTo>
                  <a:lnTo>
                    <a:pt x="0" y="37698"/>
                  </a:lnTo>
                  <a:cubicBezTo>
                    <a:pt x="0" y="27288"/>
                    <a:pt x="3680" y="18402"/>
                    <a:pt x="11041" y="11041"/>
                  </a:cubicBezTo>
                  <a:cubicBezTo>
                    <a:pt x="18402" y="3681"/>
                    <a:pt x="27287" y="0"/>
                    <a:pt x="3769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Shape 27">
              <a:extLst>
                <a:ext uri="{FF2B5EF4-FFF2-40B4-BE49-F238E27FC236}">
                  <a16:creationId xmlns:a16="http://schemas.microsoft.com/office/drawing/2014/main" id="{EE879F23-072A-FE78-EF70-972A83AF7BF7}"/>
                </a:ext>
              </a:extLst>
            </p:cNvPr>
            <p:cNvSpPr/>
            <p:nvPr/>
          </p:nvSpPr>
          <p:spPr>
            <a:xfrm>
              <a:off x="2012082" y="6149340"/>
              <a:ext cx="3760285" cy="339274"/>
            </a:xfrm>
            <a:custGeom>
              <a:avLst/>
              <a:gdLst/>
              <a:ahLst/>
              <a:cxnLst/>
              <a:rect l="0" t="0" r="0" b="0"/>
              <a:pathLst>
                <a:path w="3760285" h="339274">
                  <a:moveTo>
                    <a:pt x="0" y="296864"/>
                  </a:moveTo>
                  <a:lnTo>
                    <a:pt x="0" y="42408"/>
                  </a:lnTo>
                  <a:cubicBezTo>
                    <a:pt x="0" y="36785"/>
                    <a:pt x="1076" y="31375"/>
                    <a:pt x="3228" y="26179"/>
                  </a:cubicBezTo>
                  <a:cubicBezTo>
                    <a:pt x="5380" y="20983"/>
                    <a:pt x="8445" y="16397"/>
                    <a:pt x="12421" y="12421"/>
                  </a:cubicBezTo>
                  <a:cubicBezTo>
                    <a:pt x="16398" y="8444"/>
                    <a:pt x="20984" y="5380"/>
                    <a:pt x="26180" y="3228"/>
                  </a:cubicBezTo>
                  <a:cubicBezTo>
                    <a:pt x="31375" y="1076"/>
                    <a:pt x="36785" y="0"/>
                    <a:pt x="42409" y="0"/>
                  </a:cubicBezTo>
                  <a:lnTo>
                    <a:pt x="3717876" y="0"/>
                  </a:lnTo>
                  <a:cubicBezTo>
                    <a:pt x="3723500" y="0"/>
                    <a:pt x="3728910" y="1076"/>
                    <a:pt x="3734106" y="3228"/>
                  </a:cubicBezTo>
                  <a:cubicBezTo>
                    <a:pt x="3739301" y="5380"/>
                    <a:pt x="3743887" y="8444"/>
                    <a:pt x="3747864" y="12421"/>
                  </a:cubicBezTo>
                  <a:cubicBezTo>
                    <a:pt x="3751840" y="16397"/>
                    <a:pt x="3754904" y="20983"/>
                    <a:pt x="3757057" y="26179"/>
                  </a:cubicBezTo>
                  <a:cubicBezTo>
                    <a:pt x="3759209" y="31375"/>
                    <a:pt x="3760285" y="36785"/>
                    <a:pt x="3760285" y="42408"/>
                  </a:cubicBezTo>
                  <a:lnTo>
                    <a:pt x="3760285" y="296864"/>
                  </a:lnTo>
                  <a:cubicBezTo>
                    <a:pt x="3760285" y="302487"/>
                    <a:pt x="3759209" y="307897"/>
                    <a:pt x="3757057" y="313093"/>
                  </a:cubicBezTo>
                  <a:cubicBezTo>
                    <a:pt x="3754904" y="318288"/>
                    <a:pt x="3751840" y="322875"/>
                    <a:pt x="3747864" y="326851"/>
                  </a:cubicBezTo>
                  <a:cubicBezTo>
                    <a:pt x="3743887" y="330828"/>
                    <a:pt x="3739301" y="333893"/>
                    <a:pt x="3734106" y="336045"/>
                  </a:cubicBezTo>
                  <a:cubicBezTo>
                    <a:pt x="3728910" y="338196"/>
                    <a:pt x="3723500" y="339272"/>
                    <a:pt x="3717876" y="339274"/>
                  </a:cubicBezTo>
                  <a:lnTo>
                    <a:pt x="42409" y="339274"/>
                  </a:lnTo>
                  <a:cubicBezTo>
                    <a:pt x="36785" y="339272"/>
                    <a:pt x="31375" y="338196"/>
                    <a:pt x="26180" y="336045"/>
                  </a:cubicBezTo>
                  <a:cubicBezTo>
                    <a:pt x="20984" y="333893"/>
                    <a:pt x="16398" y="330828"/>
                    <a:pt x="12421" y="326851"/>
                  </a:cubicBezTo>
                  <a:cubicBezTo>
                    <a:pt x="8445" y="322875"/>
                    <a:pt x="5380" y="318288"/>
                    <a:pt x="3228" y="313093"/>
                  </a:cubicBezTo>
                  <a:cubicBezTo>
                    <a:pt x="1076" y="307897"/>
                    <a:pt x="0" y="302487"/>
                    <a:pt x="0" y="296864"/>
                  </a:cubicBezTo>
                  <a:close/>
                </a:path>
              </a:pathLst>
            </a:custGeom>
            <a:ln w="9424" cap="flat">
              <a:miter lim="100000"/>
            </a:ln>
          </p:spPr>
          <p:style>
            <a:lnRef idx="1">
              <a:srgbClr val="3762B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890">
              <a:extLst>
                <a:ext uri="{FF2B5EF4-FFF2-40B4-BE49-F238E27FC236}">
                  <a16:creationId xmlns:a16="http://schemas.microsoft.com/office/drawing/2014/main" id="{6253EE46-749A-6A20-B553-2EFA59B2ED6F}"/>
                </a:ext>
              </a:extLst>
            </p:cNvPr>
            <p:cNvSpPr/>
            <p:nvPr/>
          </p:nvSpPr>
          <p:spPr>
            <a:xfrm>
              <a:off x="1905508" y="2761996"/>
              <a:ext cx="3977640" cy="533400"/>
            </a:xfrm>
            <a:custGeom>
              <a:avLst/>
              <a:gdLst/>
              <a:ahLst/>
              <a:cxnLst/>
              <a:rect l="0" t="0" r="0" b="0"/>
              <a:pathLst>
                <a:path w="3977640" h="533400">
                  <a:moveTo>
                    <a:pt x="0" y="0"/>
                  </a:moveTo>
                  <a:lnTo>
                    <a:pt x="3977640" y="0"/>
                  </a:lnTo>
                  <a:lnTo>
                    <a:pt x="3977640" y="533400"/>
                  </a:lnTo>
                  <a:lnTo>
                    <a:pt x="0" y="5334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30">
              <a:extLst>
                <a:ext uri="{FF2B5EF4-FFF2-40B4-BE49-F238E27FC236}">
                  <a16:creationId xmlns:a16="http://schemas.microsoft.com/office/drawing/2014/main" id="{05B089B5-7E2A-0F59-121D-94D73E584001}"/>
                </a:ext>
              </a:extLst>
            </p:cNvPr>
            <p:cNvSpPr/>
            <p:nvPr/>
          </p:nvSpPr>
          <p:spPr>
            <a:xfrm>
              <a:off x="2037999" y="2909634"/>
              <a:ext cx="81505" cy="252799"/>
            </a:xfrm>
            <a:custGeom>
              <a:avLst/>
              <a:gdLst/>
              <a:ahLst/>
              <a:cxnLst/>
              <a:rect l="0" t="0" r="0" b="0"/>
              <a:pathLst>
                <a:path w="81505" h="252799">
                  <a:moveTo>
                    <a:pt x="0" y="0"/>
                  </a:moveTo>
                  <a:lnTo>
                    <a:pt x="68584" y="0"/>
                  </a:lnTo>
                  <a:lnTo>
                    <a:pt x="81505" y="1491"/>
                  </a:lnTo>
                  <a:lnTo>
                    <a:pt x="81505" y="36188"/>
                  </a:lnTo>
                  <a:lnTo>
                    <a:pt x="65933" y="34623"/>
                  </a:lnTo>
                  <a:lnTo>
                    <a:pt x="38765" y="34623"/>
                  </a:lnTo>
                  <a:lnTo>
                    <a:pt x="38765" y="122755"/>
                  </a:lnTo>
                  <a:lnTo>
                    <a:pt x="59804" y="122755"/>
                  </a:lnTo>
                  <a:lnTo>
                    <a:pt x="81505" y="119993"/>
                  </a:lnTo>
                  <a:lnTo>
                    <a:pt x="81505" y="155023"/>
                  </a:lnTo>
                  <a:lnTo>
                    <a:pt x="62951" y="157544"/>
                  </a:lnTo>
                  <a:lnTo>
                    <a:pt x="38765" y="157544"/>
                  </a:lnTo>
                  <a:lnTo>
                    <a:pt x="38765" y="252799"/>
                  </a:lnTo>
                  <a:lnTo>
                    <a:pt x="0" y="25279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31">
              <a:extLst>
                <a:ext uri="{FF2B5EF4-FFF2-40B4-BE49-F238E27FC236}">
                  <a16:creationId xmlns:a16="http://schemas.microsoft.com/office/drawing/2014/main" id="{EEA4131E-1F8E-BBEB-29B9-67E3A1354116}"/>
                </a:ext>
              </a:extLst>
            </p:cNvPr>
            <p:cNvSpPr/>
            <p:nvPr/>
          </p:nvSpPr>
          <p:spPr>
            <a:xfrm>
              <a:off x="2385354" y="2967315"/>
              <a:ext cx="82493" cy="197394"/>
            </a:xfrm>
            <a:custGeom>
              <a:avLst/>
              <a:gdLst/>
              <a:ahLst/>
              <a:cxnLst/>
              <a:rect l="0" t="0" r="0" b="0"/>
              <a:pathLst>
                <a:path w="82493" h="197394">
                  <a:moveTo>
                    <a:pt x="82493" y="0"/>
                  </a:moveTo>
                  <a:lnTo>
                    <a:pt x="82493" y="33217"/>
                  </a:lnTo>
                  <a:lnTo>
                    <a:pt x="67342" y="35939"/>
                  </a:lnTo>
                  <a:cubicBezTo>
                    <a:pt x="62143" y="38051"/>
                    <a:pt x="57625" y="41220"/>
                    <a:pt x="53789" y="45445"/>
                  </a:cubicBezTo>
                  <a:cubicBezTo>
                    <a:pt x="49821" y="49815"/>
                    <a:pt x="46652" y="55100"/>
                    <a:pt x="44282" y="61299"/>
                  </a:cubicBezTo>
                  <a:lnTo>
                    <a:pt x="40851" y="76836"/>
                  </a:lnTo>
                  <a:lnTo>
                    <a:pt x="82493" y="76836"/>
                  </a:lnTo>
                  <a:lnTo>
                    <a:pt x="82493" y="109471"/>
                  </a:lnTo>
                  <a:lnTo>
                    <a:pt x="39886" y="109471"/>
                  </a:lnTo>
                  <a:lnTo>
                    <a:pt x="42954" y="130363"/>
                  </a:lnTo>
                  <a:cubicBezTo>
                    <a:pt x="45371" y="137895"/>
                    <a:pt x="48919" y="144202"/>
                    <a:pt x="53598" y="149284"/>
                  </a:cubicBezTo>
                  <a:cubicBezTo>
                    <a:pt x="58209" y="154291"/>
                    <a:pt x="63806" y="158046"/>
                    <a:pt x="70390" y="160550"/>
                  </a:cubicBezTo>
                  <a:lnTo>
                    <a:pt x="82493" y="162551"/>
                  </a:lnTo>
                  <a:lnTo>
                    <a:pt x="82493" y="197394"/>
                  </a:lnTo>
                  <a:lnTo>
                    <a:pt x="66128" y="195597"/>
                  </a:lnTo>
                  <a:cubicBezTo>
                    <a:pt x="58096" y="193707"/>
                    <a:pt x="50637" y="190872"/>
                    <a:pt x="43751" y="187092"/>
                  </a:cubicBezTo>
                  <a:cubicBezTo>
                    <a:pt x="29835" y="179453"/>
                    <a:pt x="19040" y="168254"/>
                    <a:pt x="11366" y="153498"/>
                  </a:cubicBezTo>
                  <a:cubicBezTo>
                    <a:pt x="3789" y="138926"/>
                    <a:pt x="0" y="121214"/>
                    <a:pt x="0" y="100360"/>
                  </a:cubicBezTo>
                  <a:cubicBezTo>
                    <a:pt x="0" y="80039"/>
                    <a:pt x="3447" y="62376"/>
                    <a:pt x="10341" y="47372"/>
                  </a:cubicBezTo>
                  <a:cubicBezTo>
                    <a:pt x="17342" y="32134"/>
                    <a:pt x="27267" y="20370"/>
                    <a:pt x="40115" y="12081"/>
                  </a:cubicBezTo>
                  <a:cubicBezTo>
                    <a:pt x="46544" y="7933"/>
                    <a:pt x="53525" y="4822"/>
                    <a:pt x="61058" y="2749"/>
                  </a:cubicBezTo>
                  <a:lnTo>
                    <a:pt x="8249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Shape 32">
              <a:extLst>
                <a:ext uri="{FF2B5EF4-FFF2-40B4-BE49-F238E27FC236}">
                  <a16:creationId xmlns:a16="http://schemas.microsoft.com/office/drawing/2014/main" id="{24D305F2-D390-39EE-11E3-7D5C1E1FE10E}"/>
                </a:ext>
              </a:extLst>
            </p:cNvPr>
            <p:cNvSpPr/>
            <p:nvPr/>
          </p:nvSpPr>
          <p:spPr>
            <a:xfrm>
              <a:off x="2247377" y="2966953"/>
              <a:ext cx="115750" cy="195480"/>
            </a:xfrm>
            <a:custGeom>
              <a:avLst/>
              <a:gdLst/>
              <a:ahLst/>
              <a:cxnLst/>
              <a:rect l="0" t="0" r="0" b="0"/>
              <a:pathLst>
                <a:path w="115750" h="195480">
                  <a:moveTo>
                    <a:pt x="87800" y="0"/>
                  </a:moveTo>
                  <a:cubicBezTo>
                    <a:pt x="91617" y="0"/>
                    <a:pt x="95598" y="202"/>
                    <a:pt x="99744" y="605"/>
                  </a:cubicBezTo>
                  <a:cubicBezTo>
                    <a:pt x="103921" y="1011"/>
                    <a:pt x="107654" y="1566"/>
                    <a:pt x="110944" y="2271"/>
                  </a:cubicBezTo>
                  <a:lnTo>
                    <a:pt x="115750" y="3301"/>
                  </a:lnTo>
                  <a:lnTo>
                    <a:pt x="110801" y="39595"/>
                  </a:lnTo>
                  <a:lnTo>
                    <a:pt x="105024" y="38098"/>
                  </a:lnTo>
                  <a:cubicBezTo>
                    <a:pt x="102270" y="37384"/>
                    <a:pt x="99188" y="36820"/>
                    <a:pt x="95777" y="36407"/>
                  </a:cubicBezTo>
                  <a:cubicBezTo>
                    <a:pt x="92344" y="35991"/>
                    <a:pt x="89133" y="35783"/>
                    <a:pt x="86144" y="35783"/>
                  </a:cubicBezTo>
                  <a:cubicBezTo>
                    <a:pt x="79618" y="35783"/>
                    <a:pt x="73472" y="37088"/>
                    <a:pt x="67706" y="39701"/>
                  </a:cubicBezTo>
                  <a:cubicBezTo>
                    <a:pt x="61930" y="42317"/>
                    <a:pt x="56861" y="46078"/>
                    <a:pt x="52501" y="50984"/>
                  </a:cubicBezTo>
                  <a:cubicBezTo>
                    <a:pt x="48095" y="55941"/>
                    <a:pt x="44627" y="61936"/>
                    <a:pt x="42096" y="68970"/>
                  </a:cubicBezTo>
                  <a:cubicBezTo>
                    <a:pt x="39544" y="76065"/>
                    <a:pt x="38268" y="83999"/>
                    <a:pt x="38268" y="92770"/>
                  </a:cubicBezTo>
                  <a:lnTo>
                    <a:pt x="38268" y="195480"/>
                  </a:lnTo>
                  <a:lnTo>
                    <a:pt x="0" y="195480"/>
                  </a:lnTo>
                  <a:lnTo>
                    <a:pt x="0" y="3313"/>
                  </a:lnTo>
                  <a:lnTo>
                    <a:pt x="33012" y="3313"/>
                  </a:lnTo>
                  <a:lnTo>
                    <a:pt x="35311" y="29112"/>
                  </a:lnTo>
                  <a:lnTo>
                    <a:pt x="42046" y="19955"/>
                  </a:lnTo>
                  <a:cubicBezTo>
                    <a:pt x="47802" y="13898"/>
                    <a:pt x="54485" y="9073"/>
                    <a:pt x="62095" y="5478"/>
                  </a:cubicBezTo>
                  <a:cubicBezTo>
                    <a:pt x="69825" y="1826"/>
                    <a:pt x="78393" y="0"/>
                    <a:pt x="8780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Shape 33">
              <a:extLst>
                <a:ext uri="{FF2B5EF4-FFF2-40B4-BE49-F238E27FC236}">
                  <a16:creationId xmlns:a16="http://schemas.microsoft.com/office/drawing/2014/main" id="{B7185F3B-883F-A776-95AF-8220FAAC546D}"/>
                </a:ext>
              </a:extLst>
            </p:cNvPr>
            <p:cNvSpPr/>
            <p:nvPr/>
          </p:nvSpPr>
          <p:spPr>
            <a:xfrm>
              <a:off x="2119505" y="2911125"/>
              <a:ext cx="82499" cy="153532"/>
            </a:xfrm>
            <a:custGeom>
              <a:avLst/>
              <a:gdLst/>
              <a:ahLst/>
              <a:cxnLst/>
              <a:rect l="0" t="0" r="0" b="0"/>
              <a:pathLst>
                <a:path w="82499" h="153532">
                  <a:moveTo>
                    <a:pt x="0" y="0"/>
                  </a:moveTo>
                  <a:lnTo>
                    <a:pt x="29473" y="3400"/>
                  </a:lnTo>
                  <a:cubicBezTo>
                    <a:pt x="41460" y="6660"/>
                    <a:pt x="51304" y="11550"/>
                    <a:pt x="59005" y="18070"/>
                  </a:cubicBezTo>
                  <a:cubicBezTo>
                    <a:pt x="74668" y="31333"/>
                    <a:pt x="82499" y="50159"/>
                    <a:pt x="82499" y="74548"/>
                  </a:cubicBezTo>
                  <a:cubicBezTo>
                    <a:pt x="82499" y="85444"/>
                    <a:pt x="80708" y="95797"/>
                    <a:pt x="77125" y="105606"/>
                  </a:cubicBezTo>
                  <a:cubicBezTo>
                    <a:pt x="73466" y="115622"/>
                    <a:pt x="67573" y="124424"/>
                    <a:pt x="59446" y="132014"/>
                  </a:cubicBezTo>
                  <a:cubicBezTo>
                    <a:pt x="51369" y="139557"/>
                    <a:pt x="40860" y="145465"/>
                    <a:pt x="27920" y="149739"/>
                  </a:cubicBezTo>
                  <a:lnTo>
                    <a:pt x="0" y="153532"/>
                  </a:lnTo>
                  <a:lnTo>
                    <a:pt x="0" y="118503"/>
                  </a:lnTo>
                  <a:lnTo>
                    <a:pt x="15361" y="116548"/>
                  </a:lnTo>
                  <a:cubicBezTo>
                    <a:pt x="24549" y="113600"/>
                    <a:pt x="31397" y="108889"/>
                    <a:pt x="35905" y="102415"/>
                  </a:cubicBezTo>
                  <a:cubicBezTo>
                    <a:pt x="40462" y="95870"/>
                    <a:pt x="42741" y="86968"/>
                    <a:pt x="42741" y="75708"/>
                  </a:cubicBezTo>
                  <a:cubicBezTo>
                    <a:pt x="42741" y="61324"/>
                    <a:pt x="38295" y="50715"/>
                    <a:pt x="29404" y="43879"/>
                  </a:cubicBezTo>
                  <a:cubicBezTo>
                    <a:pt x="24745" y="40297"/>
                    <a:pt x="18667" y="37610"/>
                    <a:pt x="11171" y="35820"/>
                  </a:cubicBezTo>
                  <a:lnTo>
                    <a:pt x="0" y="3469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Shape 35">
              <a:extLst>
                <a:ext uri="{FF2B5EF4-FFF2-40B4-BE49-F238E27FC236}">
                  <a16:creationId xmlns:a16="http://schemas.microsoft.com/office/drawing/2014/main" id="{222319AE-D223-0114-2CCD-0E55B7C3A5E4}"/>
                </a:ext>
              </a:extLst>
            </p:cNvPr>
            <p:cNvSpPr/>
            <p:nvPr/>
          </p:nvSpPr>
          <p:spPr>
            <a:xfrm>
              <a:off x="2585288" y="2966953"/>
              <a:ext cx="85729" cy="198793"/>
            </a:xfrm>
            <a:custGeom>
              <a:avLst/>
              <a:gdLst/>
              <a:ahLst/>
              <a:cxnLst/>
              <a:rect l="0" t="0" r="0" b="0"/>
              <a:pathLst>
                <a:path w="85729" h="198793">
                  <a:moveTo>
                    <a:pt x="80511" y="0"/>
                  </a:moveTo>
                  <a:lnTo>
                    <a:pt x="85729" y="796"/>
                  </a:lnTo>
                  <a:lnTo>
                    <a:pt x="85729" y="33709"/>
                  </a:lnTo>
                  <a:lnTo>
                    <a:pt x="84321" y="33463"/>
                  </a:lnTo>
                  <a:cubicBezTo>
                    <a:pt x="69347" y="33463"/>
                    <a:pt x="58185" y="39145"/>
                    <a:pt x="50836" y="50506"/>
                  </a:cubicBezTo>
                  <a:cubicBezTo>
                    <a:pt x="43009" y="62607"/>
                    <a:pt x="39096" y="79346"/>
                    <a:pt x="39096" y="100722"/>
                  </a:cubicBezTo>
                  <a:cubicBezTo>
                    <a:pt x="39096" y="121935"/>
                    <a:pt x="42955" y="138164"/>
                    <a:pt x="50673" y="149408"/>
                  </a:cubicBezTo>
                  <a:cubicBezTo>
                    <a:pt x="57958" y="160022"/>
                    <a:pt x="69174" y="165329"/>
                    <a:pt x="84321" y="165329"/>
                  </a:cubicBezTo>
                  <a:lnTo>
                    <a:pt x="85729" y="165104"/>
                  </a:lnTo>
                  <a:lnTo>
                    <a:pt x="85729" y="197916"/>
                  </a:lnTo>
                  <a:lnTo>
                    <a:pt x="80014" y="198793"/>
                  </a:lnTo>
                  <a:cubicBezTo>
                    <a:pt x="55415" y="198793"/>
                    <a:pt x="35878" y="190333"/>
                    <a:pt x="21401" y="173415"/>
                  </a:cubicBezTo>
                  <a:cubicBezTo>
                    <a:pt x="7134" y="156740"/>
                    <a:pt x="0" y="132288"/>
                    <a:pt x="0" y="100059"/>
                  </a:cubicBezTo>
                  <a:cubicBezTo>
                    <a:pt x="0" y="67496"/>
                    <a:pt x="7273" y="42738"/>
                    <a:pt x="21820" y="25787"/>
                  </a:cubicBezTo>
                  <a:cubicBezTo>
                    <a:pt x="36572" y="8596"/>
                    <a:pt x="56136" y="0"/>
                    <a:pt x="805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Shape 36">
              <a:extLst>
                <a:ext uri="{FF2B5EF4-FFF2-40B4-BE49-F238E27FC236}">
                  <a16:creationId xmlns:a16="http://schemas.microsoft.com/office/drawing/2014/main" id="{B9B967F0-D8FE-0DE3-9810-C6A52C0656A9}"/>
                </a:ext>
              </a:extLst>
            </p:cNvPr>
            <p:cNvSpPr/>
            <p:nvPr/>
          </p:nvSpPr>
          <p:spPr>
            <a:xfrm>
              <a:off x="2467847" y="2966953"/>
              <a:ext cx="82009" cy="109833"/>
            </a:xfrm>
            <a:custGeom>
              <a:avLst/>
              <a:gdLst/>
              <a:ahLst/>
              <a:cxnLst/>
              <a:rect l="0" t="0" r="0" b="0"/>
              <a:pathLst>
                <a:path w="82009" h="109833">
                  <a:moveTo>
                    <a:pt x="2823" y="0"/>
                  </a:moveTo>
                  <a:cubicBezTo>
                    <a:pt x="19291" y="0"/>
                    <a:pt x="33475" y="3689"/>
                    <a:pt x="45375" y="11067"/>
                  </a:cubicBezTo>
                  <a:cubicBezTo>
                    <a:pt x="57302" y="18462"/>
                    <a:pt x="66416" y="28785"/>
                    <a:pt x="72715" y="42039"/>
                  </a:cubicBezTo>
                  <a:cubicBezTo>
                    <a:pt x="78911" y="55073"/>
                    <a:pt x="82009" y="70216"/>
                    <a:pt x="82009" y="87469"/>
                  </a:cubicBezTo>
                  <a:lnTo>
                    <a:pt x="82009" y="109833"/>
                  </a:lnTo>
                  <a:lnTo>
                    <a:pt x="0" y="109833"/>
                  </a:lnTo>
                  <a:lnTo>
                    <a:pt x="0" y="77198"/>
                  </a:lnTo>
                  <a:lnTo>
                    <a:pt x="41642" y="77198"/>
                  </a:lnTo>
                  <a:lnTo>
                    <a:pt x="37901" y="55874"/>
                  </a:lnTo>
                  <a:cubicBezTo>
                    <a:pt x="35037" y="48642"/>
                    <a:pt x="30733" y="43040"/>
                    <a:pt x="24987" y="39066"/>
                  </a:cubicBezTo>
                  <a:cubicBezTo>
                    <a:pt x="19268" y="35110"/>
                    <a:pt x="11770" y="33132"/>
                    <a:pt x="2491" y="33132"/>
                  </a:cubicBezTo>
                  <a:lnTo>
                    <a:pt x="0" y="33579"/>
                  </a:lnTo>
                  <a:lnTo>
                    <a:pt x="0" y="362"/>
                  </a:lnTo>
                  <a:lnTo>
                    <a:pt x="282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Shape 37">
              <a:extLst>
                <a:ext uri="{FF2B5EF4-FFF2-40B4-BE49-F238E27FC236}">
                  <a16:creationId xmlns:a16="http://schemas.microsoft.com/office/drawing/2014/main" id="{82B8CA6A-F70F-48D6-C1D3-1694532CFC0C}"/>
                </a:ext>
              </a:extLst>
            </p:cNvPr>
            <p:cNvSpPr/>
            <p:nvPr/>
          </p:nvSpPr>
          <p:spPr>
            <a:xfrm>
              <a:off x="4152258" y="3045984"/>
              <a:ext cx="78689" cy="119762"/>
            </a:xfrm>
            <a:custGeom>
              <a:avLst/>
              <a:gdLst/>
              <a:ahLst/>
              <a:cxnLst/>
              <a:rect l="0" t="0" r="0" b="0"/>
              <a:pathLst>
                <a:path w="78689" h="119762">
                  <a:moveTo>
                    <a:pt x="78689" y="0"/>
                  </a:moveTo>
                  <a:lnTo>
                    <a:pt x="78689" y="30140"/>
                  </a:lnTo>
                  <a:lnTo>
                    <a:pt x="68504" y="31315"/>
                  </a:lnTo>
                  <a:cubicBezTo>
                    <a:pt x="60996" y="33005"/>
                    <a:pt x="55135" y="35330"/>
                    <a:pt x="50923" y="38288"/>
                  </a:cubicBezTo>
                  <a:cubicBezTo>
                    <a:pt x="43149" y="43748"/>
                    <a:pt x="39262" y="51524"/>
                    <a:pt x="39262" y="61615"/>
                  </a:cubicBezTo>
                  <a:cubicBezTo>
                    <a:pt x="39262" y="70284"/>
                    <a:pt x="41737" y="76573"/>
                    <a:pt x="46688" y="80481"/>
                  </a:cubicBezTo>
                  <a:cubicBezTo>
                    <a:pt x="52020" y="84691"/>
                    <a:pt x="59263" y="86796"/>
                    <a:pt x="68418" y="86796"/>
                  </a:cubicBezTo>
                  <a:lnTo>
                    <a:pt x="78689" y="85251"/>
                  </a:lnTo>
                  <a:lnTo>
                    <a:pt x="78689" y="117645"/>
                  </a:lnTo>
                  <a:lnTo>
                    <a:pt x="62288" y="119762"/>
                  </a:lnTo>
                  <a:cubicBezTo>
                    <a:pt x="50484" y="119762"/>
                    <a:pt x="39955" y="117673"/>
                    <a:pt x="30702" y="113494"/>
                  </a:cubicBezTo>
                  <a:cubicBezTo>
                    <a:pt x="21170" y="109189"/>
                    <a:pt x="13663" y="102664"/>
                    <a:pt x="8181" y="93918"/>
                  </a:cubicBezTo>
                  <a:cubicBezTo>
                    <a:pt x="2727" y="85217"/>
                    <a:pt x="0" y="74338"/>
                    <a:pt x="0" y="61284"/>
                  </a:cubicBezTo>
                  <a:cubicBezTo>
                    <a:pt x="0" y="41296"/>
                    <a:pt x="7955" y="25917"/>
                    <a:pt x="23866" y="15147"/>
                  </a:cubicBezTo>
                  <a:cubicBezTo>
                    <a:pt x="31469" y="10001"/>
                    <a:pt x="40972" y="6026"/>
                    <a:pt x="52374" y="3224"/>
                  </a:cubicBezTo>
                  <a:lnTo>
                    <a:pt x="7868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Shape 38">
              <a:extLst>
                <a:ext uri="{FF2B5EF4-FFF2-40B4-BE49-F238E27FC236}">
                  <a16:creationId xmlns:a16="http://schemas.microsoft.com/office/drawing/2014/main" id="{1204A864-B3B1-D940-94A2-97DF93736DBB}"/>
                </a:ext>
              </a:extLst>
            </p:cNvPr>
            <p:cNvSpPr/>
            <p:nvPr/>
          </p:nvSpPr>
          <p:spPr>
            <a:xfrm>
              <a:off x="3798111" y="2970266"/>
              <a:ext cx="162514" cy="195480"/>
            </a:xfrm>
            <a:custGeom>
              <a:avLst/>
              <a:gdLst/>
              <a:ahLst/>
              <a:cxnLst/>
              <a:rect l="0" t="0" r="0" b="0"/>
              <a:pathLst>
                <a:path w="162514" h="195480">
                  <a:moveTo>
                    <a:pt x="0" y="0"/>
                  </a:moveTo>
                  <a:lnTo>
                    <a:pt x="38433" y="0"/>
                  </a:lnTo>
                  <a:lnTo>
                    <a:pt x="38433" y="122258"/>
                  </a:lnTo>
                  <a:cubicBezTo>
                    <a:pt x="38433" y="136012"/>
                    <a:pt x="41392" y="146109"/>
                    <a:pt x="47308" y="152550"/>
                  </a:cubicBezTo>
                  <a:cubicBezTo>
                    <a:pt x="53105" y="158861"/>
                    <a:pt x="62240" y="162016"/>
                    <a:pt x="74713" y="162016"/>
                  </a:cubicBezTo>
                  <a:cubicBezTo>
                    <a:pt x="87161" y="162016"/>
                    <a:pt x="96954" y="159751"/>
                    <a:pt x="104094" y="155221"/>
                  </a:cubicBezTo>
                  <a:cubicBezTo>
                    <a:pt x="111076" y="150792"/>
                    <a:pt x="116129" y="144206"/>
                    <a:pt x="119254" y="135465"/>
                  </a:cubicBezTo>
                  <a:cubicBezTo>
                    <a:pt x="122582" y="126158"/>
                    <a:pt x="124246" y="114632"/>
                    <a:pt x="124246" y="100888"/>
                  </a:cubicBezTo>
                  <a:lnTo>
                    <a:pt x="124246" y="0"/>
                  </a:lnTo>
                  <a:lnTo>
                    <a:pt x="162514" y="0"/>
                  </a:lnTo>
                  <a:lnTo>
                    <a:pt x="162514" y="5301"/>
                  </a:lnTo>
                  <a:lnTo>
                    <a:pt x="162514" y="192167"/>
                  </a:lnTo>
                  <a:lnTo>
                    <a:pt x="130144" y="192167"/>
                  </a:lnTo>
                  <a:lnTo>
                    <a:pt x="126928" y="171533"/>
                  </a:lnTo>
                  <a:lnTo>
                    <a:pt x="117741" y="181555"/>
                  </a:lnTo>
                  <a:cubicBezTo>
                    <a:pt x="111280" y="186222"/>
                    <a:pt x="104026" y="189717"/>
                    <a:pt x="95981" y="192042"/>
                  </a:cubicBezTo>
                  <a:cubicBezTo>
                    <a:pt x="88046" y="194334"/>
                    <a:pt x="79631" y="195480"/>
                    <a:pt x="70738" y="195480"/>
                  </a:cubicBezTo>
                  <a:cubicBezTo>
                    <a:pt x="55580" y="195480"/>
                    <a:pt x="42781" y="192989"/>
                    <a:pt x="32340" y="188006"/>
                  </a:cubicBezTo>
                  <a:cubicBezTo>
                    <a:pt x="21534" y="182848"/>
                    <a:pt x="13401" y="174872"/>
                    <a:pt x="7943" y="164078"/>
                  </a:cubicBezTo>
                  <a:cubicBezTo>
                    <a:pt x="2648" y="153607"/>
                    <a:pt x="0" y="140329"/>
                    <a:pt x="0" y="124246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Shape 39">
              <a:extLst>
                <a:ext uri="{FF2B5EF4-FFF2-40B4-BE49-F238E27FC236}">
                  <a16:creationId xmlns:a16="http://schemas.microsoft.com/office/drawing/2014/main" id="{116257DD-B73A-5A57-5D27-590F1BA17D15}"/>
                </a:ext>
              </a:extLst>
            </p:cNvPr>
            <p:cNvSpPr/>
            <p:nvPr/>
          </p:nvSpPr>
          <p:spPr>
            <a:xfrm>
              <a:off x="2812391" y="2970266"/>
              <a:ext cx="38102" cy="192167"/>
            </a:xfrm>
            <a:custGeom>
              <a:avLst/>
              <a:gdLst/>
              <a:ahLst/>
              <a:cxnLst/>
              <a:rect l="0" t="0" r="0" b="0"/>
              <a:pathLst>
                <a:path w="38102" h="192167">
                  <a:moveTo>
                    <a:pt x="0" y="0"/>
                  </a:moveTo>
                  <a:lnTo>
                    <a:pt x="38102" y="0"/>
                  </a:lnTo>
                  <a:lnTo>
                    <a:pt x="38102" y="5301"/>
                  </a:lnTo>
                  <a:lnTo>
                    <a:pt x="38102" y="192167"/>
                  </a:lnTo>
                  <a:lnTo>
                    <a:pt x="0" y="19216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Shape 41">
              <a:extLst>
                <a:ext uri="{FF2B5EF4-FFF2-40B4-BE49-F238E27FC236}">
                  <a16:creationId xmlns:a16="http://schemas.microsoft.com/office/drawing/2014/main" id="{46BEA6A1-CAFC-E486-B219-70DA62D61FEC}"/>
                </a:ext>
              </a:extLst>
            </p:cNvPr>
            <p:cNvSpPr/>
            <p:nvPr/>
          </p:nvSpPr>
          <p:spPr>
            <a:xfrm>
              <a:off x="4017594" y="2966953"/>
              <a:ext cx="115750" cy="195480"/>
            </a:xfrm>
            <a:custGeom>
              <a:avLst/>
              <a:gdLst/>
              <a:ahLst/>
              <a:cxnLst/>
              <a:rect l="0" t="0" r="0" b="0"/>
              <a:pathLst>
                <a:path w="115750" h="195480">
                  <a:moveTo>
                    <a:pt x="87800" y="0"/>
                  </a:moveTo>
                  <a:cubicBezTo>
                    <a:pt x="91616" y="0"/>
                    <a:pt x="95598" y="202"/>
                    <a:pt x="99744" y="605"/>
                  </a:cubicBezTo>
                  <a:cubicBezTo>
                    <a:pt x="103921" y="1011"/>
                    <a:pt x="107654" y="1566"/>
                    <a:pt x="110944" y="2271"/>
                  </a:cubicBezTo>
                  <a:lnTo>
                    <a:pt x="115750" y="3301"/>
                  </a:lnTo>
                  <a:lnTo>
                    <a:pt x="110801" y="39595"/>
                  </a:lnTo>
                  <a:lnTo>
                    <a:pt x="105024" y="38098"/>
                  </a:lnTo>
                  <a:cubicBezTo>
                    <a:pt x="102270" y="37384"/>
                    <a:pt x="99187" y="36820"/>
                    <a:pt x="95777" y="36407"/>
                  </a:cubicBezTo>
                  <a:cubicBezTo>
                    <a:pt x="92344" y="35991"/>
                    <a:pt x="89133" y="35783"/>
                    <a:pt x="86144" y="35783"/>
                  </a:cubicBezTo>
                  <a:cubicBezTo>
                    <a:pt x="79618" y="35783"/>
                    <a:pt x="73472" y="37088"/>
                    <a:pt x="67706" y="39701"/>
                  </a:cubicBezTo>
                  <a:cubicBezTo>
                    <a:pt x="61930" y="42317"/>
                    <a:pt x="56861" y="46078"/>
                    <a:pt x="52501" y="50984"/>
                  </a:cubicBezTo>
                  <a:cubicBezTo>
                    <a:pt x="48094" y="55941"/>
                    <a:pt x="44626" y="61936"/>
                    <a:pt x="42096" y="68970"/>
                  </a:cubicBezTo>
                  <a:cubicBezTo>
                    <a:pt x="39544" y="76065"/>
                    <a:pt x="38267" y="83999"/>
                    <a:pt x="38267" y="92770"/>
                  </a:cubicBezTo>
                  <a:lnTo>
                    <a:pt x="38267" y="195480"/>
                  </a:lnTo>
                  <a:lnTo>
                    <a:pt x="0" y="195480"/>
                  </a:lnTo>
                  <a:lnTo>
                    <a:pt x="0" y="3313"/>
                  </a:lnTo>
                  <a:lnTo>
                    <a:pt x="33012" y="3313"/>
                  </a:lnTo>
                  <a:lnTo>
                    <a:pt x="35311" y="29112"/>
                  </a:lnTo>
                  <a:lnTo>
                    <a:pt x="42045" y="19955"/>
                  </a:lnTo>
                  <a:cubicBezTo>
                    <a:pt x="47802" y="13898"/>
                    <a:pt x="54485" y="9073"/>
                    <a:pt x="62095" y="5478"/>
                  </a:cubicBezTo>
                  <a:cubicBezTo>
                    <a:pt x="69824" y="1826"/>
                    <a:pt x="78393" y="0"/>
                    <a:pt x="8780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Shape 42">
              <a:extLst>
                <a:ext uri="{FF2B5EF4-FFF2-40B4-BE49-F238E27FC236}">
                  <a16:creationId xmlns:a16="http://schemas.microsoft.com/office/drawing/2014/main" id="{93BDBD43-69BF-F240-E1DB-2E55B38EC3A6}"/>
                </a:ext>
              </a:extLst>
            </p:cNvPr>
            <p:cNvSpPr/>
            <p:nvPr/>
          </p:nvSpPr>
          <p:spPr>
            <a:xfrm>
              <a:off x="3617062" y="2966953"/>
              <a:ext cx="139984" cy="198793"/>
            </a:xfrm>
            <a:custGeom>
              <a:avLst/>
              <a:gdLst/>
              <a:ahLst/>
              <a:cxnLst/>
              <a:rect l="0" t="0" r="0" b="0"/>
              <a:pathLst>
                <a:path w="139984" h="198793">
                  <a:moveTo>
                    <a:pt x="73222" y="0"/>
                  </a:moveTo>
                  <a:cubicBezTo>
                    <a:pt x="84549" y="0"/>
                    <a:pt x="95181" y="1120"/>
                    <a:pt x="105118" y="3360"/>
                  </a:cubicBezTo>
                  <a:cubicBezTo>
                    <a:pt x="115005" y="5589"/>
                    <a:pt x="124246" y="8594"/>
                    <a:pt x="132842" y="12376"/>
                  </a:cubicBezTo>
                  <a:lnTo>
                    <a:pt x="137617" y="14477"/>
                  </a:lnTo>
                  <a:lnTo>
                    <a:pt x="124249" y="46227"/>
                  </a:lnTo>
                  <a:lnTo>
                    <a:pt x="119350" y="44138"/>
                  </a:lnTo>
                  <a:cubicBezTo>
                    <a:pt x="112083" y="41039"/>
                    <a:pt x="104325" y="38417"/>
                    <a:pt x="96076" y="36275"/>
                  </a:cubicBezTo>
                  <a:cubicBezTo>
                    <a:pt x="88009" y="34180"/>
                    <a:pt x="79784" y="33132"/>
                    <a:pt x="71400" y="33132"/>
                  </a:cubicBezTo>
                  <a:cubicBezTo>
                    <a:pt x="59703" y="33132"/>
                    <a:pt x="50886" y="34967"/>
                    <a:pt x="44947" y="38636"/>
                  </a:cubicBezTo>
                  <a:cubicBezTo>
                    <a:pt x="39832" y="41797"/>
                    <a:pt x="37274" y="46036"/>
                    <a:pt x="37274" y="51355"/>
                  </a:cubicBezTo>
                  <a:cubicBezTo>
                    <a:pt x="37274" y="55673"/>
                    <a:pt x="38418" y="59156"/>
                    <a:pt x="40706" y="61806"/>
                  </a:cubicBezTo>
                  <a:cubicBezTo>
                    <a:pt x="43353" y="64870"/>
                    <a:pt x="47807" y="67844"/>
                    <a:pt x="54068" y="70726"/>
                  </a:cubicBezTo>
                  <a:cubicBezTo>
                    <a:pt x="60915" y="73877"/>
                    <a:pt x="69968" y="77585"/>
                    <a:pt x="81229" y="81848"/>
                  </a:cubicBezTo>
                  <a:cubicBezTo>
                    <a:pt x="92811" y="86121"/>
                    <a:pt x="102855" y="90554"/>
                    <a:pt x="111358" y="95146"/>
                  </a:cubicBezTo>
                  <a:cubicBezTo>
                    <a:pt x="120373" y="100014"/>
                    <a:pt x="127356" y="105963"/>
                    <a:pt x="132307" y="112993"/>
                  </a:cubicBezTo>
                  <a:cubicBezTo>
                    <a:pt x="137425" y="120259"/>
                    <a:pt x="139984" y="129421"/>
                    <a:pt x="139984" y="140481"/>
                  </a:cubicBezTo>
                  <a:cubicBezTo>
                    <a:pt x="139984" y="153235"/>
                    <a:pt x="136742" y="164027"/>
                    <a:pt x="130258" y="172857"/>
                  </a:cubicBezTo>
                  <a:cubicBezTo>
                    <a:pt x="123832" y="181610"/>
                    <a:pt x="114736" y="188158"/>
                    <a:pt x="102972" y="192501"/>
                  </a:cubicBezTo>
                  <a:cubicBezTo>
                    <a:pt x="91612" y="196696"/>
                    <a:pt x="78161" y="198793"/>
                    <a:pt x="62620" y="198793"/>
                  </a:cubicBezTo>
                  <a:cubicBezTo>
                    <a:pt x="49545" y="198793"/>
                    <a:pt x="38186" y="197760"/>
                    <a:pt x="28542" y="195693"/>
                  </a:cubicBezTo>
                  <a:cubicBezTo>
                    <a:pt x="18794" y="193604"/>
                    <a:pt x="10227" y="190626"/>
                    <a:pt x="2841" y="186758"/>
                  </a:cubicBezTo>
                  <a:lnTo>
                    <a:pt x="0" y="185269"/>
                  </a:lnTo>
                  <a:lnTo>
                    <a:pt x="0" y="148195"/>
                  </a:lnTo>
                  <a:lnTo>
                    <a:pt x="7643" y="151960"/>
                  </a:lnTo>
                  <a:cubicBezTo>
                    <a:pt x="14765" y="155467"/>
                    <a:pt x="23312" y="158669"/>
                    <a:pt x="33285" y="161564"/>
                  </a:cubicBezTo>
                  <a:cubicBezTo>
                    <a:pt x="43073" y="164406"/>
                    <a:pt x="53072" y="165827"/>
                    <a:pt x="63283" y="165827"/>
                  </a:cubicBezTo>
                  <a:cubicBezTo>
                    <a:pt x="77827" y="165827"/>
                    <a:pt x="88171" y="163619"/>
                    <a:pt x="94315" y="159203"/>
                  </a:cubicBezTo>
                  <a:cubicBezTo>
                    <a:pt x="99911" y="155180"/>
                    <a:pt x="102710" y="149713"/>
                    <a:pt x="102710" y="142800"/>
                  </a:cubicBezTo>
                  <a:cubicBezTo>
                    <a:pt x="102710" y="138994"/>
                    <a:pt x="101648" y="135655"/>
                    <a:pt x="99523" y="132781"/>
                  </a:cubicBezTo>
                  <a:cubicBezTo>
                    <a:pt x="97175" y="129603"/>
                    <a:pt x="93033" y="126406"/>
                    <a:pt x="87098" y="123192"/>
                  </a:cubicBezTo>
                  <a:cubicBezTo>
                    <a:pt x="80695" y="119724"/>
                    <a:pt x="71760" y="115880"/>
                    <a:pt x="60292" y="111661"/>
                  </a:cubicBezTo>
                  <a:cubicBezTo>
                    <a:pt x="48472" y="107158"/>
                    <a:pt x="38249" y="102680"/>
                    <a:pt x="29623" y="98226"/>
                  </a:cubicBezTo>
                  <a:cubicBezTo>
                    <a:pt x="20431" y="93480"/>
                    <a:pt x="13298" y="87621"/>
                    <a:pt x="8222" y="80649"/>
                  </a:cubicBezTo>
                  <a:cubicBezTo>
                    <a:pt x="2961" y="73425"/>
                    <a:pt x="331" y="64212"/>
                    <a:pt x="331" y="53011"/>
                  </a:cubicBezTo>
                  <a:cubicBezTo>
                    <a:pt x="331" y="35762"/>
                    <a:pt x="7335" y="22499"/>
                    <a:pt x="21342" y="13223"/>
                  </a:cubicBezTo>
                  <a:cubicBezTo>
                    <a:pt x="34654" y="4407"/>
                    <a:pt x="51947" y="0"/>
                    <a:pt x="7322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Shape 43">
              <a:extLst>
                <a:ext uri="{FF2B5EF4-FFF2-40B4-BE49-F238E27FC236}">
                  <a16:creationId xmlns:a16="http://schemas.microsoft.com/office/drawing/2014/main" id="{8CEAE677-5E50-E61A-198E-08258A3CD5C3}"/>
                </a:ext>
              </a:extLst>
            </p:cNvPr>
            <p:cNvSpPr/>
            <p:nvPr/>
          </p:nvSpPr>
          <p:spPr>
            <a:xfrm>
              <a:off x="3411495" y="2966953"/>
              <a:ext cx="162016" cy="195480"/>
            </a:xfrm>
            <a:custGeom>
              <a:avLst/>
              <a:gdLst/>
              <a:ahLst/>
              <a:cxnLst/>
              <a:rect l="0" t="0" r="0" b="0"/>
              <a:pathLst>
                <a:path w="162016" h="195480">
                  <a:moveTo>
                    <a:pt x="91279" y="0"/>
                  </a:moveTo>
                  <a:cubicBezTo>
                    <a:pt x="114231" y="0"/>
                    <a:pt x="131742" y="5762"/>
                    <a:pt x="143811" y="17288"/>
                  </a:cubicBezTo>
                  <a:cubicBezTo>
                    <a:pt x="155948" y="28879"/>
                    <a:pt x="162016" y="47082"/>
                    <a:pt x="162016" y="71897"/>
                  </a:cubicBezTo>
                  <a:lnTo>
                    <a:pt x="162016" y="195480"/>
                  </a:lnTo>
                  <a:lnTo>
                    <a:pt x="124246" y="195480"/>
                  </a:lnTo>
                  <a:lnTo>
                    <a:pt x="124246" y="73719"/>
                  </a:lnTo>
                  <a:cubicBezTo>
                    <a:pt x="124246" y="59966"/>
                    <a:pt x="121260" y="49842"/>
                    <a:pt x="115290" y="43346"/>
                  </a:cubicBezTo>
                  <a:cubicBezTo>
                    <a:pt x="109438" y="36978"/>
                    <a:pt x="100164" y="33795"/>
                    <a:pt x="87469" y="33795"/>
                  </a:cubicBezTo>
                  <a:cubicBezTo>
                    <a:pt x="69181" y="33795"/>
                    <a:pt x="56480" y="38746"/>
                    <a:pt x="49365" y="48650"/>
                  </a:cubicBezTo>
                  <a:cubicBezTo>
                    <a:pt x="41856" y="59101"/>
                    <a:pt x="38102" y="74581"/>
                    <a:pt x="38102" y="95090"/>
                  </a:cubicBezTo>
                  <a:lnTo>
                    <a:pt x="38102" y="195480"/>
                  </a:lnTo>
                  <a:lnTo>
                    <a:pt x="0" y="195480"/>
                  </a:lnTo>
                  <a:lnTo>
                    <a:pt x="0" y="3313"/>
                  </a:lnTo>
                  <a:lnTo>
                    <a:pt x="32028" y="3313"/>
                  </a:lnTo>
                  <a:lnTo>
                    <a:pt x="35396" y="24599"/>
                  </a:lnTo>
                  <a:lnTo>
                    <a:pt x="44746" y="14358"/>
                  </a:lnTo>
                  <a:cubicBezTo>
                    <a:pt x="51192" y="9644"/>
                    <a:pt x="58400" y="6067"/>
                    <a:pt x="66370" y="3628"/>
                  </a:cubicBezTo>
                  <a:cubicBezTo>
                    <a:pt x="74275" y="1209"/>
                    <a:pt x="82578" y="0"/>
                    <a:pt x="912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Shape 44">
              <a:extLst>
                <a:ext uri="{FF2B5EF4-FFF2-40B4-BE49-F238E27FC236}">
                  <a16:creationId xmlns:a16="http://schemas.microsoft.com/office/drawing/2014/main" id="{0882BD4B-54AB-156E-1189-C93100848C4B}"/>
                </a:ext>
              </a:extLst>
            </p:cNvPr>
            <p:cNvSpPr/>
            <p:nvPr/>
          </p:nvSpPr>
          <p:spPr>
            <a:xfrm>
              <a:off x="2897357" y="2966953"/>
              <a:ext cx="144399" cy="198793"/>
            </a:xfrm>
            <a:custGeom>
              <a:avLst/>
              <a:gdLst/>
              <a:ahLst/>
              <a:cxnLst/>
              <a:rect l="0" t="0" r="0" b="0"/>
              <a:pathLst>
                <a:path w="144399" h="198793">
                  <a:moveTo>
                    <a:pt x="90782" y="0"/>
                  </a:moveTo>
                  <a:cubicBezTo>
                    <a:pt x="100215" y="0"/>
                    <a:pt x="109340" y="951"/>
                    <a:pt x="118157" y="2853"/>
                  </a:cubicBezTo>
                  <a:cubicBezTo>
                    <a:pt x="127057" y="4772"/>
                    <a:pt x="134417" y="7217"/>
                    <a:pt x="140239" y="10188"/>
                  </a:cubicBezTo>
                  <a:lnTo>
                    <a:pt x="144399" y="12310"/>
                  </a:lnTo>
                  <a:lnTo>
                    <a:pt x="132676" y="44897"/>
                  </a:lnTo>
                  <a:lnTo>
                    <a:pt x="127578" y="42859"/>
                  </a:lnTo>
                  <a:cubicBezTo>
                    <a:pt x="122288" y="40742"/>
                    <a:pt x="116146" y="38830"/>
                    <a:pt x="109155" y="37123"/>
                  </a:cubicBezTo>
                  <a:cubicBezTo>
                    <a:pt x="102334" y="35456"/>
                    <a:pt x="95989" y="34623"/>
                    <a:pt x="90120" y="34623"/>
                  </a:cubicBezTo>
                  <a:cubicBezTo>
                    <a:pt x="78575" y="34623"/>
                    <a:pt x="69073" y="37044"/>
                    <a:pt x="61613" y="41886"/>
                  </a:cubicBezTo>
                  <a:cubicBezTo>
                    <a:pt x="54223" y="46682"/>
                    <a:pt x="48664" y="53801"/>
                    <a:pt x="44938" y="63241"/>
                  </a:cubicBezTo>
                  <a:cubicBezTo>
                    <a:pt x="41043" y="73107"/>
                    <a:pt x="39096" y="85380"/>
                    <a:pt x="39096" y="100059"/>
                  </a:cubicBezTo>
                  <a:cubicBezTo>
                    <a:pt x="39096" y="114086"/>
                    <a:pt x="40992" y="125981"/>
                    <a:pt x="44783" y="135745"/>
                  </a:cubicBezTo>
                  <a:cubicBezTo>
                    <a:pt x="48418" y="145105"/>
                    <a:pt x="53786" y="152210"/>
                    <a:pt x="60887" y="157059"/>
                  </a:cubicBezTo>
                  <a:cubicBezTo>
                    <a:pt x="67993" y="161910"/>
                    <a:pt x="77019" y="164336"/>
                    <a:pt x="87966" y="164336"/>
                  </a:cubicBezTo>
                  <a:cubicBezTo>
                    <a:pt x="97115" y="164336"/>
                    <a:pt x="105333" y="163373"/>
                    <a:pt x="112620" y="161447"/>
                  </a:cubicBezTo>
                  <a:cubicBezTo>
                    <a:pt x="120086" y="159474"/>
                    <a:pt x="126840" y="157162"/>
                    <a:pt x="132885" y="154511"/>
                  </a:cubicBezTo>
                  <a:lnTo>
                    <a:pt x="140315" y="151252"/>
                  </a:lnTo>
                  <a:lnTo>
                    <a:pt x="140315" y="187134"/>
                  </a:lnTo>
                  <a:lnTo>
                    <a:pt x="137419" y="188608"/>
                  </a:lnTo>
                  <a:cubicBezTo>
                    <a:pt x="130945" y="191904"/>
                    <a:pt x="123762" y="194428"/>
                    <a:pt x="115870" y="196182"/>
                  </a:cubicBezTo>
                  <a:cubicBezTo>
                    <a:pt x="108036" y="197923"/>
                    <a:pt x="98790" y="198793"/>
                    <a:pt x="88131" y="198793"/>
                  </a:cubicBezTo>
                  <a:cubicBezTo>
                    <a:pt x="70893" y="198793"/>
                    <a:pt x="55642" y="195213"/>
                    <a:pt x="42376" y="188052"/>
                  </a:cubicBezTo>
                  <a:cubicBezTo>
                    <a:pt x="28919" y="180787"/>
                    <a:pt x="18461" y="169756"/>
                    <a:pt x="11004" y="154960"/>
                  </a:cubicBezTo>
                  <a:cubicBezTo>
                    <a:pt x="3668" y="140404"/>
                    <a:pt x="0" y="122214"/>
                    <a:pt x="0" y="100391"/>
                  </a:cubicBezTo>
                  <a:cubicBezTo>
                    <a:pt x="0" y="77540"/>
                    <a:pt x="3875" y="58744"/>
                    <a:pt x="11625" y="44001"/>
                  </a:cubicBezTo>
                  <a:cubicBezTo>
                    <a:pt x="19484" y="29052"/>
                    <a:pt x="30364" y="17954"/>
                    <a:pt x="44266" y="10706"/>
                  </a:cubicBezTo>
                  <a:cubicBezTo>
                    <a:pt x="57955" y="3569"/>
                    <a:pt x="73461" y="0"/>
                    <a:pt x="9078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Shape 45">
              <a:extLst>
                <a:ext uri="{FF2B5EF4-FFF2-40B4-BE49-F238E27FC236}">
                  <a16:creationId xmlns:a16="http://schemas.microsoft.com/office/drawing/2014/main" id="{1C0A16A5-A41B-8B7D-323D-B24CE1658F31}"/>
                </a:ext>
              </a:extLst>
            </p:cNvPr>
            <p:cNvSpPr/>
            <p:nvPr/>
          </p:nvSpPr>
          <p:spPr>
            <a:xfrm>
              <a:off x="3055711" y="2928188"/>
              <a:ext cx="118448" cy="237558"/>
            </a:xfrm>
            <a:custGeom>
              <a:avLst/>
              <a:gdLst/>
              <a:ahLst/>
              <a:cxnLst/>
              <a:rect l="0" t="0" r="0" b="0"/>
              <a:pathLst>
                <a:path w="118448" h="237558">
                  <a:moveTo>
                    <a:pt x="38212" y="0"/>
                  </a:moveTo>
                  <a:lnTo>
                    <a:pt x="64111" y="0"/>
                  </a:lnTo>
                  <a:lnTo>
                    <a:pt x="64111" y="42078"/>
                  </a:lnTo>
                  <a:lnTo>
                    <a:pt x="117288" y="42078"/>
                  </a:lnTo>
                  <a:lnTo>
                    <a:pt x="117288" y="74216"/>
                  </a:lnTo>
                  <a:lnTo>
                    <a:pt x="64111" y="74216"/>
                  </a:lnTo>
                  <a:lnTo>
                    <a:pt x="64111" y="175766"/>
                  </a:lnTo>
                  <a:cubicBezTo>
                    <a:pt x="64111" y="185751"/>
                    <a:pt x="66260" y="193051"/>
                    <a:pt x="70558" y="197665"/>
                  </a:cubicBezTo>
                  <a:cubicBezTo>
                    <a:pt x="74756" y="202173"/>
                    <a:pt x="80448" y="204426"/>
                    <a:pt x="87635" y="204426"/>
                  </a:cubicBezTo>
                  <a:cubicBezTo>
                    <a:pt x="91877" y="204426"/>
                    <a:pt x="96231" y="204062"/>
                    <a:pt x="100698" y="203334"/>
                  </a:cubicBezTo>
                  <a:cubicBezTo>
                    <a:pt x="105109" y="202617"/>
                    <a:pt x="108645" y="201766"/>
                    <a:pt x="111305" y="200780"/>
                  </a:cubicBezTo>
                  <a:lnTo>
                    <a:pt x="118448" y="198135"/>
                  </a:lnTo>
                  <a:lnTo>
                    <a:pt x="118448" y="230555"/>
                  </a:lnTo>
                  <a:lnTo>
                    <a:pt x="115315" y="231958"/>
                  </a:lnTo>
                  <a:cubicBezTo>
                    <a:pt x="111709" y="233575"/>
                    <a:pt x="106845" y="234918"/>
                    <a:pt x="100723" y="235988"/>
                  </a:cubicBezTo>
                  <a:cubicBezTo>
                    <a:pt x="94734" y="237034"/>
                    <a:pt x="88880" y="237558"/>
                    <a:pt x="83162" y="237558"/>
                  </a:cubicBezTo>
                  <a:cubicBezTo>
                    <a:pt x="72827" y="237558"/>
                    <a:pt x="63404" y="235730"/>
                    <a:pt x="54895" y="232075"/>
                  </a:cubicBezTo>
                  <a:cubicBezTo>
                    <a:pt x="45982" y="228246"/>
                    <a:pt x="38884" y="221796"/>
                    <a:pt x="33603" y="212725"/>
                  </a:cubicBezTo>
                  <a:cubicBezTo>
                    <a:pt x="28430" y="203839"/>
                    <a:pt x="25843" y="191796"/>
                    <a:pt x="25843" y="176595"/>
                  </a:cubicBezTo>
                  <a:lnTo>
                    <a:pt x="25843" y="74216"/>
                  </a:lnTo>
                  <a:lnTo>
                    <a:pt x="0" y="74216"/>
                  </a:lnTo>
                  <a:lnTo>
                    <a:pt x="0" y="51954"/>
                  </a:lnTo>
                  <a:lnTo>
                    <a:pt x="26893" y="40820"/>
                  </a:lnTo>
                  <a:lnTo>
                    <a:pt x="3821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Shape 891">
              <a:extLst>
                <a:ext uri="{FF2B5EF4-FFF2-40B4-BE49-F238E27FC236}">
                  <a16:creationId xmlns:a16="http://schemas.microsoft.com/office/drawing/2014/main" id="{D535BAFD-E27F-BD60-25C6-FB70B0B34A29}"/>
                </a:ext>
              </a:extLst>
            </p:cNvPr>
            <p:cNvSpPr/>
            <p:nvPr/>
          </p:nvSpPr>
          <p:spPr>
            <a:xfrm>
              <a:off x="3311455" y="2909634"/>
              <a:ext cx="38765" cy="252799"/>
            </a:xfrm>
            <a:custGeom>
              <a:avLst/>
              <a:gdLst/>
              <a:ahLst/>
              <a:cxnLst/>
              <a:rect l="0" t="0" r="0" b="0"/>
              <a:pathLst>
                <a:path w="38765" h="252799">
                  <a:moveTo>
                    <a:pt x="0" y="0"/>
                  </a:moveTo>
                  <a:lnTo>
                    <a:pt x="38765" y="0"/>
                  </a:lnTo>
                  <a:lnTo>
                    <a:pt x="38765" y="252799"/>
                  </a:lnTo>
                  <a:lnTo>
                    <a:pt x="0" y="252799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Shape 48">
              <a:extLst>
                <a:ext uri="{FF2B5EF4-FFF2-40B4-BE49-F238E27FC236}">
                  <a16:creationId xmlns:a16="http://schemas.microsoft.com/office/drawing/2014/main" id="{6A1F2A4B-092E-0F06-8A14-512433E1B073}"/>
                </a:ext>
              </a:extLst>
            </p:cNvPr>
            <p:cNvSpPr/>
            <p:nvPr/>
          </p:nvSpPr>
          <p:spPr>
            <a:xfrm>
              <a:off x="2671018" y="2894062"/>
              <a:ext cx="84404" cy="270807"/>
            </a:xfrm>
            <a:custGeom>
              <a:avLst/>
              <a:gdLst/>
              <a:ahLst/>
              <a:cxnLst/>
              <a:rect l="0" t="0" r="0" b="0"/>
              <a:pathLst>
                <a:path w="84404" h="270807">
                  <a:moveTo>
                    <a:pt x="46302" y="0"/>
                  </a:moveTo>
                  <a:lnTo>
                    <a:pt x="84404" y="0"/>
                  </a:lnTo>
                  <a:lnTo>
                    <a:pt x="84404" y="268371"/>
                  </a:lnTo>
                  <a:lnTo>
                    <a:pt x="52386" y="268371"/>
                  </a:lnTo>
                  <a:lnTo>
                    <a:pt x="49116" y="247967"/>
                  </a:lnTo>
                  <a:lnTo>
                    <a:pt x="42014" y="256025"/>
                  </a:lnTo>
                  <a:cubicBezTo>
                    <a:pt x="36282" y="260852"/>
                    <a:pt x="29501" y="264670"/>
                    <a:pt x="21670" y="267480"/>
                  </a:cubicBezTo>
                  <a:lnTo>
                    <a:pt x="0" y="270807"/>
                  </a:lnTo>
                  <a:lnTo>
                    <a:pt x="0" y="237995"/>
                  </a:lnTo>
                  <a:lnTo>
                    <a:pt x="21065" y="234623"/>
                  </a:lnTo>
                  <a:cubicBezTo>
                    <a:pt x="27227" y="232225"/>
                    <a:pt x="32058" y="228627"/>
                    <a:pt x="35560" y="223830"/>
                  </a:cubicBezTo>
                  <a:cubicBezTo>
                    <a:pt x="42943" y="213717"/>
                    <a:pt x="46634" y="198358"/>
                    <a:pt x="46634" y="177754"/>
                  </a:cubicBezTo>
                  <a:lnTo>
                    <a:pt x="46634" y="172784"/>
                  </a:lnTo>
                  <a:cubicBezTo>
                    <a:pt x="46634" y="150710"/>
                    <a:pt x="43061" y="133916"/>
                    <a:pt x="35917" y="122403"/>
                  </a:cubicBezTo>
                  <a:cubicBezTo>
                    <a:pt x="32597" y="117053"/>
                    <a:pt x="27827" y="113041"/>
                    <a:pt x="21606" y="110367"/>
                  </a:cubicBezTo>
                  <a:lnTo>
                    <a:pt x="0" y="106600"/>
                  </a:lnTo>
                  <a:lnTo>
                    <a:pt x="0" y="73687"/>
                  </a:lnTo>
                  <a:lnTo>
                    <a:pt x="21730" y="77005"/>
                  </a:lnTo>
                  <a:cubicBezTo>
                    <a:pt x="29492" y="79751"/>
                    <a:pt x="36207" y="83446"/>
                    <a:pt x="41876" y="88089"/>
                  </a:cubicBezTo>
                  <a:lnTo>
                    <a:pt x="47058" y="93832"/>
                  </a:lnTo>
                  <a:lnTo>
                    <a:pt x="46979" y="92996"/>
                  </a:lnTo>
                  <a:cubicBezTo>
                    <a:pt x="46528" y="86902"/>
                    <a:pt x="46302" y="81912"/>
                    <a:pt x="46302" y="78026"/>
                  </a:cubicBezTo>
                  <a:lnTo>
                    <a:pt x="4630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Shape 49">
              <a:extLst>
                <a:ext uri="{FF2B5EF4-FFF2-40B4-BE49-F238E27FC236}">
                  <a16:creationId xmlns:a16="http://schemas.microsoft.com/office/drawing/2014/main" id="{DB968AE7-E5DC-AACB-C0A9-49B8CFB35520}"/>
                </a:ext>
              </a:extLst>
            </p:cNvPr>
            <p:cNvSpPr/>
            <p:nvPr/>
          </p:nvSpPr>
          <p:spPr>
            <a:xfrm>
              <a:off x="4742950" y="2967315"/>
              <a:ext cx="82493" cy="197394"/>
            </a:xfrm>
            <a:custGeom>
              <a:avLst/>
              <a:gdLst/>
              <a:ahLst/>
              <a:cxnLst/>
              <a:rect l="0" t="0" r="0" b="0"/>
              <a:pathLst>
                <a:path w="82493" h="197394">
                  <a:moveTo>
                    <a:pt x="82493" y="0"/>
                  </a:moveTo>
                  <a:lnTo>
                    <a:pt x="82493" y="33218"/>
                  </a:lnTo>
                  <a:lnTo>
                    <a:pt x="67342" y="35939"/>
                  </a:lnTo>
                  <a:cubicBezTo>
                    <a:pt x="62143" y="38051"/>
                    <a:pt x="57625" y="41220"/>
                    <a:pt x="53789" y="45445"/>
                  </a:cubicBezTo>
                  <a:cubicBezTo>
                    <a:pt x="49821" y="49815"/>
                    <a:pt x="46651" y="55100"/>
                    <a:pt x="44282" y="61299"/>
                  </a:cubicBezTo>
                  <a:lnTo>
                    <a:pt x="40851" y="76836"/>
                  </a:lnTo>
                  <a:lnTo>
                    <a:pt x="82493" y="76836"/>
                  </a:lnTo>
                  <a:lnTo>
                    <a:pt x="82493" y="109471"/>
                  </a:lnTo>
                  <a:lnTo>
                    <a:pt x="39886" y="109471"/>
                  </a:lnTo>
                  <a:lnTo>
                    <a:pt x="42954" y="130363"/>
                  </a:lnTo>
                  <a:cubicBezTo>
                    <a:pt x="45371" y="137895"/>
                    <a:pt x="48919" y="144202"/>
                    <a:pt x="53598" y="149284"/>
                  </a:cubicBezTo>
                  <a:cubicBezTo>
                    <a:pt x="58208" y="154291"/>
                    <a:pt x="63806" y="158046"/>
                    <a:pt x="70390" y="160550"/>
                  </a:cubicBezTo>
                  <a:lnTo>
                    <a:pt x="82493" y="162551"/>
                  </a:lnTo>
                  <a:lnTo>
                    <a:pt x="82493" y="197394"/>
                  </a:lnTo>
                  <a:lnTo>
                    <a:pt x="66127" y="195597"/>
                  </a:lnTo>
                  <a:cubicBezTo>
                    <a:pt x="58096" y="193707"/>
                    <a:pt x="50637" y="190872"/>
                    <a:pt x="43751" y="187092"/>
                  </a:cubicBezTo>
                  <a:cubicBezTo>
                    <a:pt x="29834" y="179453"/>
                    <a:pt x="19039" y="168254"/>
                    <a:pt x="11366" y="153498"/>
                  </a:cubicBezTo>
                  <a:cubicBezTo>
                    <a:pt x="3789" y="138926"/>
                    <a:pt x="0" y="121214"/>
                    <a:pt x="0" y="100360"/>
                  </a:cubicBezTo>
                  <a:cubicBezTo>
                    <a:pt x="0" y="80039"/>
                    <a:pt x="3447" y="62376"/>
                    <a:pt x="10341" y="47372"/>
                  </a:cubicBezTo>
                  <a:cubicBezTo>
                    <a:pt x="17342" y="32134"/>
                    <a:pt x="27267" y="20370"/>
                    <a:pt x="40115" y="12081"/>
                  </a:cubicBezTo>
                  <a:cubicBezTo>
                    <a:pt x="46544" y="7933"/>
                    <a:pt x="53525" y="4822"/>
                    <a:pt x="61058" y="2749"/>
                  </a:cubicBezTo>
                  <a:lnTo>
                    <a:pt x="8249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Shape 50">
              <a:extLst>
                <a:ext uri="{FF2B5EF4-FFF2-40B4-BE49-F238E27FC236}">
                  <a16:creationId xmlns:a16="http://schemas.microsoft.com/office/drawing/2014/main" id="{841D518A-9FB8-AC86-E05A-48FE995DF7D3}"/>
                </a:ext>
              </a:extLst>
            </p:cNvPr>
            <p:cNvSpPr/>
            <p:nvPr/>
          </p:nvSpPr>
          <p:spPr>
            <a:xfrm>
              <a:off x="4230947" y="2967284"/>
              <a:ext cx="77198" cy="196345"/>
            </a:xfrm>
            <a:custGeom>
              <a:avLst/>
              <a:gdLst/>
              <a:ahLst/>
              <a:cxnLst/>
              <a:rect l="0" t="0" r="0" b="0"/>
              <a:pathLst>
                <a:path w="77198" h="196345">
                  <a:moveTo>
                    <a:pt x="7952" y="0"/>
                  </a:moveTo>
                  <a:cubicBezTo>
                    <a:pt x="30984" y="0"/>
                    <a:pt x="48254" y="5331"/>
                    <a:pt x="59762" y="15990"/>
                  </a:cubicBezTo>
                  <a:cubicBezTo>
                    <a:pt x="71386" y="26758"/>
                    <a:pt x="77198" y="43572"/>
                    <a:pt x="77198" y="66430"/>
                  </a:cubicBezTo>
                  <a:lnTo>
                    <a:pt x="77198" y="195149"/>
                  </a:lnTo>
                  <a:lnTo>
                    <a:pt x="47496" y="195149"/>
                  </a:lnTo>
                  <a:lnTo>
                    <a:pt x="43094" y="172866"/>
                  </a:lnTo>
                  <a:lnTo>
                    <a:pt x="32659" y="183779"/>
                  </a:lnTo>
                  <a:cubicBezTo>
                    <a:pt x="26612" y="188677"/>
                    <a:pt x="19650" y="192359"/>
                    <a:pt x="11771" y="194825"/>
                  </a:cubicBezTo>
                  <a:lnTo>
                    <a:pt x="0" y="196345"/>
                  </a:lnTo>
                  <a:lnTo>
                    <a:pt x="0" y="163950"/>
                  </a:lnTo>
                  <a:lnTo>
                    <a:pt x="9858" y="162467"/>
                  </a:lnTo>
                  <a:cubicBezTo>
                    <a:pt x="15876" y="160448"/>
                    <a:pt x="21204" y="157419"/>
                    <a:pt x="25840" y="153381"/>
                  </a:cubicBezTo>
                  <a:cubicBezTo>
                    <a:pt x="34899" y="145492"/>
                    <a:pt x="39427" y="133405"/>
                    <a:pt x="39427" y="117123"/>
                  </a:cubicBezTo>
                  <a:lnTo>
                    <a:pt x="39427" y="105919"/>
                  </a:lnTo>
                  <a:lnTo>
                    <a:pt x="17285" y="106847"/>
                  </a:lnTo>
                  <a:lnTo>
                    <a:pt x="0" y="108840"/>
                  </a:lnTo>
                  <a:lnTo>
                    <a:pt x="0" y="78700"/>
                  </a:lnTo>
                  <a:lnTo>
                    <a:pt x="13591" y="77035"/>
                  </a:lnTo>
                  <a:lnTo>
                    <a:pt x="39759" y="75927"/>
                  </a:lnTo>
                  <a:lnTo>
                    <a:pt x="39759" y="69909"/>
                  </a:lnTo>
                  <a:cubicBezTo>
                    <a:pt x="39759" y="55761"/>
                    <a:pt x="36951" y="46063"/>
                    <a:pt x="31335" y="40816"/>
                  </a:cubicBezTo>
                  <a:cubicBezTo>
                    <a:pt x="25617" y="35473"/>
                    <a:pt x="17326" y="32801"/>
                    <a:pt x="6461" y="32801"/>
                  </a:cubicBezTo>
                  <a:lnTo>
                    <a:pt x="0" y="33784"/>
                  </a:lnTo>
                  <a:lnTo>
                    <a:pt x="0" y="1064"/>
                  </a:lnTo>
                  <a:lnTo>
                    <a:pt x="795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Shape 51">
              <a:extLst>
                <a:ext uri="{FF2B5EF4-FFF2-40B4-BE49-F238E27FC236}">
                  <a16:creationId xmlns:a16="http://schemas.microsoft.com/office/drawing/2014/main" id="{65C24232-259B-8DF2-6EE2-DA217D5BFC6C}"/>
                </a:ext>
              </a:extLst>
            </p:cNvPr>
            <p:cNvSpPr/>
            <p:nvPr/>
          </p:nvSpPr>
          <p:spPr>
            <a:xfrm>
              <a:off x="4571012" y="2966953"/>
              <a:ext cx="144399" cy="198793"/>
            </a:xfrm>
            <a:custGeom>
              <a:avLst/>
              <a:gdLst/>
              <a:ahLst/>
              <a:cxnLst/>
              <a:rect l="0" t="0" r="0" b="0"/>
              <a:pathLst>
                <a:path w="144399" h="198793">
                  <a:moveTo>
                    <a:pt x="90782" y="0"/>
                  </a:moveTo>
                  <a:cubicBezTo>
                    <a:pt x="100215" y="0"/>
                    <a:pt x="109340" y="951"/>
                    <a:pt x="118158" y="2853"/>
                  </a:cubicBezTo>
                  <a:cubicBezTo>
                    <a:pt x="127057" y="4772"/>
                    <a:pt x="134417" y="7217"/>
                    <a:pt x="140240" y="10188"/>
                  </a:cubicBezTo>
                  <a:lnTo>
                    <a:pt x="144399" y="12310"/>
                  </a:lnTo>
                  <a:lnTo>
                    <a:pt x="132677" y="44897"/>
                  </a:lnTo>
                  <a:lnTo>
                    <a:pt x="127578" y="42859"/>
                  </a:lnTo>
                  <a:cubicBezTo>
                    <a:pt x="122288" y="40742"/>
                    <a:pt x="116147" y="38830"/>
                    <a:pt x="109155" y="37123"/>
                  </a:cubicBezTo>
                  <a:cubicBezTo>
                    <a:pt x="102335" y="35456"/>
                    <a:pt x="95989" y="34623"/>
                    <a:pt x="90120" y="34623"/>
                  </a:cubicBezTo>
                  <a:cubicBezTo>
                    <a:pt x="78576" y="34623"/>
                    <a:pt x="69074" y="37044"/>
                    <a:pt x="61613" y="41886"/>
                  </a:cubicBezTo>
                  <a:cubicBezTo>
                    <a:pt x="54223" y="46682"/>
                    <a:pt x="48665" y="53801"/>
                    <a:pt x="44938" y="63241"/>
                  </a:cubicBezTo>
                  <a:cubicBezTo>
                    <a:pt x="41044" y="73107"/>
                    <a:pt x="39096" y="85380"/>
                    <a:pt x="39096" y="100059"/>
                  </a:cubicBezTo>
                  <a:cubicBezTo>
                    <a:pt x="39096" y="114086"/>
                    <a:pt x="40992" y="125981"/>
                    <a:pt x="44783" y="135745"/>
                  </a:cubicBezTo>
                  <a:cubicBezTo>
                    <a:pt x="48418" y="145105"/>
                    <a:pt x="53786" y="152210"/>
                    <a:pt x="60888" y="157059"/>
                  </a:cubicBezTo>
                  <a:cubicBezTo>
                    <a:pt x="67994" y="161910"/>
                    <a:pt x="77020" y="164336"/>
                    <a:pt x="87966" y="164336"/>
                  </a:cubicBezTo>
                  <a:cubicBezTo>
                    <a:pt x="97115" y="164336"/>
                    <a:pt x="105333" y="163373"/>
                    <a:pt x="112620" y="161447"/>
                  </a:cubicBezTo>
                  <a:cubicBezTo>
                    <a:pt x="120086" y="159474"/>
                    <a:pt x="126841" y="157162"/>
                    <a:pt x="132885" y="154511"/>
                  </a:cubicBezTo>
                  <a:lnTo>
                    <a:pt x="140315" y="151252"/>
                  </a:lnTo>
                  <a:lnTo>
                    <a:pt x="140315" y="187134"/>
                  </a:lnTo>
                  <a:lnTo>
                    <a:pt x="137419" y="188608"/>
                  </a:lnTo>
                  <a:cubicBezTo>
                    <a:pt x="130945" y="191904"/>
                    <a:pt x="123763" y="194428"/>
                    <a:pt x="115870" y="196182"/>
                  </a:cubicBezTo>
                  <a:cubicBezTo>
                    <a:pt x="108037" y="197923"/>
                    <a:pt x="98791" y="198793"/>
                    <a:pt x="88132" y="198793"/>
                  </a:cubicBezTo>
                  <a:cubicBezTo>
                    <a:pt x="70894" y="198793"/>
                    <a:pt x="55642" y="195213"/>
                    <a:pt x="42376" y="188052"/>
                  </a:cubicBezTo>
                  <a:cubicBezTo>
                    <a:pt x="28919" y="180787"/>
                    <a:pt x="18462" y="169756"/>
                    <a:pt x="11004" y="154960"/>
                  </a:cubicBezTo>
                  <a:cubicBezTo>
                    <a:pt x="3668" y="140404"/>
                    <a:pt x="0" y="122214"/>
                    <a:pt x="0" y="100391"/>
                  </a:cubicBezTo>
                  <a:cubicBezTo>
                    <a:pt x="0" y="77540"/>
                    <a:pt x="3875" y="58744"/>
                    <a:pt x="11626" y="44001"/>
                  </a:cubicBezTo>
                  <a:cubicBezTo>
                    <a:pt x="19484" y="29052"/>
                    <a:pt x="30364" y="17954"/>
                    <a:pt x="44266" y="10706"/>
                  </a:cubicBezTo>
                  <a:cubicBezTo>
                    <a:pt x="57955" y="3569"/>
                    <a:pt x="73461" y="0"/>
                    <a:pt x="9078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Shape 52">
              <a:extLst>
                <a:ext uri="{FF2B5EF4-FFF2-40B4-BE49-F238E27FC236}">
                  <a16:creationId xmlns:a16="http://schemas.microsoft.com/office/drawing/2014/main" id="{BF9F2BDA-CAA9-C581-1ABC-FF80DC480914}"/>
                </a:ext>
              </a:extLst>
            </p:cNvPr>
            <p:cNvSpPr/>
            <p:nvPr/>
          </p:nvSpPr>
          <p:spPr>
            <a:xfrm>
              <a:off x="4363623" y="2966953"/>
              <a:ext cx="162017" cy="195480"/>
            </a:xfrm>
            <a:custGeom>
              <a:avLst/>
              <a:gdLst/>
              <a:ahLst/>
              <a:cxnLst/>
              <a:rect l="0" t="0" r="0" b="0"/>
              <a:pathLst>
                <a:path w="162017" h="195480">
                  <a:moveTo>
                    <a:pt x="91279" y="0"/>
                  </a:moveTo>
                  <a:cubicBezTo>
                    <a:pt x="114232" y="0"/>
                    <a:pt x="131742" y="5762"/>
                    <a:pt x="143811" y="17288"/>
                  </a:cubicBezTo>
                  <a:cubicBezTo>
                    <a:pt x="155948" y="28879"/>
                    <a:pt x="162017" y="47082"/>
                    <a:pt x="162017" y="71897"/>
                  </a:cubicBezTo>
                  <a:lnTo>
                    <a:pt x="162017" y="195480"/>
                  </a:lnTo>
                  <a:lnTo>
                    <a:pt x="124246" y="195480"/>
                  </a:lnTo>
                  <a:lnTo>
                    <a:pt x="124246" y="73719"/>
                  </a:lnTo>
                  <a:cubicBezTo>
                    <a:pt x="124246" y="59966"/>
                    <a:pt x="121261" y="49842"/>
                    <a:pt x="115290" y="43346"/>
                  </a:cubicBezTo>
                  <a:cubicBezTo>
                    <a:pt x="109438" y="36978"/>
                    <a:pt x="100164" y="33795"/>
                    <a:pt x="87469" y="33795"/>
                  </a:cubicBezTo>
                  <a:cubicBezTo>
                    <a:pt x="69182" y="33795"/>
                    <a:pt x="56480" y="38746"/>
                    <a:pt x="49365" y="48650"/>
                  </a:cubicBezTo>
                  <a:cubicBezTo>
                    <a:pt x="41857" y="59101"/>
                    <a:pt x="38102" y="74581"/>
                    <a:pt x="38102" y="95090"/>
                  </a:cubicBezTo>
                  <a:lnTo>
                    <a:pt x="38102" y="195480"/>
                  </a:lnTo>
                  <a:lnTo>
                    <a:pt x="0" y="195480"/>
                  </a:lnTo>
                  <a:lnTo>
                    <a:pt x="0" y="3313"/>
                  </a:lnTo>
                  <a:lnTo>
                    <a:pt x="32028" y="3313"/>
                  </a:lnTo>
                  <a:lnTo>
                    <a:pt x="35396" y="24599"/>
                  </a:lnTo>
                  <a:lnTo>
                    <a:pt x="44746" y="14358"/>
                  </a:lnTo>
                  <a:cubicBezTo>
                    <a:pt x="51192" y="9644"/>
                    <a:pt x="58400" y="6067"/>
                    <a:pt x="66370" y="3628"/>
                  </a:cubicBezTo>
                  <a:cubicBezTo>
                    <a:pt x="74275" y="1209"/>
                    <a:pt x="82578" y="0"/>
                    <a:pt x="912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Shape 54">
              <a:extLst>
                <a:ext uri="{FF2B5EF4-FFF2-40B4-BE49-F238E27FC236}">
                  <a16:creationId xmlns:a16="http://schemas.microsoft.com/office/drawing/2014/main" id="{C2AAA763-DFB4-E550-F638-B0066A473B1E}"/>
                </a:ext>
              </a:extLst>
            </p:cNvPr>
            <p:cNvSpPr/>
            <p:nvPr/>
          </p:nvSpPr>
          <p:spPr>
            <a:xfrm>
              <a:off x="5263568" y="2967010"/>
              <a:ext cx="88629" cy="198736"/>
            </a:xfrm>
            <a:custGeom>
              <a:avLst/>
              <a:gdLst/>
              <a:ahLst/>
              <a:cxnLst/>
              <a:rect l="0" t="0" r="0" b="0"/>
              <a:pathLst>
                <a:path w="88629" h="198736">
                  <a:moveTo>
                    <a:pt x="88629" y="0"/>
                  </a:moveTo>
                  <a:lnTo>
                    <a:pt x="88629" y="33782"/>
                  </a:lnTo>
                  <a:lnTo>
                    <a:pt x="88463" y="33738"/>
                  </a:lnTo>
                  <a:cubicBezTo>
                    <a:pt x="71412" y="33738"/>
                    <a:pt x="59025" y="39227"/>
                    <a:pt x="51300" y="50207"/>
                  </a:cubicBezTo>
                  <a:cubicBezTo>
                    <a:pt x="43164" y="61772"/>
                    <a:pt x="39096" y="78039"/>
                    <a:pt x="39096" y="99008"/>
                  </a:cubicBezTo>
                  <a:cubicBezTo>
                    <a:pt x="39096" y="112968"/>
                    <a:pt x="40924" y="125014"/>
                    <a:pt x="44579" y="135146"/>
                  </a:cubicBezTo>
                  <a:cubicBezTo>
                    <a:pt x="48076" y="144837"/>
                    <a:pt x="53416" y="152289"/>
                    <a:pt x="60599" y="157504"/>
                  </a:cubicBezTo>
                  <a:cubicBezTo>
                    <a:pt x="67732" y="162683"/>
                    <a:pt x="77076" y="165272"/>
                    <a:pt x="88629" y="165272"/>
                  </a:cubicBezTo>
                  <a:lnTo>
                    <a:pt x="88629" y="198615"/>
                  </a:lnTo>
                  <a:lnTo>
                    <a:pt x="87966" y="198736"/>
                  </a:lnTo>
                  <a:cubicBezTo>
                    <a:pt x="75104" y="198736"/>
                    <a:pt x="63292" y="196472"/>
                    <a:pt x="52530" y="191943"/>
                  </a:cubicBezTo>
                  <a:cubicBezTo>
                    <a:pt x="41706" y="187389"/>
                    <a:pt x="32360" y="180794"/>
                    <a:pt x="24492" y="172156"/>
                  </a:cubicBezTo>
                  <a:cubicBezTo>
                    <a:pt x="16656" y="163554"/>
                    <a:pt x="10604" y="153055"/>
                    <a:pt x="6335" y="140658"/>
                  </a:cubicBezTo>
                  <a:cubicBezTo>
                    <a:pt x="2111" y="128393"/>
                    <a:pt x="0" y="114509"/>
                    <a:pt x="0" y="99008"/>
                  </a:cubicBezTo>
                  <a:cubicBezTo>
                    <a:pt x="0" y="78321"/>
                    <a:pt x="3544" y="60628"/>
                    <a:pt x="10632" y="45931"/>
                  </a:cubicBezTo>
                  <a:cubicBezTo>
                    <a:pt x="17836" y="30990"/>
                    <a:pt x="28170" y="19576"/>
                    <a:pt x="41634" y="11686"/>
                  </a:cubicBezTo>
                  <a:cubicBezTo>
                    <a:pt x="48316" y="7772"/>
                    <a:pt x="55614" y="4836"/>
                    <a:pt x="63529" y="2879"/>
                  </a:cubicBezTo>
                  <a:lnTo>
                    <a:pt x="8862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7" name="Shape 55">
              <a:extLst>
                <a:ext uri="{FF2B5EF4-FFF2-40B4-BE49-F238E27FC236}">
                  <a16:creationId xmlns:a16="http://schemas.microsoft.com/office/drawing/2014/main" id="{C8EED2C9-9B28-FE08-EF8C-7B5D673FE61E}"/>
                </a:ext>
              </a:extLst>
            </p:cNvPr>
            <p:cNvSpPr/>
            <p:nvPr/>
          </p:nvSpPr>
          <p:spPr>
            <a:xfrm>
              <a:off x="4825443" y="2966953"/>
              <a:ext cx="82009" cy="109833"/>
            </a:xfrm>
            <a:custGeom>
              <a:avLst/>
              <a:gdLst/>
              <a:ahLst/>
              <a:cxnLst/>
              <a:rect l="0" t="0" r="0" b="0"/>
              <a:pathLst>
                <a:path w="82009" h="109833">
                  <a:moveTo>
                    <a:pt x="2823" y="0"/>
                  </a:moveTo>
                  <a:cubicBezTo>
                    <a:pt x="19291" y="0"/>
                    <a:pt x="33475" y="3689"/>
                    <a:pt x="45375" y="11067"/>
                  </a:cubicBezTo>
                  <a:cubicBezTo>
                    <a:pt x="57302" y="18462"/>
                    <a:pt x="66416" y="28785"/>
                    <a:pt x="72716" y="42039"/>
                  </a:cubicBezTo>
                  <a:cubicBezTo>
                    <a:pt x="78911" y="55073"/>
                    <a:pt x="82009" y="70216"/>
                    <a:pt x="82009" y="87469"/>
                  </a:cubicBezTo>
                  <a:lnTo>
                    <a:pt x="82009" y="109833"/>
                  </a:lnTo>
                  <a:lnTo>
                    <a:pt x="0" y="109833"/>
                  </a:lnTo>
                  <a:lnTo>
                    <a:pt x="0" y="77198"/>
                  </a:lnTo>
                  <a:lnTo>
                    <a:pt x="41642" y="77198"/>
                  </a:lnTo>
                  <a:lnTo>
                    <a:pt x="37901" y="55874"/>
                  </a:lnTo>
                  <a:cubicBezTo>
                    <a:pt x="35037" y="48642"/>
                    <a:pt x="30733" y="43040"/>
                    <a:pt x="24988" y="39066"/>
                  </a:cubicBezTo>
                  <a:cubicBezTo>
                    <a:pt x="19268" y="35110"/>
                    <a:pt x="11770" y="33132"/>
                    <a:pt x="2491" y="33132"/>
                  </a:cubicBezTo>
                  <a:lnTo>
                    <a:pt x="0" y="33580"/>
                  </a:lnTo>
                  <a:lnTo>
                    <a:pt x="0" y="362"/>
                  </a:lnTo>
                  <a:lnTo>
                    <a:pt x="282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8" name="Shape 56">
              <a:extLst>
                <a:ext uri="{FF2B5EF4-FFF2-40B4-BE49-F238E27FC236}">
                  <a16:creationId xmlns:a16="http://schemas.microsoft.com/office/drawing/2014/main" id="{766F28B4-7803-4519-1B59-345EEA96CD42}"/>
                </a:ext>
              </a:extLst>
            </p:cNvPr>
            <p:cNvSpPr/>
            <p:nvPr/>
          </p:nvSpPr>
          <p:spPr>
            <a:xfrm>
              <a:off x="5042263" y="2906155"/>
              <a:ext cx="194877" cy="259591"/>
            </a:xfrm>
            <a:custGeom>
              <a:avLst/>
              <a:gdLst/>
              <a:ahLst/>
              <a:cxnLst/>
              <a:rect l="0" t="0" r="0" b="0"/>
              <a:pathLst>
                <a:path w="194877" h="259591">
                  <a:moveTo>
                    <a:pt x="121595" y="0"/>
                  </a:moveTo>
                  <a:cubicBezTo>
                    <a:pt x="134227" y="0"/>
                    <a:pt x="146413" y="1254"/>
                    <a:pt x="158154" y="3762"/>
                  </a:cubicBezTo>
                  <a:cubicBezTo>
                    <a:pt x="169961" y="6284"/>
                    <a:pt x="180645" y="9906"/>
                    <a:pt x="190208" y="14629"/>
                  </a:cubicBezTo>
                  <a:lnTo>
                    <a:pt x="194877" y="16936"/>
                  </a:lnTo>
                  <a:lnTo>
                    <a:pt x="179153" y="50236"/>
                  </a:lnTo>
                  <a:lnTo>
                    <a:pt x="174391" y="48059"/>
                  </a:lnTo>
                  <a:cubicBezTo>
                    <a:pt x="166909" y="44638"/>
                    <a:pt x="158688" y="41668"/>
                    <a:pt x="149729" y="39146"/>
                  </a:cubicBezTo>
                  <a:cubicBezTo>
                    <a:pt x="140977" y="36683"/>
                    <a:pt x="131489" y="35451"/>
                    <a:pt x="121264" y="35451"/>
                  </a:cubicBezTo>
                  <a:cubicBezTo>
                    <a:pt x="108628" y="35451"/>
                    <a:pt x="97316" y="37599"/>
                    <a:pt x="87327" y="41896"/>
                  </a:cubicBezTo>
                  <a:cubicBezTo>
                    <a:pt x="77420" y="46156"/>
                    <a:pt x="69006" y="52311"/>
                    <a:pt x="62084" y="60361"/>
                  </a:cubicBezTo>
                  <a:cubicBezTo>
                    <a:pt x="55092" y="68492"/>
                    <a:pt x="49717" y="78349"/>
                    <a:pt x="45961" y="89933"/>
                  </a:cubicBezTo>
                  <a:cubicBezTo>
                    <a:pt x="42157" y="101660"/>
                    <a:pt x="40256" y="114920"/>
                    <a:pt x="40256" y="129713"/>
                  </a:cubicBezTo>
                  <a:cubicBezTo>
                    <a:pt x="40256" y="149315"/>
                    <a:pt x="43290" y="166268"/>
                    <a:pt x="49360" y="180571"/>
                  </a:cubicBezTo>
                  <a:cubicBezTo>
                    <a:pt x="55287" y="194537"/>
                    <a:pt x="64117" y="205312"/>
                    <a:pt x="75851" y="212896"/>
                  </a:cubicBezTo>
                  <a:cubicBezTo>
                    <a:pt x="87621" y="220502"/>
                    <a:pt x="102483" y="224305"/>
                    <a:pt x="120436" y="224305"/>
                  </a:cubicBezTo>
                  <a:cubicBezTo>
                    <a:pt x="130925" y="224305"/>
                    <a:pt x="140782" y="223426"/>
                    <a:pt x="150007" y="221666"/>
                  </a:cubicBezTo>
                  <a:cubicBezTo>
                    <a:pt x="159373" y="219879"/>
                    <a:pt x="168493" y="217633"/>
                    <a:pt x="177368" y="214927"/>
                  </a:cubicBezTo>
                  <a:lnTo>
                    <a:pt x="184215" y="212840"/>
                  </a:lnTo>
                  <a:lnTo>
                    <a:pt x="184215" y="248190"/>
                  </a:lnTo>
                  <a:lnTo>
                    <a:pt x="180775" y="249479"/>
                  </a:lnTo>
                  <a:cubicBezTo>
                    <a:pt x="171616" y="252914"/>
                    <a:pt x="162006" y="255461"/>
                    <a:pt x="151945" y="257118"/>
                  </a:cubicBezTo>
                  <a:cubicBezTo>
                    <a:pt x="141941" y="258767"/>
                    <a:pt x="130112" y="259591"/>
                    <a:pt x="116460" y="259591"/>
                  </a:cubicBezTo>
                  <a:cubicBezTo>
                    <a:pt x="90827" y="259591"/>
                    <a:pt x="69327" y="254219"/>
                    <a:pt x="51962" y="243474"/>
                  </a:cubicBezTo>
                  <a:cubicBezTo>
                    <a:pt x="34518" y="232682"/>
                    <a:pt x="21462" y="217452"/>
                    <a:pt x="12792" y="197784"/>
                  </a:cubicBezTo>
                  <a:cubicBezTo>
                    <a:pt x="4264" y="178438"/>
                    <a:pt x="0" y="155693"/>
                    <a:pt x="0" y="129547"/>
                  </a:cubicBezTo>
                  <a:cubicBezTo>
                    <a:pt x="0" y="110633"/>
                    <a:pt x="2661" y="93307"/>
                    <a:pt x="7983" y="77570"/>
                  </a:cubicBezTo>
                  <a:cubicBezTo>
                    <a:pt x="13350" y="61700"/>
                    <a:pt x="21217" y="47972"/>
                    <a:pt x="31584" y="36389"/>
                  </a:cubicBezTo>
                  <a:cubicBezTo>
                    <a:pt x="42002" y="24749"/>
                    <a:pt x="54786" y="15765"/>
                    <a:pt x="69936" y="9438"/>
                  </a:cubicBezTo>
                  <a:cubicBezTo>
                    <a:pt x="85003" y="3146"/>
                    <a:pt x="102223" y="0"/>
                    <a:pt x="12159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Shape 57">
              <a:extLst>
                <a:ext uri="{FF2B5EF4-FFF2-40B4-BE49-F238E27FC236}">
                  <a16:creationId xmlns:a16="http://schemas.microsoft.com/office/drawing/2014/main" id="{4F8CC974-5A41-5405-5D32-8E686FABB03D}"/>
                </a:ext>
              </a:extLst>
            </p:cNvPr>
            <p:cNvSpPr/>
            <p:nvPr/>
          </p:nvSpPr>
          <p:spPr>
            <a:xfrm>
              <a:off x="5475264" y="2966953"/>
              <a:ext cx="139984" cy="198793"/>
            </a:xfrm>
            <a:custGeom>
              <a:avLst/>
              <a:gdLst/>
              <a:ahLst/>
              <a:cxnLst/>
              <a:rect l="0" t="0" r="0" b="0"/>
              <a:pathLst>
                <a:path w="139984" h="198793">
                  <a:moveTo>
                    <a:pt x="73222" y="0"/>
                  </a:moveTo>
                  <a:cubicBezTo>
                    <a:pt x="84549" y="0"/>
                    <a:pt x="95182" y="1120"/>
                    <a:pt x="105118" y="3360"/>
                  </a:cubicBezTo>
                  <a:cubicBezTo>
                    <a:pt x="115005" y="5589"/>
                    <a:pt x="124246" y="8594"/>
                    <a:pt x="132842" y="12376"/>
                  </a:cubicBezTo>
                  <a:lnTo>
                    <a:pt x="137617" y="14477"/>
                  </a:lnTo>
                  <a:lnTo>
                    <a:pt x="124249" y="46227"/>
                  </a:lnTo>
                  <a:lnTo>
                    <a:pt x="119350" y="44138"/>
                  </a:lnTo>
                  <a:cubicBezTo>
                    <a:pt x="112082" y="41039"/>
                    <a:pt x="104325" y="38417"/>
                    <a:pt x="96076" y="36275"/>
                  </a:cubicBezTo>
                  <a:cubicBezTo>
                    <a:pt x="88009" y="34180"/>
                    <a:pt x="79784" y="33132"/>
                    <a:pt x="71400" y="33132"/>
                  </a:cubicBezTo>
                  <a:cubicBezTo>
                    <a:pt x="59703" y="33132"/>
                    <a:pt x="50886" y="34967"/>
                    <a:pt x="44947" y="38636"/>
                  </a:cubicBezTo>
                  <a:cubicBezTo>
                    <a:pt x="39832" y="41797"/>
                    <a:pt x="37274" y="46036"/>
                    <a:pt x="37274" y="51355"/>
                  </a:cubicBezTo>
                  <a:cubicBezTo>
                    <a:pt x="37274" y="55673"/>
                    <a:pt x="38418" y="59156"/>
                    <a:pt x="40706" y="61806"/>
                  </a:cubicBezTo>
                  <a:cubicBezTo>
                    <a:pt x="43353" y="64870"/>
                    <a:pt x="47807" y="67844"/>
                    <a:pt x="54069" y="70726"/>
                  </a:cubicBezTo>
                  <a:cubicBezTo>
                    <a:pt x="60915" y="73877"/>
                    <a:pt x="69968" y="77585"/>
                    <a:pt x="81229" y="81848"/>
                  </a:cubicBezTo>
                  <a:cubicBezTo>
                    <a:pt x="92812" y="86121"/>
                    <a:pt x="102855" y="90554"/>
                    <a:pt x="111358" y="95146"/>
                  </a:cubicBezTo>
                  <a:cubicBezTo>
                    <a:pt x="120373" y="100014"/>
                    <a:pt x="127355" y="105963"/>
                    <a:pt x="132307" y="112993"/>
                  </a:cubicBezTo>
                  <a:cubicBezTo>
                    <a:pt x="137425" y="120259"/>
                    <a:pt x="139984" y="129421"/>
                    <a:pt x="139984" y="140481"/>
                  </a:cubicBezTo>
                  <a:cubicBezTo>
                    <a:pt x="139984" y="153235"/>
                    <a:pt x="136742" y="164027"/>
                    <a:pt x="130259" y="172857"/>
                  </a:cubicBezTo>
                  <a:cubicBezTo>
                    <a:pt x="123832" y="181610"/>
                    <a:pt x="114736" y="188158"/>
                    <a:pt x="102972" y="192501"/>
                  </a:cubicBezTo>
                  <a:cubicBezTo>
                    <a:pt x="91612" y="196696"/>
                    <a:pt x="78161" y="198793"/>
                    <a:pt x="62620" y="198793"/>
                  </a:cubicBezTo>
                  <a:cubicBezTo>
                    <a:pt x="49545" y="198793"/>
                    <a:pt x="38186" y="197760"/>
                    <a:pt x="28543" y="195693"/>
                  </a:cubicBezTo>
                  <a:cubicBezTo>
                    <a:pt x="18793" y="193604"/>
                    <a:pt x="10227" y="190626"/>
                    <a:pt x="2842" y="186758"/>
                  </a:cubicBezTo>
                  <a:lnTo>
                    <a:pt x="0" y="185269"/>
                  </a:lnTo>
                  <a:lnTo>
                    <a:pt x="0" y="148195"/>
                  </a:lnTo>
                  <a:lnTo>
                    <a:pt x="7644" y="151960"/>
                  </a:lnTo>
                  <a:cubicBezTo>
                    <a:pt x="14765" y="155467"/>
                    <a:pt x="23312" y="158669"/>
                    <a:pt x="33285" y="161564"/>
                  </a:cubicBezTo>
                  <a:cubicBezTo>
                    <a:pt x="43074" y="164406"/>
                    <a:pt x="53073" y="165827"/>
                    <a:pt x="63283" y="165827"/>
                  </a:cubicBezTo>
                  <a:cubicBezTo>
                    <a:pt x="77827" y="165827"/>
                    <a:pt x="88171" y="163619"/>
                    <a:pt x="94315" y="159203"/>
                  </a:cubicBezTo>
                  <a:cubicBezTo>
                    <a:pt x="99912" y="155180"/>
                    <a:pt x="102710" y="149713"/>
                    <a:pt x="102710" y="142800"/>
                  </a:cubicBezTo>
                  <a:cubicBezTo>
                    <a:pt x="102710" y="138994"/>
                    <a:pt x="101648" y="135655"/>
                    <a:pt x="99524" y="132781"/>
                  </a:cubicBezTo>
                  <a:cubicBezTo>
                    <a:pt x="97175" y="129603"/>
                    <a:pt x="93033" y="126406"/>
                    <a:pt x="87098" y="123192"/>
                  </a:cubicBezTo>
                  <a:cubicBezTo>
                    <a:pt x="80695" y="119724"/>
                    <a:pt x="71761" y="115880"/>
                    <a:pt x="60293" y="111661"/>
                  </a:cubicBezTo>
                  <a:cubicBezTo>
                    <a:pt x="48472" y="107158"/>
                    <a:pt x="38249" y="102680"/>
                    <a:pt x="29623" y="98226"/>
                  </a:cubicBezTo>
                  <a:cubicBezTo>
                    <a:pt x="20431" y="93480"/>
                    <a:pt x="13297" y="87621"/>
                    <a:pt x="8222" y="80649"/>
                  </a:cubicBezTo>
                  <a:cubicBezTo>
                    <a:pt x="2962" y="73425"/>
                    <a:pt x="331" y="64212"/>
                    <a:pt x="331" y="53011"/>
                  </a:cubicBezTo>
                  <a:cubicBezTo>
                    <a:pt x="331" y="35762"/>
                    <a:pt x="7335" y="22499"/>
                    <a:pt x="21343" y="13223"/>
                  </a:cubicBezTo>
                  <a:cubicBezTo>
                    <a:pt x="34654" y="4407"/>
                    <a:pt x="51948" y="0"/>
                    <a:pt x="7322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Shape 58">
              <a:extLst>
                <a:ext uri="{FF2B5EF4-FFF2-40B4-BE49-F238E27FC236}">
                  <a16:creationId xmlns:a16="http://schemas.microsoft.com/office/drawing/2014/main" id="{A84F26C4-CF7C-0D5F-6C20-89E41ED827A4}"/>
                </a:ext>
              </a:extLst>
            </p:cNvPr>
            <p:cNvSpPr/>
            <p:nvPr/>
          </p:nvSpPr>
          <p:spPr>
            <a:xfrm>
              <a:off x="5352196" y="2966953"/>
              <a:ext cx="88629" cy="198672"/>
            </a:xfrm>
            <a:custGeom>
              <a:avLst/>
              <a:gdLst/>
              <a:ahLst/>
              <a:cxnLst/>
              <a:rect l="0" t="0" r="0" b="0"/>
              <a:pathLst>
                <a:path w="88629" h="198672">
                  <a:moveTo>
                    <a:pt x="497" y="0"/>
                  </a:moveTo>
                  <a:cubicBezTo>
                    <a:pt x="18036" y="0"/>
                    <a:pt x="33436" y="3949"/>
                    <a:pt x="46696" y="11846"/>
                  </a:cubicBezTo>
                  <a:cubicBezTo>
                    <a:pt x="60018" y="19780"/>
                    <a:pt x="70361" y="31200"/>
                    <a:pt x="77727" y="46107"/>
                  </a:cubicBezTo>
                  <a:cubicBezTo>
                    <a:pt x="84994" y="60818"/>
                    <a:pt x="88629" y="78471"/>
                    <a:pt x="88629" y="99065"/>
                  </a:cubicBezTo>
                  <a:cubicBezTo>
                    <a:pt x="88629" y="114543"/>
                    <a:pt x="86607" y="128405"/>
                    <a:pt x="82563" y="140652"/>
                  </a:cubicBezTo>
                  <a:cubicBezTo>
                    <a:pt x="78463" y="153067"/>
                    <a:pt x="72519" y="163582"/>
                    <a:pt x="64730" y="172198"/>
                  </a:cubicBezTo>
                  <a:cubicBezTo>
                    <a:pt x="56904" y="180853"/>
                    <a:pt x="47458" y="187459"/>
                    <a:pt x="36393" y="192016"/>
                  </a:cubicBezTo>
                  <a:lnTo>
                    <a:pt x="0" y="198672"/>
                  </a:lnTo>
                  <a:lnTo>
                    <a:pt x="0" y="165329"/>
                  </a:lnTo>
                  <a:cubicBezTo>
                    <a:pt x="11449" y="165329"/>
                    <a:pt x="20769" y="162737"/>
                    <a:pt x="27961" y="157551"/>
                  </a:cubicBezTo>
                  <a:cubicBezTo>
                    <a:pt x="35192" y="152337"/>
                    <a:pt x="40555" y="144887"/>
                    <a:pt x="44049" y="135203"/>
                  </a:cubicBezTo>
                  <a:cubicBezTo>
                    <a:pt x="47705" y="125071"/>
                    <a:pt x="49533" y="113025"/>
                    <a:pt x="49533" y="99065"/>
                  </a:cubicBezTo>
                  <a:cubicBezTo>
                    <a:pt x="49533" y="85225"/>
                    <a:pt x="47708" y="73326"/>
                    <a:pt x="44059" y="63367"/>
                  </a:cubicBezTo>
                  <a:cubicBezTo>
                    <a:pt x="40570" y="53847"/>
                    <a:pt x="35240" y="46534"/>
                    <a:pt x="28069" y="41426"/>
                  </a:cubicBezTo>
                  <a:lnTo>
                    <a:pt x="0" y="33839"/>
                  </a:lnTo>
                  <a:lnTo>
                    <a:pt x="0" y="57"/>
                  </a:lnTo>
                  <a:lnTo>
                    <a:pt x="49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1" name="Shape 59">
              <a:extLst>
                <a:ext uri="{FF2B5EF4-FFF2-40B4-BE49-F238E27FC236}">
                  <a16:creationId xmlns:a16="http://schemas.microsoft.com/office/drawing/2014/main" id="{5B8549B3-8324-17FF-5AFF-17070DA2078D}"/>
                </a:ext>
              </a:extLst>
            </p:cNvPr>
            <p:cNvSpPr/>
            <p:nvPr/>
          </p:nvSpPr>
          <p:spPr>
            <a:xfrm>
              <a:off x="5634612" y="2928188"/>
              <a:ext cx="118448" cy="237558"/>
            </a:xfrm>
            <a:custGeom>
              <a:avLst/>
              <a:gdLst/>
              <a:ahLst/>
              <a:cxnLst/>
              <a:rect l="0" t="0" r="0" b="0"/>
              <a:pathLst>
                <a:path w="118448" h="237558">
                  <a:moveTo>
                    <a:pt x="38212" y="0"/>
                  </a:moveTo>
                  <a:lnTo>
                    <a:pt x="64111" y="0"/>
                  </a:lnTo>
                  <a:lnTo>
                    <a:pt x="64111" y="42078"/>
                  </a:lnTo>
                  <a:lnTo>
                    <a:pt x="117288" y="42078"/>
                  </a:lnTo>
                  <a:lnTo>
                    <a:pt x="117288" y="74216"/>
                  </a:lnTo>
                  <a:lnTo>
                    <a:pt x="64111" y="74216"/>
                  </a:lnTo>
                  <a:lnTo>
                    <a:pt x="64111" y="175766"/>
                  </a:lnTo>
                  <a:cubicBezTo>
                    <a:pt x="64111" y="185751"/>
                    <a:pt x="66260" y="193051"/>
                    <a:pt x="70558" y="197665"/>
                  </a:cubicBezTo>
                  <a:cubicBezTo>
                    <a:pt x="74756" y="202173"/>
                    <a:pt x="80448" y="204426"/>
                    <a:pt x="87635" y="204426"/>
                  </a:cubicBezTo>
                  <a:cubicBezTo>
                    <a:pt x="91877" y="204426"/>
                    <a:pt x="96232" y="204062"/>
                    <a:pt x="100699" y="203334"/>
                  </a:cubicBezTo>
                  <a:cubicBezTo>
                    <a:pt x="105109" y="202617"/>
                    <a:pt x="108645" y="201766"/>
                    <a:pt x="111305" y="200780"/>
                  </a:cubicBezTo>
                  <a:lnTo>
                    <a:pt x="118448" y="198135"/>
                  </a:lnTo>
                  <a:lnTo>
                    <a:pt x="118448" y="230555"/>
                  </a:lnTo>
                  <a:lnTo>
                    <a:pt x="115315" y="231958"/>
                  </a:lnTo>
                  <a:cubicBezTo>
                    <a:pt x="111709" y="233575"/>
                    <a:pt x="106846" y="234918"/>
                    <a:pt x="100724" y="235988"/>
                  </a:cubicBezTo>
                  <a:cubicBezTo>
                    <a:pt x="94734" y="237034"/>
                    <a:pt x="88880" y="237558"/>
                    <a:pt x="83162" y="237558"/>
                  </a:cubicBezTo>
                  <a:cubicBezTo>
                    <a:pt x="72827" y="237558"/>
                    <a:pt x="63404" y="235730"/>
                    <a:pt x="54895" y="232075"/>
                  </a:cubicBezTo>
                  <a:cubicBezTo>
                    <a:pt x="45981" y="228246"/>
                    <a:pt x="38884" y="221796"/>
                    <a:pt x="33603" y="212725"/>
                  </a:cubicBezTo>
                  <a:cubicBezTo>
                    <a:pt x="28430" y="203839"/>
                    <a:pt x="25843" y="191796"/>
                    <a:pt x="25843" y="176595"/>
                  </a:cubicBezTo>
                  <a:lnTo>
                    <a:pt x="25843" y="74216"/>
                  </a:lnTo>
                  <a:lnTo>
                    <a:pt x="0" y="74216"/>
                  </a:lnTo>
                  <a:lnTo>
                    <a:pt x="0" y="51954"/>
                  </a:lnTo>
                  <a:lnTo>
                    <a:pt x="26893" y="40820"/>
                  </a:lnTo>
                  <a:lnTo>
                    <a:pt x="3821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6DD41B-B849-8849-3404-F49C626A6D1A}"/>
                </a:ext>
              </a:extLst>
            </p:cNvPr>
            <p:cNvSpPr/>
            <p:nvPr/>
          </p:nvSpPr>
          <p:spPr>
            <a:xfrm>
              <a:off x="2788702" y="2794500"/>
              <a:ext cx="113910" cy="6144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2650" strike="sngStrike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</a:t>
              </a:r>
              <a:endParaRPr lang="en-IN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0E44B58-593C-7E8D-9B3D-CCE49410A1EC}"/>
                </a:ext>
              </a:extLst>
            </p:cNvPr>
            <p:cNvSpPr/>
            <p:nvPr/>
          </p:nvSpPr>
          <p:spPr>
            <a:xfrm>
              <a:off x="2883773" y="2794500"/>
              <a:ext cx="3819456" cy="6144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2650" spc="7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ct</a:t>
              </a:r>
              <a:r>
                <a:rPr lang="en-IN" sz="2650" spc="16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IN" sz="2650" spc="7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Insurance</a:t>
              </a:r>
              <a:r>
                <a:rPr lang="en-IN" sz="2650" spc="16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IN" sz="2650" spc="7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Cost</a:t>
              </a:r>
              <a:endParaRPr lang="en-IN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34DA70-1127-32CB-411D-2F1555D78ED9}"/>
                </a:ext>
              </a:extLst>
            </p:cNvPr>
            <p:cNvSpPr/>
            <p:nvPr/>
          </p:nvSpPr>
          <p:spPr>
            <a:xfrm>
              <a:off x="2010168" y="2794500"/>
              <a:ext cx="1022915" cy="6144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2650" spc="7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Pred</a:t>
              </a:r>
              <a:endParaRPr lang="en-IN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5" name="Shape 63">
              <a:extLst>
                <a:ext uri="{FF2B5EF4-FFF2-40B4-BE49-F238E27FC236}">
                  <a16:creationId xmlns:a16="http://schemas.microsoft.com/office/drawing/2014/main" id="{C11DA2B0-E029-1391-2BCB-8C3A1C73AB98}"/>
                </a:ext>
              </a:extLst>
            </p:cNvPr>
            <p:cNvSpPr/>
            <p:nvPr/>
          </p:nvSpPr>
          <p:spPr>
            <a:xfrm>
              <a:off x="1990852" y="3481324"/>
              <a:ext cx="1901374" cy="377952"/>
            </a:xfrm>
            <a:custGeom>
              <a:avLst/>
              <a:gdLst/>
              <a:ahLst/>
              <a:cxnLst/>
              <a:rect l="0" t="0" r="0" b="0"/>
              <a:pathLst>
                <a:path w="1901374" h="377952">
                  <a:moveTo>
                    <a:pt x="0" y="0"/>
                  </a:moveTo>
                  <a:lnTo>
                    <a:pt x="1901374" y="0"/>
                  </a:lnTo>
                  <a:lnTo>
                    <a:pt x="1901374" y="5658"/>
                  </a:lnTo>
                  <a:lnTo>
                    <a:pt x="54215" y="5658"/>
                  </a:lnTo>
                  <a:cubicBezTo>
                    <a:pt x="43806" y="5658"/>
                    <a:pt x="34920" y="9338"/>
                    <a:pt x="27560" y="16699"/>
                  </a:cubicBezTo>
                  <a:cubicBezTo>
                    <a:pt x="20199" y="24060"/>
                    <a:pt x="16519" y="32945"/>
                    <a:pt x="16519" y="43355"/>
                  </a:cubicBezTo>
                  <a:lnTo>
                    <a:pt x="16519" y="316659"/>
                  </a:lnTo>
                  <a:cubicBezTo>
                    <a:pt x="16519" y="327068"/>
                    <a:pt x="20199" y="335954"/>
                    <a:pt x="27560" y="343315"/>
                  </a:cubicBezTo>
                  <a:cubicBezTo>
                    <a:pt x="34920" y="350676"/>
                    <a:pt x="43806" y="354356"/>
                    <a:pt x="54215" y="354356"/>
                  </a:cubicBezTo>
                  <a:lnTo>
                    <a:pt x="1901374" y="354356"/>
                  </a:lnTo>
                  <a:lnTo>
                    <a:pt x="1901374" y="377952"/>
                  </a:lnTo>
                  <a:lnTo>
                    <a:pt x="0" y="3779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6" name="Shape 64">
              <a:extLst>
                <a:ext uri="{FF2B5EF4-FFF2-40B4-BE49-F238E27FC236}">
                  <a16:creationId xmlns:a16="http://schemas.microsoft.com/office/drawing/2014/main" id="{BA219866-B8B7-D017-2577-B7BB78777E6C}"/>
                </a:ext>
              </a:extLst>
            </p:cNvPr>
            <p:cNvSpPr/>
            <p:nvPr/>
          </p:nvSpPr>
          <p:spPr>
            <a:xfrm>
              <a:off x="3892225" y="3481324"/>
              <a:ext cx="1899482" cy="377952"/>
            </a:xfrm>
            <a:custGeom>
              <a:avLst/>
              <a:gdLst/>
              <a:ahLst/>
              <a:cxnLst/>
              <a:rect l="0" t="0" r="0" b="0"/>
              <a:pathLst>
                <a:path w="1899482" h="377952">
                  <a:moveTo>
                    <a:pt x="0" y="0"/>
                  </a:moveTo>
                  <a:lnTo>
                    <a:pt x="1899482" y="0"/>
                  </a:lnTo>
                  <a:lnTo>
                    <a:pt x="1899482" y="377952"/>
                  </a:lnTo>
                  <a:lnTo>
                    <a:pt x="0" y="377952"/>
                  </a:lnTo>
                  <a:lnTo>
                    <a:pt x="0" y="354356"/>
                  </a:lnTo>
                  <a:lnTo>
                    <a:pt x="1847158" y="354356"/>
                  </a:lnTo>
                  <a:cubicBezTo>
                    <a:pt x="1857568" y="354356"/>
                    <a:pt x="1866453" y="350675"/>
                    <a:pt x="1873814" y="343315"/>
                  </a:cubicBezTo>
                  <a:cubicBezTo>
                    <a:pt x="1881175" y="335954"/>
                    <a:pt x="1884855" y="327068"/>
                    <a:pt x="1884855" y="316659"/>
                  </a:cubicBezTo>
                  <a:lnTo>
                    <a:pt x="1884855" y="43355"/>
                  </a:lnTo>
                  <a:cubicBezTo>
                    <a:pt x="1884855" y="32945"/>
                    <a:pt x="1881175" y="24060"/>
                    <a:pt x="1873814" y="16699"/>
                  </a:cubicBezTo>
                  <a:cubicBezTo>
                    <a:pt x="1866453" y="9338"/>
                    <a:pt x="1857568" y="5658"/>
                    <a:pt x="1847158" y="5658"/>
                  </a:cubicBezTo>
                  <a:lnTo>
                    <a:pt x="0" y="565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7" name="Shape 66">
              <a:extLst>
                <a:ext uri="{FF2B5EF4-FFF2-40B4-BE49-F238E27FC236}">
                  <a16:creationId xmlns:a16="http://schemas.microsoft.com/office/drawing/2014/main" id="{6FC414FF-5164-E42D-59FD-5478C67AC647}"/>
                </a:ext>
              </a:extLst>
            </p:cNvPr>
            <p:cNvSpPr/>
            <p:nvPr/>
          </p:nvSpPr>
          <p:spPr>
            <a:xfrm>
              <a:off x="2007370" y="3486982"/>
              <a:ext cx="3769709" cy="348698"/>
            </a:xfrm>
            <a:custGeom>
              <a:avLst/>
              <a:gdLst/>
              <a:ahLst/>
              <a:cxnLst/>
              <a:rect l="0" t="0" r="0" b="0"/>
              <a:pathLst>
                <a:path w="3769709" h="348698">
                  <a:moveTo>
                    <a:pt x="37697" y="0"/>
                  </a:moveTo>
                  <a:lnTo>
                    <a:pt x="3732013" y="0"/>
                  </a:lnTo>
                  <a:cubicBezTo>
                    <a:pt x="3742423" y="0"/>
                    <a:pt x="3751308" y="3680"/>
                    <a:pt x="3758668" y="11041"/>
                  </a:cubicBezTo>
                  <a:cubicBezTo>
                    <a:pt x="3762349" y="14721"/>
                    <a:pt x="3765110" y="18783"/>
                    <a:pt x="3766950" y="23225"/>
                  </a:cubicBezTo>
                  <a:lnTo>
                    <a:pt x="3769709" y="37691"/>
                  </a:lnTo>
                  <a:lnTo>
                    <a:pt x="3769709" y="311007"/>
                  </a:lnTo>
                  <a:lnTo>
                    <a:pt x="3766950" y="325472"/>
                  </a:lnTo>
                  <a:cubicBezTo>
                    <a:pt x="3765110" y="329915"/>
                    <a:pt x="3762349" y="333977"/>
                    <a:pt x="3758668" y="337657"/>
                  </a:cubicBezTo>
                  <a:cubicBezTo>
                    <a:pt x="3754988" y="341337"/>
                    <a:pt x="3750927" y="344097"/>
                    <a:pt x="3746484" y="345937"/>
                  </a:cubicBezTo>
                  <a:lnTo>
                    <a:pt x="3732015" y="348698"/>
                  </a:lnTo>
                  <a:lnTo>
                    <a:pt x="37695" y="348698"/>
                  </a:lnTo>
                  <a:lnTo>
                    <a:pt x="23226" y="345937"/>
                  </a:lnTo>
                  <a:cubicBezTo>
                    <a:pt x="18783" y="344097"/>
                    <a:pt x="14721" y="341337"/>
                    <a:pt x="11041" y="337657"/>
                  </a:cubicBezTo>
                  <a:cubicBezTo>
                    <a:pt x="3680" y="330296"/>
                    <a:pt x="0" y="321410"/>
                    <a:pt x="0" y="311001"/>
                  </a:cubicBezTo>
                  <a:lnTo>
                    <a:pt x="0" y="37697"/>
                  </a:lnTo>
                  <a:cubicBezTo>
                    <a:pt x="0" y="27287"/>
                    <a:pt x="3680" y="18402"/>
                    <a:pt x="11041" y="11041"/>
                  </a:cubicBezTo>
                  <a:cubicBezTo>
                    <a:pt x="18402" y="3680"/>
                    <a:pt x="27287" y="0"/>
                    <a:pt x="3769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8" name="Shape 68">
              <a:extLst>
                <a:ext uri="{FF2B5EF4-FFF2-40B4-BE49-F238E27FC236}">
                  <a16:creationId xmlns:a16="http://schemas.microsoft.com/office/drawing/2014/main" id="{7CE41153-BABF-B473-4497-6B71BFD19B78}"/>
                </a:ext>
              </a:extLst>
            </p:cNvPr>
            <p:cNvSpPr/>
            <p:nvPr/>
          </p:nvSpPr>
          <p:spPr>
            <a:xfrm>
              <a:off x="2016794" y="3496406"/>
              <a:ext cx="3750861" cy="329850"/>
            </a:xfrm>
            <a:custGeom>
              <a:avLst/>
              <a:gdLst/>
              <a:ahLst/>
              <a:cxnLst/>
              <a:rect l="0" t="0" r="0" b="0"/>
              <a:pathLst>
                <a:path w="3750861" h="329850">
                  <a:moveTo>
                    <a:pt x="28273" y="0"/>
                  </a:moveTo>
                  <a:lnTo>
                    <a:pt x="3722588" y="0"/>
                  </a:lnTo>
                  <a:cubicBezTo>
                    <a:pt x="3730395" y="0"/>
                    <a:pt x="3737060" y="2760"/>
                    <a:pt x="3742580" y="8281"/>
                  </a:cubicBezTo>
                  <a:cubicBezTo>
                    <a:pt x="3748101" y="13801"/>
                    <a:pt x="3750861" y="20465"/>
                    <a:pt x="3750861" y="28273"/>
                  </a:cubicBezTo>
                  <a:lnTo>
                    <a:pt x="3750861" y="301577"/>
                  </a:lnTo>
                  <a:cubicBezTo>
                    <a:pt x="3750861" y="309384"/>
                    <a:pt x="3748101" y="316048"/>
                    <a:pt x="3742580" y="321569"/>
                  </a:cubicBezTo>
                  <a:cubicBezTo>
                    <a:pt x="3737060" y="327089"/>
                    <a:pt x="3730395" y="329850"/>
                    <a:pt x="3722588" y="329850"/>
                  </a:cubicBezTo>
                  <a:lnTo>
                    <a:pt x="28273" y="329850"/>
                  </a:lnTo>
                  <a:cubicBezTo>
                    <a:pt x="20465" y="329850"/>
                    <a:pt x="13801" y="327089"/>
                    <a:pt x="8281" y="321569"/>
                  </a:cubicBezTo>
                  <a:cubicBezTo>
                    <a:pt x="2760" y="316048"/>
                    <a:pt x="0" y="309384"/>
                    <a:pt x="0" y="301577"/>
                  </a:cubicBezTo>
                  <a:lnTo>
                    <a:pt x="0" y="28273"/>
                  </a:lnTo>
                  <a:cubicBezTo>
                    <a:pt x="0" y="20465"/>
                    <a:pt x="2760" y="13801"/>
                    <a:pt x="8281" y="8281"/>
                  </a:cubicBezTo>
                  <a:cubicBezTo>
                    <a:pt x="13801" y="2760"/>
                    <a:pt x="20465" y="0"/>
                    <a:pt x="2827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46464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Shape 69">
              <a:extLst>
                <a:ext uri="{FF2B5EF4-FFF2-40B4-BE49-F238E27FC236}">
                  <a16:creationId xmlns:a16="http://schemas.microsoft.com/office/drawing/2014/main" id="{FC4F3E1B-1D23-A3CD-A2D7-49C5F145364E}"/>
                </a:ext>
              </a:extLst>
            </p:cNvPr>
            <p:cNvSpPr/>
            <p:nvPr/>
          </p:nvSpPr>
          <p:spPr>
            <a:xfrm>
              <a:off x="2007370" y="3486982"/>
              <a:ext cx="1884854" cy="348698"/>
            </a:xfrm>
            <a:custGeom>
              <a:avLst/>
              <a:gdLst/>
              <a:ahLst/>
              <a:cxnLst/>
              <a:rect l="0" t="0" r="0" b="0"/>
              <a:pathLst>
                <a:path w="1884854" h="348698">
                  <a:moveTo>
                    <a:pt x="37697" y="0"/>
                  </a:moveTo>
                  <a:lnTo>
                    <a:pt x="1884854" y="0"/>
                  </a:lnTo>
                  <a:lnTo>
                    <a:pt x="1884854" y="9424"/>
                  </a:lnTo>
                  <a:lnTo>
                    <a:pt x="37697" y="9424"/>
                  </a:lnTo>
                  <a:cubicBezTo>
                    <a:pt x="33948" y="9424"/>
                    <a:pt x="30341" y="10141"/>
                    <a:pt x="26877" y="11575"/>
                  </a:cubicBezTo>
                  <a:cubicBezTo>
                    <a:pt x="23413" y="13010"/>
                    <a:pt x="20356" y="15053"/>
                    <a:pt x="17705" y="17704"/>
                  </a:cubicBezTo>
                  <a:cubicBezTo>
                    <a:pt x="15054" y="20355"/>
                    <a:pt x="13011" y="23413"/>
                    <a:pt x="11576" y="26877"/>
                  </a:cubicBezTo>
                  <a:cubicBezTo>
                    <a:pt x="10141" y="30340"/>
                    <a:pt x="9424" y="33947"/>
                    <a:pt x="9424" y="37697"/>
                  </a:cubicBezTo>
                  <a:lnTo>
                    <a:pt x="9424" y="311000"/>
                  </a:lnTo>
                  <a:cubicBezTo>
                    <a:pt x="9424" y="314749"/>
                    <a:pt x="10141" y="318356"/>
                    <a:pt x="11576" y="321820"/>
                  </a:cubicBezTo>
                  <a:cubicBezTo>
                    <a:pt x="13011" y="325283"/>
                    <a:pt x="15054" y="328341"/>
                    <a:pt x="17705" y="330992"/>
                  </a:cubicBezTo>
                  <a:cubicBezTo>
                    <a:pt x="20356" y="333643"/>
                    <a:pt x="23413" y="335686"/>
                    <a:pt x="26877" y="337121"/>
                  </a:cubicBezTo>
                  <a:cubicBezTo>
                    <a:pt x="30341" y="338555"/>
                    <a:pt x="33948" y="339273"/>
                    <a:pt x="37697" y="339273"/>
                  </a:cubicBezTo>
                  <a:lnTo>
                    <a:pt x="1884854" y="339273"/>
                  </a:lnTo>
                  <a:lnTo>
                    <a:pt x="1884854" y="348698"/>
                  </a:lnTo>
                  <a:lnTo>
                    <a:pt x="37697" y="348698"/>
                  </a:lnTo>
                  <a:cubicBezTo>
                    <a:pt x="27287" y="348698"/>
                    <a:pt x="18402" y="345017"/>
                    <a:pt x="11041" y="337657"/>
                  </a:cubicBezTo>
                  <a:cubicBezTo>
                    <a:pt x="3680" y="330296"/>
                    <a:pt x="0" y="321410"/>
                    <a:pt x="0" y="311001"/>
                  </a:cubicBezTo>
                  <a:lnTo>
                    <a:pt x="0" y="37697"/>
                  </a:lnTo>
                  <a:cubicBezTo>
                    <a:pt x="0" y="27287"/>
                    <a:pt x="3680" y="18402"/>
                    <a:pt x="11041" y="11041"/>
                  </a:cubicBezTo>
                  <a:cubicBezTo>
                    <a:pt x="18402" y="3680"/>
                    <a:pt x="27287" y="0"/>
                    <a:pt x="3769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0" name="Shape 70">
              <a:extLst>
                <a:ext uri="{FF2B5EF4-FFF2-40B4-BE49-F238E27FC236}">
                  <a16:creationId xmlns:a16="http://schemas.microsoft.com/office/drawing/2014/main" id="{5F374D54-36A4-E055-5481-19668DF462E3}"/>
                </a:ext>
              </a:extLst>
            </p:cNvPr>
            <p:cNvSpPr/>
            <p:nvPr/>
          </p:nvSpPr>
          <p:spPr>
            <a:xfrm>
              <a:off x="3892225" y="3486982"/>
              <a:ext cx="1884856" cy="348698"/>
            </a:xfrm>
            <a:custGeom>
              <a:avLst/>
              <a:gdLst/>
              <a:ahLst/>
              <a:cxnLst/>
              <a:rect l="0" t="0" r="0" b="0"/>
              <a:pathLst>
                <a:path w="1884856" h="348698">
                  <a:moveTo>
                    <a:pt x="0" y="0"/>
                  </a:moveTo>
                  <a:lnTo>
                    <a:pt x="1847159" y="0"/>
                  </a:lnTo>
                  <a:cubicBezTo>
                    <a:pt x="1857568" y="0"/>
                    <a:pt x="1866454" y="3680"/>
                    <a:pt x="1873814" y="11041"/>
                  </a:cubicBezTo>
                  <a:cubicBezTo>
                    <a:pt x="1881176" y="18402"/>
                    <a:pt x="1884856" y="27287"/>
                    <a:pt x="1884856" y="37697"/>
                  </a:cubicBezTo>
                  <a:lnTo>
                    <a:pt x="1884856" y="311001"/>
                  </a:lnTo>
                  <a:cubicBezTo>
                    <a:pt x="1884856" y="321410"/>
                    <a:pt x="1881176" y="330296"/>
                    <a:pt x="1873814" y="337657"/>
                  </a:cubicBezTo>
                  <a:cubicBezTo>
                    <a:pt x="1866454" y="345017"/>
                    <a:pt x="1857568" y="348698"/>
                    <a:pt x="1847159" y="348698"/>
                  </a:cubicBezTo>
                  <a:lnTo>
                    <a:pt x="0" y="348698"/>
                  </a:lnTo>
                  <a:lnTo>
                    <a:pt x="0" y="339273"/>
                  </a:lnTo>
                  <a:lnTo>
                    <a:pt x="1847157" y="339273"/>
                  </a:lnTo>
                  <a:cubicBezTo>
                    <a:pt x="1850906" y="339273"/>
                    <a:pt x="1854513" y="338556"/>
                    <a:pt x="1857977" y="337121"/>
                  </a:cubicBezTo>
                  <a:cubicBezTo>
                    <a:pt x="1861440" y="335686"/>
                    <a:pt x="1864497" y="333643"/>
                    <a:pt x="1867148" y="330992"/>
                  </a:cubicBezTo>
                  <a:cubicBezTo>
                    <a:pt x="1869800" y="328341"/>
                    <a:pt x="1871842" y="325283"/>
                    <a:pt x="1873278" y="321820"/>
                  </a:cubicBezTo>
                  <a:cubicBezTo>
                    <a:pt x="1874713" y="318356"/>
                    <a:pt x="1875430" y="314749"/>
                    <a:pt x="1875431" y="311000"/>
                  </a:cubicBezTo>
                  <a:lnTo>
                    <a:pt x="1875431" y="37697"/>
                  </a:lnTo>
                  <a:cubicBezTo>
                    <a:pt x="1875430" y="33947"/>
                    <a:pt x="1874713" y="30340"/>
                    <a:pt x="1873278" y="26877"/>
                  </a:cubicBezTo>
                  <a:cubicBezTo>
                    <a:pt x="1871842" y="23413"/>
                    <a:pt x="1869800" y="20355"/>
                    <a:pt x="1867148" y="17704"/>
                  </a:cubicBezTo>
                  <a:cubicBezTo>
                    <a:pt x="1864497" y="15053"/>
                    <a:pt x="1861440" y="13010"/>
                    <a:pt x="1857977" y="11575"/>
                  </a:cubicBezTo>
                  <a:cubicBezTo>
                    <a:pt x="1854513" y="10141"/>
                    <a:pt x="1850906" y="9424"/>
                    <a:pt x="1847157" y="9424"/>
                  </a:cubicBezTo>
                  <a:lnTo>
                    <a:pt x="0" y="942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1" name="Shape 900">
              <a:extLst>
                <a:ext uri="{FF2B5EF4-FFF2-40B4-BE49-F238E27FC236}">
                  <a16:creationId xmlns:a16="http://schemas.microsoft.com/office/drawing/2014/main" id="{63E9CB44-B4F1-16BD-C99E-F4022CF60ED3}"/>
                </a:ext>
              </a:extLst>
            </p:cNvPr>
            <p:cNvSpPr/>
            <p:nvPr/>
          </p:nvSpPr>
          <p:spPr>
            <a:xfrm>
              <a:off x="2111037" y="3633723"/>
              <a:ext cx="218142" cy="98289"/>
            </a:xfrm>
            <a:custGeom>
              <a:avLst/>
              <a:gdLst/>
              <a:ahLst/>
              <a:cxnLst/>
              <a:rect l="0" t="0" r="0" b="0"/>
              <a:pathLst>
                <a:path w="218142" h="98289">
                  <a:moveTo>
                    <a:pt x="0" y="0"/>
                  </a:moveTo>
                  <a:lnTo>
                    <a:pt x="218142" y="0"/>
                  </a:lnTo>
                  <a:lnTo>
                    <a:pt x="218142" y="98289"/>
                  </a:lnTo>
                  <a:lnTo>
                    <a:pt x="0" y="98289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901A698-2116-4E09-9EFF-3F47110E70C0}"/>
                </a:ext>
              </a:extLst>
            </p:cNvPr>
            <p:cNvSpPr/>
            <p:nvPr/>
          </p:nvSpPr>
          <p:spPr>
            <a:xfrm>
              <a:off x="2115749" y="3623968"/>
              <a:ext cx="271868" cy="15316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age</a:t>
              </a:r>
              <a:endParaRPr lang="en-IN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01235C0-65F8-9E89-7D7B-F5127BC05D06}"/>
                </a:ext>
              </a:extLst>
            </p:cNvPr>
            <p:cNvSpPr/>
            <p:nvPr/>
          </p:nvSpPr>
          <p:spPr>
            <a:xfrm>
              <a:off x="2106325" y="3614544"/>
              <a:ext cx="271868" cy="15316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>
                  <a:solidFill>
                    <a:srgbClr val="75757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age</a:t>
              </a:r>
              <a:endParaRPr lang="en-IN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4" name="Shape 77">
              <a:extLst>
                <a:ext uri="{FF2B5EF4-FFF2-40B4-BE49-F238E27FC236}">
                  <a16:creationId xmlns:a16="http://schemas.microsoft.com/office/drawing/2014/main" id="{1332E4CB-8F39-6DB4-788F-B18A5C11C120}"/>
                </a:ext>
              </a:extLst>
            </p:cNvPr>
            <p:cNvSpPr/>
            <p:nvPr/>
          </p:nvSpPr>
          <p:spPr>
            <a:xfrm>
              <a:off x="1990852" y="3923284"/>
              <a:ext cx="1901374" cy="381000"/>
            </a:xfrm>
            <a:custGeom>
              <a:avLst/>
              <a:gdLst/>
              <a:ahLst/>
              <a:cxnLst/>
              <a:rect l="0" t="0" r="0" b="0"/>
              <a:pathLst>
                <a:path w="1901374" h="381000">
                  <a:moveTo>
                    <a:pt x="0" y="0"/>
                  </a:moveTo>
                  <a:lnTo>
                    <a:pt x="1901374" y="0"/>
                  </a:lnTo>
                  <a:lnTo>
                    <a:pt x="1901374" y="6639"/>
                  </a:lnTo>
                  <a:lnTo>
                    <a:pt x="54215" y="6639"/>
                  </a:lnTo>
                  <a:cubicBezTo>
                    <a:pt x="43806" y="6639"/>
                    <a:pt x="34920" y="10320"/>
                    <a:pt x="27560" y="17680"/>
                  </a:cubicBezTo>
                  <a:cubicBezTo>
                    <a:pt x="20199" y="25041"/>
                    <a:pt x="16519" y="33926"/>
                    <a:pt x="16519" y="44336"/>
                  </a:cubicBezTo>
                  <a:lnTo>
                    <a:pt x="16519" y="317640"/>
                  </a:lnTo>
                  <a:cubicBezTo>
                    <a:pt x="16519" y="328049"/>
                    <a:pt x="20199" y="336934"/>
                    <a:pt x="27560" y="344296"/>
                  </a:cubicBezTo>
                  <a:cubicBezTo>
                    <a:pt x="34920" y="351656"/>
                    <a:pt x="43806" y="355337"/>
                    <a:pt x="54215" y="355337"/>
                  </a:cubicBezTo>
                  <a:lnTo>
                    <a:pt x="1901374" y="355337"/>
                  </a:lnTo>
                  <a:lnTo>
                    <a:pt x="1901374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5" name="Shape 78">
              <a:extLst>
                <a:ext uri="{FF2B5EF4-FFF2-40B4-BE49-F238E27FC236}">
                  <a16:creationId xmlns:a16="http://schemas.microsoft.com/office/drawing/2014/main" id="{1F66C65E-026C-E7AF-BC07-6A048F39CCEC}"/>
                </a:ext>
              </a:extLst>
            </p:cNvPr>
            <p:cNvSpPr/>
            <p:nvPr/>
          </p:nvSpPr>
          <p:spPr>
            <a:xfrm>
              <a:off x="3892225" y="3923284"/>
              <a:ext cx="1899482" cy="381000"/>
            </a:xfrm>
            <a:custGeom>
              <a:avLst/>
              <a:gdLst/>
              <a:ahLst/>
              <a:cxnLst/>
              <a:rect l="0" t="0" r="0" b="0"/>
              <a:pathLst>
                <a:path w="1899482" h="381000">
                  <a:moveTo>
                    <a:pt x="0" y="0"/>
                  </a:moveTo>
                  <a:lnTo>
                    <a:pt x="1899482" y="0"/>
                  </a:lnTo>
                  <a:lnTo>
                    <a:pt x="1899482" y="381000"/>
                  </a:lnTo>
                  <a:lnTo>
                    <a:pt x="0" y="381000"/>
                  </a:lnTo>
                  <a:lnTo>
                    <a:pt x="0" y="355337"/>
                  </a:lnTo>
                  <a:lnTo>
                    <a:pt x="1847158" y="355337"/>
                  </a:lnTo>
                  <a:cubicBezTo>
                    <a:pt x="1857568" y="355337"/>
                    <a:pt x="1866453" y="351656"/>
                    <a:pt x="1873814" y="344296"/>
                  </a:cubicBezTo>
                  <a:cubicBezTo>
                    <a:pt x="1881175" y="336934"/>
                    <a:pt x="1884855" y="328049"/>
                    <a:pt x="1884855" y="317640"/>
                  </a:cubicBezTo>
                  <a:lnTo>
                    <a:pt x="1884855" y="44336"/>
                  </a:lnTo>
                  <a:cubicBezTo>
                    <a:pt x="1884855" y="33926"/>
                    <a:pt x="1881175" y="25041"/>
                    <a:pt x="1873814" y="17680"/>
                  </a:cubicBezTo>
                  <a:cubicBezTo>
                    <a:pt x="1866453" y="10320"/>
                    <a:pt x="1857568" y="6639"/>
                    <a:pt x="1847158" y="6639"/>
                  </a:cubicBezTo>
                  <a:lnTo>
                    <a:pt x="0" y="663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6" name="Shape 80">
              <a:extLst>
                <a:ext uri="{FF2B5EF4-FFF2-40B4-BE49-F238E27FC236}">
                  <a16:creationId xmlns:a16="http://schemas.microsoft.com/office/drawing/2014/main" id="{DCEC7BBE-A0AC-F99E-92E4-B78EB2612870}"/>
                </a:ext>
              </a:extLst>
            </p:cNvPr>
            <p:cNvSpPr/>
            <p:nvPr/>
          </p:nvSpPr>
          <p:spPr>
            <a:xfrm>
              <a:off x="2007370" y="3929923"/>
              <a:ext cx="3769709" cy="348698"/>
            </a:xfrm>
            <a:custGeom>
              <a:avLst/>
              <a:gdLst/>
              <a:ahLst/>
              <a:cxnLst/>
              <a:rect l="0" t="0" r="0" b="0"/>
              <a:pathLst>
                <a:path w="3769709" h="348698">
                  <a:moveTo>
                    <a:pt x="37697" y="0"/>
                  </a:moveTo>
                  <a:lnTo>
                    <a:pt x="3732013" y="0"/>
                  </a:lnTo>
                  <a:cubicBezTo>
                    <a:pt x="3742423" y="0"/>
                    <a:pt x="3751308" y="3680"/>
                    <a:pt x="3758668" y="11041"/>
                  </a:cubicBezTo>
                  <a:cubicBezTo>
                    <a:pt x="3762349" y="14722"/>
                    <a:pt x="3765110" y="18783"/>
                    <a:pt x="3766950" y="23225"/>
                  </a:cubicBezTo>
                  <a:lnTo>
                    <a:pt x="3769709" y="37691"/>
                  </a:lnTo>
                  <a:lnTo>
                    <a:pt x="3769709" y="311007"/>
                  </a:lnTo>
                  <a:lnTo>
                    <a:pt x="3766950" y="325472"/>
                  </a:lnTo>
                  <a:cubicBezTo>
                    <a:pt x="3765110" y="329914"/>
                    <a:pt x="3762349" y="333976"/>
                    <a:pt x="3758668" y="337657"/>
                  </a:cubicBezTo>
                  <a:cubicBezTo>
                    <a:pt x="3754988" y="341337"/>
                    <a:pt x="3750927" y="344097"/>
                    <a:pt x="3746484" y="345937"/>
                  </a:cubicBezTo>
                  <a:lnTo>
                    <a:pt x="3732015" y="348698"/>
                  </a:lnTo>
                  <a:lnTo>
                    <a:pt x="37695" y="348698"/>
                  </a:lnTo>
                  <a:lnTo>
                    <a:pt x="23226" y="345937"/>
                  </a:lnTo>
                  <a:cubicBezTo>
                    <a:pt x="18783" y="344097"/>
                    <a:pt x="14721" y="341337"/>
                    <a:pt x="11041" y="337657"/>
                  </a:cubicBezTo>
                  <a:cubicBezTo>
                    <a:pt x="3680" y="330295"/>
                    <a:pt x="0" y="321410"/>
                    <a:pt x="0" y="311001"/>
                  </a:cubicBezTo>
                  <a:lnTo>
                    <a:pt x="0" y="37697"/>
                  </a:lnTo>
                  <a:cubicBezTo>
                    <a:pt x="0" y="27287"/>
                    <a:pt x="3680" y="18402"/>
                    <a:pt x="11041" y="11041"/>
                  </a:cubicBezTo>
                  <a:cubicBezTo>
                    <a:pt x="18402" y="3680"/>
                    <a:pt x="27287" y="0"/>
                    <a:pt x="3769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7" name="Shape 82">
              <a:extLst>
                <a:ext uri="{FF2B5EF4-FFF2-40B4-BE49-F238E27FC236}">
                  <a16:creationId xmlns:a16="http://schemas.microsoft.com/office/drawing/2014/main" id="{E383B6F3-FDE0-083B-18BE-0B70A7768A68}"/>
                </a:ext>
              </a:extLst>
            </p:cNvPr>
            <p:cNvSpPr/>
            <p:nvPr/>
          </p:nvSpPr>
          <p:spPr>
            <a:xfrm>
              <a:off x="2016794" y="3939346"/>
              <a:ext cx="3750861" cy="329850"/>
            </a:xfrm>
            <a:custGeom>
              <a:avLst/>
              <a:gdLst/>
              <a:ahLst/>
              <a:cxnLst/>
              <a:rect l="0" t="0" r="0" b="0"/>
              <a:pathLst>
                <a:path w="3750861" h="329850">
                  <a:moveTo>
                    <a:pt x="28273" y="0"/>
                  </a:moveTo>
                  <a:lnTo>
                    <a:pt x="3722588" y="0"/>
                  </a:lnTo>
                  <a:cubicBezTo>
                    <a:pt x="3730395" y="0"/>
                    <a:pt x="3737060" y="2760"/>
                    <a:pt x="3742580" y="8281"/>
                  </a:cubicBezTo>
                  <a:cubicBezTo>
                    <a:pt x="3748101" y="13802"/>
                    <a:pt x="3750861" y="20466"/>
                    <a:pt x="3750861" y="28273"/>
                  </a:cubicBezTo>
                  <a:lnTo>
                    <a:pt x="3750861" y="301577"/>
                  </a:lnTo>
                  <a:cubicBezTo>
                    <a:pt x="3750861" y="309384"/>
                    <a:pt x="3748101" y="316048"/>
                    <a:pt x="3742580" y="321569"/>
                  </a:cubicBezTo>
                  <a:cubicBezTo>
                    <a:pt x="3737060" y="327089"/>
                    <a:pt x="3730395" y="329850"/>
                    <a:pt x="3722588" y="329850"/>
                  </a:cubicBezTo>
                  <a:lnTo>
                    <a:pt x="28273" y="329850"/>
                  </a:lnTo>
                  <a:cubicBezTo>
                    <a:pt x="20465" y="329850"/>
                    <a:pt x="13801" y="327089"/>
                    <a:pt x="8281" y="321569"/>
                  </a:cubicBezTo>
                  <a:cubicBezTo>
                    <a:pt x="2760" y="316048"/>
                    <a:pt x="0" y="309384"/>
                    <a:pt x="0" y="301577"/>
                  </a:cubicBezTo>
                  <a:lnTo>
                    <a:pt x="0" y="28273"/>
                  </a:lnTo>
                  <a:cubicBezTo>
                    <a:pt x="0" y="20466"/>
                    <a:pt x="2760" y="13802"/>
                    <a:pt x="8281" y="8281"/>
                  </a:cubicBezTo>
                  <a:cubicBezTo>
                    <a:pt x="13801" y="2760"/>
                    <a:pt x="20465" y="0"/>
                    <a:pt x="2827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46464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8" name="Shape 83">
              <a:extLst>
                <a:ext uri="{FF2B5EF4-FFF2-40B4-BE49-F238E27FC236}">
                  <a16:creationId xmlns:a16="http://schemas.microsoft.com/office/drawing/2014/main" id="{5E800950-115D-D94F-B27B-750E305D5342}"/>
                </a:ext>
              </a:extLst>
            </p:cNvPr>
            <p:cNvSpPr/>
            <p:nvPr/>
          </p:nvSpPr>
          <p:spPr>
            <a:xfrm>
              <a:off x="2007370" y="3929923"/>
              <a:ext cx="1884854" cy="348698"/>
            </a:xfrm>
            <a:custGeom>
              <a:avLst/>
              <a:gdLst/>
              <a:ahLst/>
              <a:cxnLst/>
              <a:rect l="0" t="0" r="0" b="0"/>
              <a:pathLst>
                <a:path w="1884854" h="348698">
                  <a:moveTo>
                    <a:pt x="37697" y="0"/>
                  </a:moveTo>
                  <a:lnTo>
                    <a:pt x="1884854" y="0"/>
                  </a:lnTo>
                  <a:lnTo>
                    <a:pt x="1884854" y="9424"/>
                  </a:lnTo>
                  <a:lnTo>
                    <a:pt x="37697" y="9424"/>
                  </a:lnTo>
                  <a:cubicBezTo>
                    <a:pt x="33948" y="9424"/>
                    <a:pt x="30341" y="10141"/>
                    <a:pt x="26877" y="11576"/>
                  </a:cubicBezTo>
                  <a:cubicBezTo>
                    <a:pt x="23413" y="13010"/>
                    <a:pt x="20356" y="15053"/>
                    <a:pt x="17705" y="17704"/>
                  </a:cubicBezTo>
                  <a:cubicBezTo>
                    <a:pt x="15054" y="20355"/>
                    <a:pt x="13011" y="23413"/>
                    <a:pt x="11576" y="26876"/>
                  </a:cubicBezTo>
                  <a:cubicBezTo>
                    <a:pt x="10141" y="30340"/>
                    <a:pt x="9424" y="33947"/>
                    <a:pt x="9424" y="37697"/>
                  </a:cubicBezTo>
                  <a:lnTo>
                    <a:pt x="9424" y="311000"/>
                  </a:lnTo>
                  <a:cubicBezTo>
                    <a:pt x="9424" y="314749"/>
                    <a:pt x="10141" y="318356"/>
                    <a:pt x="11576" y="321820"/>
                  </a:cubicBezTo>
                  <a:cubicBezTo>
                    <a:pt x="13011" y="325283"/>
                    <a:pt x="15054" y="328340"/>
                    <a:pt x="17705" y="330992"/>
                  </a:cubicBezTo>
                  <a:cubicBezTo>
                    <a:pt x="20356" y="333643"/>
                    <a:pt x="23413" y="335686"/>
                    <a:pt x="26877" y="337121"/>
                  </a:cubicBezTo>
                  <a:cubicBezTo>
                    <a:pt x="30341" y="338555"/>
                    <a:pt x="33948" y="339273"/>
                    <a:pt x="37697" y="339273"/>
                  </a:cubicBezTo>
                  <a:lnTo>
                    <a:pt x="1884854" y="339273"/>
                  </a:lnTo>
                  <a:lnTo>
                    <a:pt x="1884854" y="348698"/>
                  </a:lnTo>
                  <a:lnTo>
                    <a:pt x="37697" y="348698"/>
                  </a:lnTo>
                  <a:cubicBezTo>
                    <a:pt x="27287" y="348698"/>
                    <a:pt x="18402" y="345017"/>
                    <a:pt x="11041" y="337657"/>
                  </a:cubicBezTo>
                  <a:cubicBezTo>
                    <a:pt x="3680" y="330295"/>
                    <a:pt x="0" y="321410"/>
                    <a:pt x="0" y="311001"/>
                  </a:cubicBezTo>
                  <a:lnTo>
                    <a:pt x="0" y="37697"/>
                  </a:lnTo>
                  <a:cubicBezTo>
                    <a:pt x="0" y="27287"/>
                    <a:pt x="3680" y="18402"/>
                    <a:pt x="11041" y="11041"/>
                  </a:cubicBezTo>
                  <a:cubicBezTo>
                    <a:pt x="18402" y="3680"/>
                    <a:pt x="27287" y="0"/>
                    <a:pt x="3769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9" name="Shape 84">
              <a:extLst>
                <a:ext uri="{FF2B5EF4-FFF2-40B4-BE49-F238E27FC236}">
                  <a16:creationId xmlns:a16="http://schemas.microsoft.com/office/drawing/2014/main" id="{6484259D-B9E8-9283-805B-1DAD1A71EF5D}"/>
                </a:ext>
              </a:extLst>
            </p:cNvPr>
            <p:cNvSpPr/>
            <p:nvPr/>
          </p:nvSpPr>
          <p:spPr>
            <a:xfrm>
              <a:off x="3892225" y="3929923"/>
              <a:ext cx="1884856" cy="348698"/>
            </a:xfrm>
            <a:custGeom>
              <a:avLst/>
              <a:gdLst/>
              <a:ahLst/>
              <a:cxnLst/>
              <a:rect l="0" t="0" r="0" b="0"/>
              <a:pathLst>
                <a:path w="1884856" h="348698">
                  <a:moveTo>
                    <a:pt x="0" y="0"/>
                  </a:moveTo>
                  <a:lnTo>
                    <a:pt x="1847159" y="0"/>
                  </a:lnTo>
                  <a:cubicBezTo>
                    <a:pt x="1857568" y="0"/>
                    <a:pt x="1866454" y="3680"/>
                    <a:pt x="1873814" y="11041"/>
                  </a:cubicBezTo>
                  <a:cubicBezTo>
                    <a:pt x="1881176" y="18402"/>
                    <a:pt x="1884856" y="27287"/>
                    <a:pt x="1884856" y="37697"/>
                  </a:cubicBezTo>
                  <a:lnTo>
                    <a:pt x="1884856" y="311001"/>
                  </a:lnTo>
                  <a:cubicBezTo>
                    <a:pt x="1884856" y="321410"/>
                    <a:pt x="1881176" y="330295"/>
                    <a:pt x="1873814" y="337657"/>
                  </a:cubicBezTo>
                  <a:cubicBezTo>
                    <a:pt x="1866454" y="345017"/>
                    <a:pt x="1857568" y="348698"/>
                    <a:pt x="1847159" y="348698"/>
                  </a:cubicBezTo>
                  <a:lnTo>
                    <a:pt x="0" y="348698"/>
                  </a:lnTo>
                  <a:lnTo>
                    <a:pt x="0" y="339273"/>
                  </a:lnTo>
                  <a:lnTo>
                    <a:pt x="1847157" y="339273"/>
                  </a:lnTo>
                  <a:cubicBezTo>
                    <a:pt x="1850906" y="339273"/>
                    <a:pt x="1854513" y="338555"/>
                    <a:pt x="1857977" y="337121"/>
                  </a:cubicBezTo>
                  <a:cubicBezTo>
                    <a:pt x="1861440" y="335686"/>
                    <a:pt x="1864497" y="333643"/>
                    <a:pt x="1867148" y="330992"/>
                  </a:cubicBezTo>
                  <a:cubicBezTo>
                    <a:pt x="1869800" y="328340"/>
                    <a:pt x="1871842" y="325283"/>
                    <a:pt x="1873278" y="321820"/>
                  </a:cubicBezTo>
                  <a:cubicBezTo>
                    <a:pt x="1874713" y="318356"/>
                    <a:pt x="1875430" y="314749"/>
                    <a:pt x="1875431" y="311000"/>
                  </a:cubicBezTo>
                  <a:lnTo>
                    <a:pt x="1875431" y="37697"/>
                  </a:lnTo>
                  <a:cubicBezTo>
                    <a:pt x="1875430" y="33947"/>
                    <a:pt x="1874713" y="30340"/>
                    <a:pt x="1873278" y="26876"/>
                  </a:cubicBezTo>
                  <a:cubicBezTo>
                    <a:pt x="1871842" y="23413"/>
                    <a:pt x="1869800" y="20355"/>
                    <a:pt x="1867148" y="17704"/>
                  </a:cubicBezTo>
                  <a:cubicBezTo>
                    <a:pt x="1864497" y="15053"/>
                    <a:pt x="1861440" y="13010"/>
                    <a:pt x="1857977" y="11576"/>
                  </a:cubicBezTo>
                  <a:cubicBezTo>
                    <a:pt x="1854513" y="10141"/>
                    <a:pt x="1850906" y="9424"/>
                    <a:pt x="1847157" y="9424"/>
                  </a:cubicBezTo>
                  <a:lnTo>
                    <a:pt x="0" y="942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0" name="Shape 901">
              <a:extLst>
                <a:ext uri="{FF2B5EF4-FFF2-40B4-BE49-F238E27FC236}">
                  <a16:creationId xmlns:a16="http://schemas.microsoft.com/office/drawing/2014/main" id="{57E33397-CDEE-4F7F-6419-92AC557B5DA3}"/>
                </a:ext>
              </a:extLst>
            </p:cNvPr>
            <p:cNvSpPr/>
            <p:nvPr/>
          </p:nvSpPr>
          <p:spPr>
            <a:xfrm>
              <a:off x="2111037" y="4075683"/>
              <a:ext cx="208998" cy="97536"/>
            </a:xfrm>
            <a:custGeom>
              <a:avLst/>
              <a:gdLst/>
              <a:ahLst/>
              <a:cxnLst/>
              <a:rect l="0" t="0" r="0" b="0"/>
              <a:pathLst>
                <a:path w="208998" h="97536">
                  <a:moveTo>
                    <a:pt x="0" y="0"/>
                  </a:moveTo>
                  <a:lnTo>
                    <a:pt x="208998" y="0"/>
                  </a:lnTo>
                  <a:lnTo>
                    <a:pt x="208998" y="97536"/>
                  </a:lnTo>
                  <a:lnTo>
                    <a:pt x="0" y="9753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911E5C1-9F7C-EC67-BE8F-BCD92AB4DE08}"/>
                </a:ext>
              </a:extLst>
            </p:cNvPr>
            <p:cNvSpPr/>
            <p:nvPr/>
          </p:nvSpPr>
          <p:spPr>
            <a:xfrm>
              <a:off x="2115749" y="4066909"/>
              <a:ext cx="253568" cy="15316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sex</a:t>
              </a:r>
              <a:endParaRPr lang="en-IN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1ADC41-76B3-A9DB-C834-5B7EC5F78A92}"/>
                </a:ext>
              </a:extLst>
            </p:cNvPr>
            <p:cNvSpPr/>
            <p:nvPr/>
          </p:nvSpPr>
          <p:spPr>
            <a:xfrm>
              <a:off x="2106325" y="4057485"/>
              <a:ext cx="253568" cy="15316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>
                  <a:solidFill>
                    <a:srgbClr val="75757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sex</a:t>
              </a:r>
              <a:endParaRPr lang="en-IN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3" name="Shape 91">
              <a:extLst>
                <a:ext uri="{FF2B5EF4-FFF2-40B4-BE49-F238E27FC236}">
                  <a16:creationId xmlns:a16="http://schemas.microsoft.com/office/drawing/2014/main" id="{2360FE62-2682-5FFD-023A-58573C031A89}"/>
                </a:ext>
              </a:extLst>
            </p:cNvPr>
            <p:cNvSpPr/>
            <p:nvPr/>
          </p:nvSpPr>
          <p:spPr>
            <a:xfrm>
              <a:off x="1990852" y="4368291"/>
              <a:ext cx="1901374" cy="377952"/>
            </a:xfrm>
            <a:custGeom>
              <a:avLst/>
              <a:gdLst/>
              <a:ahLst/>
              <a:cxnLst/>
              <a:rect l="0" t="0" r="0" b="0"/>
              <a:pathLst>
                <a:path w="1901374" h="377952">
                  <a:moveTo>
                    <a:pt x="0" y="0"/>
                  </a:moveTo>
                  <a:lnTo>
                    <a:pt x="1901374" y="0"/>
                  </a:lnTo>
                  <a:lnTo>
                    <a:pt x="1901374" y="4572"/>
                  </a:lnTo>
                  <a:lnTo>
                    <a:pt x="54215" y="4572"/>
                  </a:lnTo>
                  <a:cubicBezTo>
                    <a:pt x="43806" y="4572"/>
                    <a:pt x="34920" y="8253"/>
                    <a:pt x="27560" y="15613"/>
                  </a:cubicBezTo>
                  <a:cubicBezTo>
                    <a:pt x="20199" y="22974"/>
                    <a:pt x="16519" y="31859"/>
                    <a:pt x="16519" y="42269"/>
                  </a:cubicBezTo>
                  <a:lnTo>
                    <a:pt x="16519" y="315573"/>
                  </a:lnTo>
                  <a:cubicBezTo>
                    <a:pt x="16519" y="325983"/>
                    <a:pt x="20199" y="334868"/>
                    <a:pt x="27560" y="342229"/>
                  </a:cubicBezTo>
                  <a:cubicBezTo>
                    <a:pt x="34920" y="349590"/>
                    <a:pt x="43806" y="353270"/>
                    <a:pt x="54215" y="353270"/>
                  </a:cubicBezTo>
                  <a:lnTo>
                    <a:pt x="1901374" y="353270"/>
                  </a:lnTo>
                  <a:lnTo>
                    <a:pt x="1901374" y="377952"/>
                  </a:lnTo>
                  <a:lnTo>
                    <a:pt x="0" y="3779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4" name="Shape 92">
              <a:extLst>
                <a:ext uri="{FF2B5EF4-FFF2-40B4-BE49-F238E27FC236}">
                  <a16:creationId xmlns:a16="http://schemas.microsoft.com/office/drawing/2014/main" id="{42951D87-E83C-2E64-32CE-DC98F1B6CF5F}"/>
                </a:ext>
              </a:extLst>
            </p:cNvPr>
            <p:cNvSpPr/>
            <p:nvPr/>
          </p:nvSpPr>
          <p:spPr>
            <a:xfrm>
              <a:off x="3892225" y="4368291"/>
              <a:ext cx="1899482" cy="377952"/>
            </a:xfrm>
            <a:custGeom>
              <a:avLst/>
              <a:gdLst/>
              <a:ahLst/>
              <a:cxnLst/>
              <a:rect l="0" t="0" r="0" b="0"/>
              <a:pathLst>
                <a:path w="1899482" h="377952">
                  <a:moveTo>
                    <a:pt x="0" y="0"/>
                  </a:moveTo>
                  <a:lnTo>
                    <a:pt x="1899482" y="0"/>
                  </a:lnTo>
                  <a:lnTo>
                    <a:pt x="1899482" y="377952"/>
                  </a:lnTo>
                  <a:lnTo>
                    <a:pt x="0" y="377952"/>
                  </a:lnTo>
                  <a:lnTo>
                    <a:pt x="0" y="353270"/>
                  </a:lnTo>
                  <a:lnTo>
                    <a:pt x="1847158" y="353270"/>
                  </a:lnTo>
                  <a:cubicBezTo>
                    <a:pt x="1857568" y="353270"/>
                    <a:pt x="1866453" y="349590"/>
                    <a:pt x="1873814" y="342229"/>
                  </a:cubicBezTo>
                  <a:cubicBezTo>
                    <a:pt x="1881175" y="334868"/>
                    <a:pt x="1884855" y="325983"/>
                    <a:pt x="1884855" y="315573"/>
                  </a:cubicBezTo>
                  <a:lnTo>
                    <a:pt x="1884855" y="42269"/>
                  </a:lnTo>
                  <a:cubicBezTo>
                    <a:pt x="1884855" y="31859"/>
                    <a:pt x="1881175" y="22974"/>
                    <a:pt x="1873814" y="15613"/>
                  </a:cubicBezTo>
                  <a:cubicBezTo>
                    <a:pt x="1866453" y="8253"/>
                    <a:pt x="1857568" y="4572"/>
                    <a:pt x="1847158" y="4572"/>
                  </a:cubicBezTo>
                  <a:lnTo>
                    <a:pt x="0" y="457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5" name="Shape 94">
              <a:extLst>
                <a:ext uri="{FF2B5EF4-FFF2-40B4-BE49-F238E27FC236}">
                  <a16:creationId xmlns:a16="http://schemas.microsoft.com/office/drawing/2014/main" id="{03AD197C-80A7-3B72-C080-8FF3D0FBF067}"/>
                </a:ext>
              </a:extLst>
            </p:cNvPr>
            <p:cNvSpPr/>
            <p:nvPr/>
          </p:nvSpPr>
          <p:spPr>
            <a:xfrm>
              <a:off x="2007370" y="4372864"/>
              <a:ext cx="3769709" cy="348697"/>
            </a:xfrm>
            <a:custGeom>
              <a:avLst/>
              <a:gdLst/>
              <a:ahLst/>
              <a:cxnLst/>
              <a:rect l="0" t="0" r="0" b="0"/>
              <a:pathLst>
                <a:path w="3769709" h="348697">
                  <a:moveTo>
                    <a:pt x="37697" y="0"/>
                  </a:moveTo>
                  <a:lnTo>
                    <a:pt x="3732013" y="0"/>
                  </a:lnTo>
                  <a:cubicBezTo>
                    <a:pt x="3742423" y="0"/>
                    <a:pt x="3751308" y="3680"/>
                    <a:pt x="3758668" y="11041"/>
                  </a:cubicBezTo>
                  <a:cubicBezTo>
                    <a:pt x="3762349" y="14722"/>
                    <a:pt x="3765110" y="18783"/>
                    <a:pt x="3766950" y="23225"/>
                  </a:cubicBezTo>
                  <a:lnTo>
                    <a:pt x="3769709" y="37691"/>
                  </a:lnTo>
                  <a:lnTo>
                    <a:pt x="3769709" y="311007"/>
                  </a:lnTo>
                  <a:lnTo>
                    <a:pt x="3766950" y="325472"/>
                  </a:lnTo>
                  <a:cubicBezTo>
                    <a:pt x="3765110" y="329915"/>
                    <a:pt x="3762349" y="333977"/>
                    <a:pt x="3758668" y="337657"/>
                  </a:cubicBezTo>
                  <a:cubicBezTo>
                    <a:pt x="3754988" y="341337"/>
                    <a:pt x="3750927" y="344097"/>
                    <a:pt x="3746484" y="345937"/>
                  </a:cubicBezTo>
                  <a:lnTo>
                    <a:pt x="3732017" y="348697"/>
                  </a:lnTo>
                  <a:lnTo>
                    <a:pt x="37693" y="348697"/>
                  </a:lnTo>
                  <a:lnTo>
                    <a:pt x="23226" y="345937"/>
                  </a:lnTo>
                  <a:cubicBezTo>
                    <a:pt x="18783" y="344097"/>
                    <a:pt x="14721" y="341337"/>
                    <a:pt x="11041" y="337657"/>
                  </a:cubicBezTo>
                  <a:cubicBezTo>
                    <a:pt x="3680" y="330296"/>
                    <a:pt x="0" y="321411"/>
                    <a:pt x="0" y="311001"/>
                  </a:cubicBezTo>
                  <a:lnTo>
                    <a:pt x="0" y="37697"/>
                  </a:lnTo>
                  <a:cubicBezTo>
                    <a:pt x="0" y="27287"/>
                    <a:pt x="3680" y="18402"/>
                    <a:pt x="11041" y="11041"/>
                  </a:cubicBezTo>
                  <a:cubicBezTo>
                    <a:pt x="18402" y="3680"/>
                    <a:pt x="27287" y="0"/>
                    <a:pt x="3769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6" name="Shape 96">
              <a:extLst>
                <a:ext uri="{FF2B5EF4-FFF2-40B4-BE49-F238E27FC236}">
                  <a16:creationId xmlns:a16="http://schemas.microsoft.com/office/drawing/2014/main" id="{8F450608-E252-B2CF-EE90-85E589E7AE87}"/>
                </a:ext>
              </a:extLst>
            </p:cNvPr>
            <p:cNvSpPr/>
            <p:nvPr/>
          </p:nvSpPr>
          <p:spPr>
            <a:xfrm>
              <a:off x="2016794" y="4382287"/>
              <a:ext cx="3750861" cy="329850"/>
            </a:xfrm>
            <a:custGeom>
              <a:avLst/>
              <a:gdLst/>
              <a:ahLst/>
              <a:cxnLst/>
              <a:rect l="0" t="0" r="0" b="0"/>
              <a:pathLst>
                <a:path w="3750861" h="329850">
                  <a:moveTo>
                    <a:pt x="28273" y="0"/>
                  </a:moveTo>
                  <a:lnTo>
                    <a:pt x="3722588" y="0"/>
                  </a:lnTo>
                  <a:cubicBezTo>
                    <a:pt x="3730395" y="0"/>
                    <a:pt x="3737060" y="2760"/>
                    <a:pt x="3742580" y="8281"/>
                  </a:cubicBezTo>
                  <a:cubicBezTo>
                    <a:pt x="3748101" y="13801"/>
                    <a:pt x="3750861" y="20465"/>
                    <a:pt x="3750861" y="28273"/>
                  </a:cubicBezTo>
                  <a:lnTo>
                    <a:pt x="3750861" y="301577"/>
                  </a:lnTo>
                  <a:cubicBezTo>
                    <a:pt x="3750861" y="309384"/>
                    <a:pt x="3748101" y="316048"/>
                    <a:pt x="3742580" y="321569"/>
                  </a:cubicBezTo>
                  <a:cubicBezTo>
                    <a:pt x="3737060" y="327089"/>
                    <a:pt x="3730395" y="329850"/>
                    <a:pt x="3722588" y="329850"/>
                  </a:cubicBezTo>
                  <a:lnTo>
                    <a:pt x="28273" y="329850"/>
                  </a:lnTo>
                  <a:cubicBezTo>
                    <a:pt x="20465" y="329850"/>
                    <a:pt x="13801" y="327089"/>
                    <a:pt x="8281" y="321569"/>
                  </a:cubicBezTo>
                  <a:cubicBezTo>
                    <a:pt x="2760" y="316048"/>
                    <a:pt x="0" y="309384"/>
                    <a:pt x="0" y="301577"/>
                  </a:cubicBezTo>
                  <a:lnTo>
                    <a:pt x="0" y="28273"/>
                  </a:lnTo>
                  <a:cubicBezTo>
                    <a:pt x="0" y="20465"/>
                    <a:pt x="2760" y="13801"/>
                    <a:pt x="8281" y="8281"/>
                  </a:cubicBezTo>
                  <a:cubicBezTo>
                    <a:pt x="13801" y="2760"/>
                    <a:pt x="20465" y="0"/>
                    <a:pt x="2827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46464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7" name="Shape 97">
              <a:extLst>
                <a:ext uri="{FF2B5EF4-FFF2-40B4-BE49-F238E27FC236}">
                  <a16:creationId xmlns:a16="http://schemas.microsoft.com/office/drawing/2014/main" id="{DD862F9E-F613-3409-9C7C-70321F26808F}"/>
                </a:ext>
              </a:extLst>
            </p:cNvPr>
            <p:cNvSpPr/>
            <p:nvPr/>
          </p:nvSpPr>
          <p:spPr>
            <a:xfrm>
              <a:off x="2007370" y="4372864"/>
              <a:ext cx="1884854" cy="348698"/>
            </a:xfrm>
            <a:custGeom>
              <a:avLst/>
              <a:gdLst/>
              <a:ahLst/>
              <a:cxnLst/>
              <a:rect l="0" t="0" r="0" b="0"/>
              <a:pathLst>
                <a:path w="1884854" h="348698">
                  <a:moveTo>
                    <a:pt x="37697" y="0"/>
                  </a:moveTo>
                  <a:lnTo>
                    <a:pt x="1884854" y="0"/>
                  </a:lnTo>
                  <a:lnTo>
                    <a:pt x="1884854" y="9423"/>
                  </a:lnTo>
                  <a:lnTo>
                    <a:pt x="37697" y="9423"/>
                  </a:lnTo>
                  <a:cubicBezTo>
                    <a:pt x="33948" y="9423"/>
                    <a:pt x="30341" y="10141"/>
                    <a:pt x="26877" y="11575"/>
                  </a:cubicBezTo>
                  <a:cubicBezTo>
                    <a:pt x="23413" y="13010"/>
                    <a:pt x="20356" y="15053"/>
                    <a:pt x="17705" y="17704"/>
                  </a:cubicBezTo>
                  <a:cubicBezTo>
                    <a:pt x="15054" y="20355"/>
                    <a:pt x="13011" y="23412"/>
                    <a:pt x="11576" y="26876"/>
                  </a:cubicBezTo>
                  <a:cubicBezTo>
                    <a:pt x="10141" y="30340"/>
                    <a:pt x="9424" y="33947"/>
                    <a:pt x="9424" y="37696"/>
                  </a:cubicBezTo>
                  <a:lnTo>
                    <a:pt x="9424" y="311000"/>
                  </a:lnTo>
                  <a:cubicBezTo>
                    <a:pt x="9424" y="314749"/>
                    <a:pt x="10141" y="318355"/>
                    <a:pt x="11576" y="321820"/>
                  </a:cubicBezTo>
                  <a:cubicBezTo>
                    <a:pt x="13011" y="325283"/>
                    <a:pt x="15054" y="328340"/>
                    <a:pt x="17705" y="330992"/>
                  </a:cubicBezTo>
                  <a:cubicBezTo>
                    <a:pt x="20356" y="333642"/>
                    <a:pt x="23413" y="335685"/>
                    <a:pt x="26877" y="337120"/>
                  </a:cubicBezTo>
                  <a:cubicBezTo>
                    <a:pt x="30341" y="338555"/>
                    <a:pt x="33948" y="339272"/>
                    <a:pt x="37697" y="339273"/>
                  </a:cubicBezTo>
                  <a:lnTo>
                    <a:pt x="1884854" y="339273"/>
                  </a:lnTo>
                  <a:lnTo>
                    <a:pt x="1884854" y="348698"/>
                  </a:lnTo>
                  <a:lnTo>
                    <a:pt x="37697" y="348698"/>
                  </a:lnTo>
                  <a:cubicBezTo>
                    <a:pt x="27287" y="348698"/>
                    <a:pt x="18402" y="345017"/>
                    <a:pt x="11041" y="337657"/>
                  </a:cubicBezTo>
                  <a:cubicBezTo>
                    <a:pt x="3680" y="330296"/>
                    <a:pt x="0" y="321411"/>
                    <a:pt x="0" y="311001"/>
                  </a:cubicBezTo>
                  <a:lnTo>
                    <a:pt x="0" y="37697"/>
                  </a:lnTo>
                  <a:cubicBezTo>
                    <a:pt x="0" y="27287"/>
                    <a:pt x="3680" y="18402"/>
                    <a:pt x="11041" y="11041"/>
                  </a:cubicBezTo>
                  <a:cubicBezTo>
                    <a:pt x="18402" y="3680"/>
                    <a:pt x="27287" y="0"/>
                    <a:pt x="3769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8" name="Shape 98">
              <a:extLst>
                <a:ext uri="{FF2B5EF4-FFF2-40B4-BE49-F238E27FC236}">
                  <a16:creationId xmlns:a16="http://schemas.microsoft.com/office/drawing/2014/main" id="{44624471-FDE1-29DF-608B-8A7EC0FE9F88}"/>
                </a:ext>
              </a:extLst>
            </p:cNvPr>
            <p:cNvSpPr/>
            <p:nvPr/>
          </p:nvSpPr>
          <p:spPr>
            <a:xfrm>
              <a:off x="3892225" y="4372864"/>
              <a:ext cx="1884856" cy="348698"/>
            </a:xfrm>
            <a:custGeom>
              <a:avLst/>
              <a:gdLst/>
              <a:ahLst/>
              <a:cxnLst/>
              <a:rect l="0" t="0" r="0" b="0"/>
              <a:pathLst>
                <a:path w="1884856" h="348698">
                  <a:moveTo>
                    <a:pt x="0" y="0"/>
                  </a:moveTo>
                  <a:lnTo>
                    <a:pt x="1847159" y="0"/>
                  </a:lnTo>
                  <a:cubicBezTo>
                    <a:pt x="1857568" y="0"/>
                    <a:pt x="1866454" y="3680"/>
                    <a:pt x="1873814" y="11041"/>
                  </a:cubicBezTo>
                  <a:cubicBezTo>
                    <a:pt x="1881176" y="18402"/>
                    <a:pt x="1884856" y="27287"/>
                    <a:pt x="1884856" y="37697"/>
                  </a:cubicBezTo>
                  <a:lnTo>
                    <a:pt x="1884856" y="311001"/>
                  </a:lnTo>
                  <a:cubicBezTo>
                    <a:pt x="1884856" y="321411"/>
                    <a:pt x="1881176" y="330296"/>
                    <a:pt x="1873814" y="337657"/>
                  </a:cubicBezTo>
                  <a:cubicBezTo>
                    <a:pt x="1866454" y="345017"/>
                    <a:pt x="1857568" y="348698"/>
                    <a:pt x="1847159" y="348698"/>
                  </a:cubicBezTo>
                  <a:lnTo>
                    <a:pt x="0" y="348698"/>
                  </a:lnTo>
                  <a:lnTo>
                    <a:pt x="0" y="339273"/>
                  </a:lnTo>
                  <a:lnTo>
                    <a:pt x="1847157" y="339273"/>
                  </a:lnTo>
                  <a:cubicBezTo>
                    <a:pt x="1850906" y="339272"/>
                    <a:pt x="1854513" y="338555"/>
                    <a:pt x="1857977" y="337120"/>
                  </a:cubicBezTo>
                  <a:cubicBezTo>
                    <a:pt x="1861440" y="335685"/>
                    <a:pt x="1864497" y="333642"/>
                    <a:pt x="1867148" y="330992"/>
                  </a:cubicBezTo>
                  <a:cubicBezTo>
                    <a:pt x="1869800" y="328340"/>
                    <a:pt x="1871842" y="325283"/>
                    <a:pt x="1873278" y="321819"/>
                  </a:cubicBezTo>
                  <a:cubicBezTo>
                    <a:pt x="1874713" y="318355"/>
                    <a:pt x="1875430" y="314749"/>
                    <a:pt x="1875431" y="311000"/>
                  </a:cubicBezTo>
                  <a:lnTo>
                    <a:pt x="1875431" y="37696"/>
                  </a:lnTo>
                  <a:cubicBezTo>
                    <a:pt x="1875430" y="33947"/>
                    <a:pt x="1874713" y="30340"/>
                    <a:pt x="1873278" y="26876"/>
                  </a:cubicBezTo>
                  <a:cubicBezTo>
                    <a:pt x="1871842" y="23412"/>
                    <a:pt x="1869800" y="20355"/>
                    <a:pt x="1867148" y="17704"/>
                  </a:cubicBezTo>
                  <a:cubicBezTo>
                    <a:pt x="1864497" y="15053"/>
                    <a:pt x="1861440" y="13010"/>
                    <a:pt x="1857977" y="11575"/>
                  </a:cubicBezTo>
                  <a:cubicBezTo>
                    <a:pt x="1854513" y="10141"/>
                    <a:pt x="1850906" y="9423"/>
                    <a:pt x="1847157" y="9423"/>
                  </a:cubicBezTo>
                  <a:lnTo>
                    <a:pt x="0" y="94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9" name="Shape 902">
              <a:extLst>
                <a:ext uri="{FF2B5EF4-FFF2-40B4-BE49-F238E27FC236}">
                  <a16:creationId xmlns:a16="http://schemas.microsoft.com/office/drawing/2014/main" id="{91A978B0-BAAE-EF7E-1D9C-9C3FADF7C7CE}"/>
                </a:ext>
              </a:extLst>
            </p:cNvPr>
            <p:cNvSpPr/>
            <p:nvPr/>
          </p:nvSpPr>
          <p:spPr>
            <a:xfrm>
              <a:off x="2111037" y="4496307"/>
              <a:ext cx="208998" cy="118872"/>
            </a:xfrm>
            <a:custGeom>
              <a:avLst/>
              <a:gdLst/>
              <a:ahLst/>
              <a:cxnLst/>
              <a:rect l="0" t="0" r="0" b="0"/>
              <a:pathLst>
                <a:path w="208998" h="118872">
                  <a:moveTo>
                    <a:pt x="0" y="0"/>
                  </a:moveTo>
                  <a:lnTo>
                    <a:pt x="208998" y="0"/>
                  </a:lnTo>
                  <a:lnTo>
                    <a:pt x="208998" y="118872"/>
                  </a:lnTo>
                  <a:lnTo>
                    <a:pt x="0" y="11887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8427687-F9A1-54D2-558A-D254203F90C9}"/>
                </a:ext>
              </a:extLst>
            </p:cNvPr>
            <p:cNvSpPr/>
            <p:nvPr/>
          </p:nvSpPr>
          <p:spPr>
            <a:xfrm>
              <a:off x="2115749" y="4509850"/>
              <a:ext cx="262559" cy="1531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bmi</a:t>
              </a:r>
              <a:endParaRPr lang="en-IN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2819BD7-7938-7250-3671-1B18DF56EE47}"/>
                </a:ext>
              </a:extLst>
            </p:cNvPr>
            <p:cNvSpPr/>
            <p:nvPr/>
          </p:nvSpPr>
          <p:spPr>
            <a:xfrm>
              <a:off x="2106325" y="4500426"/>
              <a:ext cx="262559" cy="1531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>
                  <a:solidFill>
                    <a:srgbClr val="75757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bmi</a:t>
              </a:r>
              <a:endParaRPr lang="en-IN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2" name="Shape 105">
              <a:extLst>
                <a:ext uri="{FF2B5EF4-FFF2-40B4-BE49-F238E27FC236}">
                  <a16:creationId xmlns:a16="http://schemas.microsoft.com/office/drawing/2014/main" id="{6DEA6042-7694-A0F6-215E-32335D6B06CC}"/>
                </a:ext>
              </a:extLst>
            </p:cNvPr>
            <p:cNvSpPr/>
            <p:nvPr/>
          </p:nvSpPr>
          <p:spPr>
            <a:xfrm>
              <a:off x="1990852" y="4810252"/>
              <a:ext cx="1901374" cy="377952"/>
            </a:xfrm>
            <a:custGeom>
              <a:avLst/>
              <a:gdLst/>
              <a:ahLst/>
              <a:cxnLst/>
              <a:rect l="0" t="0" r="0" b="0"/>
              <a:pathLst>
                <a:path w="1901374" h="377952">
                  <a:moveTo>
                    <a:pt x="0" y="0"/>
                  </a:moveTo>
                  <a:lnTo>
                    <a:pt x="1901374" y="0"/>
                  </a:lnTo>
                  <a:lnTo>
                    <a:pt x="1901374" y="5553"/>
                  </a:lnTo>
                  <a:lnTo>
                    <a:pt x="54215" y="5553"/>
                  </a:lnTo>
                  <a:cubicBezTo>
                    <a:pt x="43806" y="5553"/>
                    <a:pt x="34920" y="9233"/>
                    <a:pt x="27560" y="16594"/>
                  </a:cubicBezTo>
                  <a:cubicBezTo>
                    <a:pt x="20199" y="23954"/>
                    <a:pt x="16519" y="32840"/>
                    <a:pt x="16519" y="43250"/>
                  </a:cubicBezTo>
                  <a:lnTo>
                    <a:pt x="16519" y="316554"/>
                  </a:lnTo>
                  <a:cubicBezTo>
                    <a:pt x="16519" y="326963"/>
                    <a:pt x="20199" y="335849"/>
                    <a:pt x="27560" y="343210"/>
                  </a:cubicBezTo>
                  <a:cubicBezTo>
                    <a:pt x="34920" y="350570"/>
                    <a:pt x="43806" y="354250"/>
                    <a:pt x="54215" y="354251"/>
                  </a:cubicBezTo>
                  <a:lnTo>
                    <a:pt x="1901374" y="354251"/>
                  </a:lnTo>
                  <a:lnTo>
                    <a:pt x="1901374" y="377952"/>
                  </a:lnTo>
                  <a:lnTo>
                    <a:pt x="0" y="3779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3" name="Shape 106">
              <a:extLst>
                <a:ext uri="{FF2B5EF4-FFF2-40B4-BE49-F238E27FC236}">
                  <a16:creationId xmlns:a16="http://schemas.microsoft.com/office/drawing/2014/main" id="{CB9CD11A-0767-C630-0958-E101D57A8766}"/>
                </a:ext>
              </a:extLst>
            </p:cNvPr>
            <p:cNvSpPr/>
            <p:nvPr/>
          </p:nvSpPr>
          <p:spPr>
            <a:xfrm>
              <a:off x="3892225" y="4810252"/>
              <a:ext cx="1899482" cy="377952"/>
            </a:xfrm>
            <a:custGeom>
              <a:avLst/>
              <a:gdLst/>
              <a:ahLst/>
              <a:cxnLst/>
              <a:rect l="0" t="0" r="0" b="0"/>
              <a:pathLst>
                <a:path w="1899482" h="377952">
                  <a:moveTo>
                    <a:pt x="0" y="0"/>
                  </a:moveTo>
                  <a:lnTo>
                    <a:pt x="1899482" y="0"/>
                  </a:lnTo>
                  <a:lnTo>
                    <a:pt x="1899482" y="377952"/>
                  </a:lnTo>
                  <a:lnTo>
                    <a:pt x="0" y="377952"/>
                  </a:lnTo>
                  <a:lnTo>
                    <a:pt x="0" y="354251"/>
                  </a:lnTo>
                  <a:lnTo>
                    <a:pt x="1847158" y="354251"/>
                  </a:lnTo>
                  <a:cubicBezTo>
                    <a:pt x="1857568" y="354250"/>
                    <a:pt x="1866453" y="350570"/>
                    <a:pt x="1873814" y="343209"/>
                  </a:cubicBezTo>
                  <a:cubicBezTo>
                    <a:pt x="1881175" y="335849"/>
                    <a:pt x="1884855" y="326963"/>
                    <a:pt x="1884855" y="316554"/>
                  </a:cubicBezTo>
                  <a:lnTo>
                    <a:pt x="1884855" y="43250"/>
                  </a:lnTo>
                  <a:cubicBezTo>
                    <a:pt x="1884855" y="32840"/>
                    <a:pt x="1881175" y="23954"/>
                    <a:pt x="1873814" y="16594"/>
                  </a:cubicBezTo>
                  <a:cubicBezTo>
                    <a:pt x="1866453" y="9233"/>
                    <a:pt x="1857568" y="5553"/>
                    <a:pt x="1847158" y="5553"/>
                  </a:cubicBezTo>
                  <a:lnTo>
                    <a:pt x="0" y="555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4" name="Shape 108">
              <a:extLst>
                <a:ext uri="{FF2B5EF4-FFF2-40B4-BE49-F238E27FC236}">
                  <a16:creationId xmlns:a16="http://schemas.microsoft.com/office/drawing/2014/main" id="{761944C8-49FA-1472-DCE3-7EBACE60AB15}"/>
                </a:ext>
              </a:extLst>
            </p:cNvPr>
            <p:cNvSpPr/>
            <p:nvPr/>
          </p:nvSpPr>
          <p:spPr>
            <a:xfrm>
              <a:off x="2007370" y="4815805"/>
              <a:ext cx="3769709" cy="348697"/>
            </a:xfrm>
            <a:custGeom>
              <a:avLst/>
              <a:gdLst/>
              <a:ahLst/>
              <a:cxnLst/>
              <a:rect l="0" t="0" r="0" b="0"/>
              <a:pathLst>
                <a:path w="3769709" h="348697">
                  <a:moveTo>
                    <a:pt x="37697" y="0"/>
                  </a:moveTo>
                  <a:lnTo>
                    <a:pt x="3732013" y="0"/>
                  </a:lnTo>
                  <a:cubicBezTo>
                    <a:pt x="3742423" y="0"/>
                    <a:pt x="3751308" y="3680"/>
                    <a:pt x="3758668" y="11041"/>
                  </a:cubicBezTo>
                  <a:cubicBezTo>
                    <a:pt x="3762349" y="14721"/>
                    <a:pt x="3765110" y="18783"/>
                    <a:pt x="3766950" y="23225"/>
                  </a:cubicBezTo>
                  <a:lnTo>
                    <a:pt x="3769709" y="37691"/>
                  </a:lnTo>
                  <a:lnTo>
                    <a:pt x="3769709" y="311007"/>
                  </a:lnTo>
                  <a:lnTo>
                    <a:pt x="3766950" y="325472"/>
                  </a:lnTo>
                  <a:cubicBezTo>
                    <a:pt x="3765110" y="329915"/>
                    <a:pt x="3762349" y="333976"/>
                    <a:pt x="3758668" y="337657"/>
                  </a:cubicBezTo>
                  <a:cubicBezTo>
                    <a:pt x="3754988" y="341337"/>
                    <a:pt x="3750927" y="344097"/>
                    <a:pt x="3746484" y="345937"/>
                  </a:cubicBezTo>
                  <a:lnTo>
                    <a:pt x="3732017" y="348697"/>
                  </a:lnTo>
                  <a:lnTo>
                    <a:pt x="37693" y="348697"/>
                  </a:lnTo>
                  <a:lnTo>
                    <a:pt x="23226" y="345937"/>
                  </a:lnTo>
                  <a:cubicBezTo>
                    <a:pt x="18783" y="344097"/>
                    <a:pt x="14721" y="341337"/>
                    <a:pt x="11041" y="337656"/>
                  </a:cubicBezTo>
                  <a:cubicBezTo>
                    <a:pt x="3680" y="330295"/>
                    <a:pt x="0" y="321410"/>
                    <a:pt x="0" y="311001"/>
                  </a:cubicBezTo>
                  <a:lnTo>
                    <a:pt x="0" y="37697"/>
                  </a:lnTo>
                  <a:cubicBezTo>
                    <a:pt x="0" y="27287"/>
                    <a:pt x="3680" y="18401"/>
                    <a:pt x="11041" y="11041"/>
                  </a:cubicBezTo>
                  <a:cubicBezTo>
                    <a:pt x="18402" y="3680"/>
                    <a:pt x="27287" y="0"/>
                    <a:pt x="3769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5" name="Shape 110">
              <a:extLst>
                <a:ext uri="{FF2B5EF4-FFF2-40B4-BE49-F238E27FC236}">
                  <a16:creationId xmlns:a16="http://schemas.microsoft.com/office/drawing/2014/main" id="{E39CF98D-E694-2303-EE2A-289CF67A7B19}"/>
                </a:ext>
              </a:extLst>
            </p:cNvPr>
            <p:cNvSpPr/>
            <p:nvPr/>
          </p:nvSpPr>
          <p:spPr>
            <a:xfrm>
              <a:off x="2016794" y="4825228"/>
              <a:ext cx="3750861" cy="329849"/>
            </a:xfrm>
            <a:custGeom>
              <a:avLst/>
              <a:gdLst/>
              <a:ahLst/>
              <a:cxnLst/>
              <a:rect l="0" t="0" r="0" b="0"/>
              <a:pathLst>
                <a:path w="3750861" h="329849">
                  <a:moveTo>
                    <a:pt x="28273" y="0"/>
                  </a:moveTo>
                  <a:lnTo>
                    <a:pt x="3722588" y="0"/>
                  </a:lnTo>
                  <a:cubicBezTo>
                    <a:pt x="3730395" y="0"/>
                    <a:pt x="3737060" y="2760"/>
                    <a:pt x="3742580" y="8281"/>
                  </a:cubicBezTo>
                  <a:cubicBezTo>
                    <a:pt x="3748101" y="13801"/>
                    <a:pt x="3750861" y="20465"/>
                    <a:pt x="3750861" y="28273"/>
                  </a:cubicBezTo>
                  <a:lnTo>
                    <a:pt x="3750861" y="301577"/>
                  </a:lnTo>
                  <a:cubicBezTo>
                    <a:pt x="3750861" y="309384"/>
                    <a:pt x="3748101" y="316048"/>
                    <a:pt x="3742580" y="321568"/>
                  </a:cubicBezTo>
                  <a:cubicBezTo>
                    <a:pt x="3737060" y="327089"/>
                    <a:pt x="3730395" y="329849"/>
                    <a:pt x="3722588" y="329849"/>
                  </a:cubicBezTo>
                  <a:lnTo>
                    <a:pt x="28273" y="329849"/>
                  </a:lnTo>
                  <a:cubicBezTo>
                    <a:pt x="20465" y="329849"/>
                    <a:pt x="13801" y="327089"/>
                    <a:pt x="8281" y="321568"/>
                  </a:cubicBezTo>
                  <a:cubicBezTo>
                    <a:pt x="2760" y="316048"/>
                    <a:pt x="0" y="309384"/>
                    <a:pt x="0" y="301577"/>
                  </a:cubicBezTo>
                  <a:lnTo>
                    <a:pt x="0" y="28273"/>
                  </a:lnTo>
                  <a:cubicBezTo>
                    <a:pt x="0" y="20465"/>
                    <a:pt x="2760" y="13801"/>
                    <a:pt x="8281" y="8281"/>
                  </a:cubicBezTo>
                  <a:cubicBezTo>
                    <a:pt x="13801" y="2760"/>
                    <a:pt x="20465" y="0"/>
                    <a:pt x="2827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46464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6" name="Shape 111">
              <a:extLst>
                <a:ext uri="{FF2B5EF4-FFF2-40B4-BE49-F238E27FC236}">
                  <a16:creationId xmlns:a16="http://schemas.microsoft.com/office/drawing/2014/main" id="{FCCFBB85-D550-1E6A-60DF-57403CC1A4DD}"/>
                </a:ext>
              </a:extLst>
            </p:cNvPr>
            <p:cNvSpPr/>
            <p:nvPr/>
          </p:nvSpPr>
          <p:spPr>
            <a:xfrm>
              <a:off x="2007370" y="4815805"/>
              <a:ext cx="1884854" cy="348698"/>
            </a:xfrm>
            <a:custGeom>
              <a:avLst/>
              <a:gdLst/>
              <a:ahLst/>
              <a:cxnLst/>
              <a:rect l="0" t="0" r="0" b="0"/>
              <a:pathLst>
                <a:path w="1884854" h="348698">
                  <a:moveTo>
                    <a:pt x="37697" y="0"/>
                  </a:moveTo>
                  <a:lnTo>
                    <a:pt x="1884854" y="0"/>
                  </a:lnTo>
                  <a:lnTo>
                    <a:pt x="1884854" y="9423"/>
                  </a:lnTo>
                  <a:lnTo>
                    <a:pt x="37697" y="9423"/>
                  </a:lnTo>
                  <a:cubicBezTo>
                    <a:pt x="33948" y="9423"/>
                    <a:pt x="30341" y="10140"/>
                    <a:pt x="26877" y="11575"/>
                  </a:cubicBezTo>
                  <a:cubicBezTo>
                    <a:pt x="23413" y="13010"/>
                    <a:pt x="20356" y="15053"/>
                    <a:pt x="17705" y="17704"/>
                  </a:cubicBezTo>
                  <a:cubicBezTo>
                    <a:pt x="15054" y="20355"/>
                    <a:pt x="13011" y="23412"/>
                    <a:pt x="11576" y="26875"/>
                  </a:cubicBezTo>
                  <a:cubicBezTo>
                    <a:pt x="10141" y="30340"/>
                    <a:pt x="9424" y="33946"/>
                    <a:pt x="9424" y="37696"/>
                  </a:cubicBezTo>
                  <a:lnTo>
                    <a:pt x="9424" y="311000"/>
                  </a:lnTo>
                  <a:cubicBezTo>
                    <a:pt x="9424" y="314749"/>
                    <a:pt x="10141" y="318355"/>
                    <a:pt x="11576" y="321819"/>
                  </a:cubicBezTo>
                  <a:cubicBezTo>
                    <a:pt x="13011" y="325282"/>
                    <a:pt x="15054" y="328340"/>
                    <a:pt x="17705" y="330991"/>
                  </a:cubicBezTo>
                  <a:cubicBezTo>
                    <a:pt x="20356" y="333642"/>
                    <a:pt x="23413" y="335685"/>
                    <a:pt x="26877" y="337120"/>
                  </a:cubicBezTo>
                  <a:cubicBezTo>
                    <a:pt x="30341" y="338555"/>
                    <a:pt x="33948" y="339272"/>
                    <a:pt x="37697" y="339273"/>
                  </a:cubicBezTo>
                  <a:lnTo>
                    <a:pt x="1884854" y="339273"/>
                  </a:lnTo>
                  <a:lnTo>
                    <a:pt x="1884854" y="348698"/>
                  </a:lnTo>
                  <a:lnTo>
                    <a:pt x="37697" y="348698"/>
                  </a:lnTo>
                  <a:cubicBezTo>
                    <a:pt x="27287" y="348697"/>
                    <a:pt x="18402" y="345017"/>
                    <a:pt x="11041" y="337656"/>
                  </a:cubicBezTo>
                  <a:cubicBezTo>
                    <a:pt x="3680" y="330295"/>
                    <a:pt x="0" y="321410"/>
                    <a:pt x="0" y="311001"/>
                  </a:cubicBezTo>
                  <a:lnTo>
                    <a:pt x="0" y="37697"/>
                  </a:lnTo>
                  <a:cubicBezTo>
                    <a:pt x="0" y="27287"/>
                    <a:pt x="3680" y="18401"/>
                    <a:pt x="11041" y="11041"/>
                  </a:cubicBezTo>
                  <a:cubicBezTo>
                    <a:pt x="18402" y="3680"/>
                    <a:pt x="27287" y="0"/>
                    <a:pt x="3769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7" name="Shape 112">
              <a:extLst>
                <a:ext uri="{FF2B5EF4-FFF2-40B4-BE49-F238E27FC236}">
                  <a16:creationId xmlns:a16="http://schemas.microsoft.com/office/drawing/2014/main" id="{E06D83F6-EE5E-A25B-DFF5-6B395E175FA9}"/>
                </a:ext>
              </a:extLst>
            </p:cNvPr>
            <p:cNvSpPr/>
            <p:nvPr/>
          </p:nvSpPr>
          <p:spPr>
            <a:xfrm>
              <a:off x="3892225" y="4815805"/>
              <a:ext cx="1884856" cy="348698"/>
            </a:xfrm>
            <a:custGeom>
              <a:avLst/>
              <a:gdLst/>
              <a:ahLst/>
              <a:cxnLst/>
              <a:rect l="0" t="0" r="0" b="0"/>
              <a:pathLst>
                <a:path w="1884856" h="348698">
                  <a:moveTo>
                    <a:pt x="0" y="0"/>
                  </a:moveTo>
                  <a:lnTo>
                    <a:pt x="1847159" y="0"/>
                  </a:lnTo>
                  <a:cubicBezTo>
                    <a:pt x="1857568" y="0"/>
                    <a:pt x="1866454" y="3680"/>
                    <a:pt x="1873814" y="11041"/>
                  </a:cubicBezTo>
                  <a:cubicBezTo>
                    <a:pt x="1881176" y="18401"/>
                    <a:pt x="1884856" y="27287"/>
                    <a:pt x="1884856" y="37697"/>
                  </a:cubicBezTo>
                  <a:lnTo>
                    <a:pt x="1884856" y="311001"/>
                  </a:lnTo>
                  <a:cubicBezTo>
                    <a:pt x="1884856" y="321410"/>
                    <a:pt x="1881176" y="330296"/>
                    <a:pt x="1873814" y="337657"/>
                  </a:cubicBezTo>
                  <a:cubicBezTo>
                    <a:pt x="1866454" y="345017"/>
                    <a:pt x="1857568" y="348697"/>
                    <a:pt x="1847159" y="348698"/>
                  </a:cubicBezTo>
                  <a:lnTo>
                    <a:pt x="0" y="348698"/>
                  </a:lnTo>
                  <a:lnTo>
                    <a:pt x="0" y="339273"/>
                  </a:lnTo>
                  <a:lnTo>
                    <a:pt x="1847157" y="339273"/>
                  </a:lnTo>
                  <a:cubicBezTo>
                    <a:pt x="1850906" y="339272"/>
                    <a:pt x="1854513" y="338555"/>
                    <a:pt x="1857977" y="337120"/>
                  </a:cubicBezTo>
                  <a:cubicBezTo>
                    <a:pt x="1861440" y="335685"/>
                    <a:pt x="1864497" y="333642"/>
                    <a:pt x="1867148" y="330991"/>
                  </a:cubicBezTo>
                  <a:cubicBezTo>
                    <a:pt x="1869800" y="328340"/>
                    <a:pt x="1871842" y="325282"/>
                    <a:pt x="1873278" y="321818"/>
                  </a:cubicBezTo>
                  <a:cubicBezTo>
                    <a:pt x="1874713" y="318355"/>
                    <a:pt x="1875430" y="314749"/>
                    <a:pt x="1875431" y="311000"/>
                  </a:cubicBezTo>
                  <a:lnTo>
                    <a:pt x="1875431" y="37696"/>
                  </a:lnTo>
                  <a:cubicBezTo>
                    <a:pt x="1875430" y="33946"/>
                    <a:pt x="1874713" y="30340"/>
                    <a:pt x="1873278" y="26875"/>
                  </a:cubicBezTo>
                  <a:cubicBezTo>
                    <a:pt x="1871842" y="23412"/>
                    <a:pt x="1869800" y="20355"/>
                    <a:pt x="1867148" y="17704"/>
                  </a:cubicBezTo>
                  <a:cubicBezTo>
                    <a:pt x="1864497" y="15053"/>
                    <a:pt x="1861440" y="13010"/>
                    <a:pt x="1857977" y="11575"/>
                  </a:cubicBezTo>
                  <a:cubicBezTo>
                    <a:pt x="1854513" y="10140"/>
                    <a:pt x="1850906" y="9423"/>
                    <a:pt x="1847157" y="9423"/>
                  </a:cubicBezTo>
                  <a:lnTo>
                    <a:pt x="0" y="94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8" name="Shape 903">
              <a:extLst>
                <a:ext uri="{FF2B5EF4-FFF2-40B4-BE49-F238E27FC236}">
                  <a16:creationId xmlns:a16="http://schemas.microsoft.com/office/drawing/2014/main" id="{000C75E9-D8B1-EA1F-A5F5-65C92A3589D1}"/>
                </a:ext>
              </a:extLst>
            </p:cNvPr>
            <p:cNvSpPr/>
            <p:nvPr/>
          </p:nvSpPr>
          <p:spPr>
            <a:xfrm>
              <a:off x="2111037" y="4938267"/>
              <a:ext cx="440646" cy="118872"/>
            </a:xfrm>
            <a:custGeom>
              <a:avLst/>
              <a:gdLst/>
              <a:ahLst/>
              <a:cxnLst/>
              <a:rect l="0" t="0" r="0" b="0"/>
              <a:pathLst>
                <a:path w="440646" h="118872">
                  <a:moveTo>
                    <a:pt x="0" y="0"/>
                  </a:moveTo>
                  <a:lnTo>
                    <a:pt x="440646" y="0"/>
                  </a:lnTo>
                  <a:lnTo>
                    <a:pt x="440646" y="118872"/>
                  </a:lnTo>
                  <a:lnTo>
                    <a:pt x="0" y="11887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B9376A0-7A50-E971-39E1-E6779E31F03E}"/>
                </a:ext>
              </a:extLst>
            </p:cNvPr>
            <p:cNvSpPr/>
            <p:nvPr/>
          </p:nvSpPr>
          <p:spPr>
            <a:xfrm>
              <a:off x="2115749" y="4952791"/>
              <a:ext cx="570628" cy="1531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children</a:t>
              </a:r>
              <a:endParaRPr lang="en-IN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1A425E4-CB39-9A9B-3B35-4B04151F4A7F}"/>
                </a:ext>
              </a:extLst>
            </p:cNvPr>
            <p:cNvSpPr/>
            <p:nvPr/>
          </p:nvSpPr>
          <p:spPr>
            <a:xfrm>
              <a:off x="2106325" y="4943367"/>
              <a:ext cx="570628" cy="1531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>
                  <a:solidFill>
                    <a:srgbClr val="75757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children</a:t>
              </a:r>
              <a:endParaRPr lang="en-IN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1" name="Shape 119">
              <a:extLst>
                <a:ext uri="{FF2B5EF4-FFF2-40B4-BE49-F238E27FC236}">
                  <a16:creationId xmlns:a16="http://schemas.microsoft.com/office/drawing/2014/main" id="{DADA33DB-9C14-87F4-115E-334D20BD372A}"/>
                </a:ext>
              </a:extLst>
            </p:cNvPr>
            <p:cNvSpPr/>
            <p:nvPr/>
          </p:nvSpPr>
          <p:spPr>
            <a:xfrm>
              <a:off x="1990852" y="5252211"/>
              <a:ext cx="1901374" cy="381000"/>
            </a:xfrm>
            <a:custGeom>
              <a:avLst/>
              <a:gdLst/>
              <a:ahLst/>
              <a:cxnLst/>
              <a:rect l="0" t="0" r="0" b="0"/>
              <a:pathLst>
                <a:path w="1901374" h="381000">
                  <a:moveTo>
                    <a:pt x="0" y="0"/>
                  </a:moveTo>
                  <a:lnTo>
                    <a:pt x="1901374" y="0"/>
                  </a:lnTo>
                  <a:lnTo>
                    <a:pt x="1901374" y="6534"/>
                  </a:lnTo>
                  <a:lnTo>
                    <a:pt x="54215" y="6534"/>
                  </a:lnTo>
                  <a:cubicBezTo>
                    <a:pt x="43806" y="6534"/>
                    <a:pt x="34920" y="10214"/>
                    <a:pt x="27560" y="17575"/>
                  </a:cubicBezTo>
                  <a:cubicBezTo>
                    <a:pt x="20199" y="24936"/>
                    <a:pt x="16519" y="33821"/>
                    <a:pt x="16519" y="44231"/>
                  </a:cubicBezTo>
                  <a:lnTo>
                    <a:pt x="16519" y="317535"/>
                  </a:lnTo>
                  <a:cubicBezTo>
                    <a:pt x="16519" y="327945"/>
                    <a:pt x="20199" y="336830"/>
                    <a:pt x="27560" y="344191"/>
                  </a:cubicBezTo>
                  <a:cubicBezTo>
                    <a:pt x="34920" y="351552"/>
                    <a:pt x="43806" y="355232"/>
                    <a:pt x="54215" y="355232"/>
                  </a:cubicBezTo>
                  <a:lnTo>
                    <a:pt x="1901374" y="355232"/>
                  </a:lnTo>
                  <a:lnTo>
                    <a:pt x="1901374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2" name="Shape 120">
              <a:extLst>
                <a:ext uri="{FF2B5EF4-FFF2-40B4-BE49-F238E27FC236}">
                  <a16:creationId xmlns:a16="http://schemas.microsoft.com/office/drawing/2014/main" id="{45BD1263-36DD-E65D-8EF9-FA3ADCFD3BEA}"/>
                </a:ext>
              </a:extLst>
            </p:cNvPr>
            <p:cNvSpPr/>
            <p:nvPr/>
          </p:nvSpPr>
          <p:spPr>
            <a:xfrm>
              <a:off x="3892225" y="5252211"/>
              <a:ext cx="1899482" cy="381000"/>
            </a:xfrm>
            <a:custGeom>
              <a:avLst/>
              <a:gdLst/>
              <a:ahLst/>
              <a:cxnLst/>
              <a:rect l="0" t="0" r="0" b="0"/>
              <a:pathLst>
                <a:path w="1899482" h="381000">
                  <a:moveTo>
                    <a:pt x="0" y="0"/>
                  </a:moveTo>
                  <a:lnTo>
                    <a:pt x="1899482" y="0"/>
                  </a:lnTo>
                  <a:lnTo>
                    <a:pt x="1899482" y="381000"/>
                  </a:lnTo>
                  <a:lnTo>
                    <a:pt x="0" y="381000"/>
                  </a:lnTo>
                  <a:lnTo>
                    <a:pt x="0" y="355232"/>
                  </a:lnTo>
                  <a:lnTo>
                    <a:pt x="1847158" y="355232"/>
                  </a:lnTo>
                  <a:cubicBezTo>
                    <a:pt x="1857568" y="355232"/>
                    <a:pt x="1866453" y="351552"/>
                    <a:pt x="1873814" y="344191"/>
                  </a:cubicBezTo>
                  <a:cubicBezTo>
                    <a:pt x="1881175" y="336830"/>
                    <a:pt x="1884855" y="327945"/>
                    <a:pt x="1884855" y="317535"/>
                  </a:cubicBezTo>
                  <a:lnTo>
                    <a:pt x="1884855" y="44231"/>
                  </a:lnTo>
                  <a:cubicBezTo>
                    <a:pt x="1884855" y="33821"/>
                    <a:pt x="1881175" y="24936"/>
                    <a:pt x="1873814" y="17575"/>
                  </a:cubicBezTo>
                  <a:cubicBezTo>
                    <a:pt x="1866453" y="10214"/>
                    <a:pt x="1857568" y="6534"/>
                    <a:pt x="1847158" y="6534"/>
                  </a:cubicBezTo>
                  <a:lnTo>
                    <a:pt x="0" y="653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3" name="Shape 122">
              <a:extLst>
                <a:ext uri="{FF2B5EF4-FFF2-40B4-BE49-F238E27FC236}">
                  <a16:creationId xmlns:a16="http://schemas.microsoft.com/office/drawing/2014/main" id="{25A0DD05-6989-A6C9-93D3-D4237B9DB207}"/>
                </a:ext>
              </a:extLst>
            </p:cNvPr>
            <p:cNvSpPr/>
            <p:nvPr/>
          </p:nvSpPr>
          <p:spPr>
            <a:xfrm>
              <a:off x="2007370" y="5258745"/>
              <a:ext cx="3769709" cy="348698"/>
            </a:xfrm>
            <a:custGeom>
              <a:avLst/>
              <a:gdLst/>
              <a:ahLst/>
              <a:cxnLst/>
              <a:rect l="0" t="0" r="0" b="0"/>
              <a:pathLst>
                <a:path w="3769709" h="348698">
                  <a:moveTo>
                    <a:pt x="37697" y="0"/>
                  </a:moveTo>
                  <a:lnTo>
                    <a:pt x="3732013" y="0"/>
                  </a:lnTo>
                  <a:cubicBezTo>
                    <a:pt x="3742423" y="0"/>
                    <a:pt x="3751308" y="3680"/>
                    <a:pt x="3758668" y="11041"/>
                  </a:cubicBezTo>
                  <a:cubicBezTo>
                    <a:pt x="3762349" y="14722"/>
                    <a:pt x="3765110" y="18783"/>
                    <a:pt x="3766950" y="23226"/>
                  </a:cubicBezTo>
                  <a:lnTo>
                    <a:pt x="3769709" y="37691"/>
                  </a:lnTo>
                  <a:lnTo>
                    <a:pt x="3769709" y="311008"/>
                  </a:lnTo>
                  <a:lnTo>
                    <a:pt x="3766950" y="325472"/>
                  </a:lnTo>
                  <a:cubicBezTo>
                    <a:pt x="3765110" y="329915"/>
                    <a:pt x="3762349" y="333977"/>
                    <a:pt x="3758668" y="337657"/>
                  </a:cubicBezTo>
                  <a:cubicBezTo>
                    <a:pt x="3754988" y="341337"/>
                    <a:pt x="3750927" y="344098"/>
                    <a:pt x="3746484" y="345938"/>
                  </a:cubicBezTo>
                  <a:lnTo>
                    <a:pt x="3732017" y="348698"/>
                  </a:lnTo>
                  <a:lnTo>
                    <a:pt x="37693" y="348698"/>
                  </a:lnTo>
                  <a:lnTo>
                    <a:pt x="23226" y="345938"/>
                  </a:lnTo>
                  <a:cubicBezTo>
                    <a:pt x="18783" y="344098"/>
                    <a:pt x="14721" y="341338"/>
                    <a:pt x="11041" y="337657"/>
                  </a:cubicBezTo>
                  <a:cubicBezTo>
                    <a:pt x="3680" y="330296"/>
                    <a:pt x="0" y="321411"/>
                    <a:pt x="0" y="311002"/>
                  </a:cubicBezTo>
                  <a:lnTo>
                    <a:pt x="0" y="37697"/>
                  </a:lnTo>
                  <a:cubicBezTo>
                    <a:pt x="0" y="27287"/>
                    <a:pt x="3680" y="18402"/>
                    <a:pt x="11041" y="11041"/>
                  </a:cubicBezTo>
                  <a:cubicBezTo>
                    <a:pt x="18402" y="3680"/>
                    <a:pt x="27287" y="0"/>
                    <a:pt x="3769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4" name="Shape 124">
              <a:extLst>
                <a:ext uri="{FF2B5EF4-FFF2-40B4-BE49-F238E27FC236}">
                  <a16:creationId xmlns:a16="http://schemas.microsoft.com/office/drawing/2014/main" id="{EE5EEDF5-536C-44B9-11EC-EB749E4784DC}"/>
                </a:ext>
              </a:extLst>
            </p:cNvPr>
            <p:cNvSpPr/>
            <p:nvPr/>
          </p:nvSpPr>
          <p:spPr>
            <a:xfrm>
              <a:off x="2016794" y="5268169"/>
              <a:ext cx="3750861" cy="329850"/>
            </a:xfrm>
            <a:custGeom>
              <a:avLst/>
              <a:gdLst/>
              <a:ahLst/>
              <a:cxnLst/>
              <a:rect l="0" t="0" r="0" b="0"/>
              <a:pathLst>
                <a:path w="3750861" h="329850">
                  <a:moveTo>
                    <a:pt x="28273" y="0"/>
                  </a:moveTo>
                  <a:lnTo>
                    <a:pt x="3722588" y="0"/>
                  </a:lnTo>
                  <a:cubicBezTo>
                    <a:pt x="3730395" y="0"/>
                    <a:pt x="3737060" y="2760"/>
                    <a:pt x="3742580" y="8281"/>
                  </a:cubicBezTo>
                  <a:cubicBezTo>
                    <a:pt x="3748101" y="13801"/>
                    <a:pt x="3750861" y="20465"/>
                    <a:pt x="3750861" y="28273"/>
                  </a:cubicBezTo>
                  <a:lnTo>
                    <a:pt x="3750861" y="301577"/>
                  </a:lnTo>
                  <a:cubicBezTo>
                    <a:pt x="3750861" y="309384"/>
                    <a:pt x="3748101" y="316048"/>
                    <a:pt x="3742580" y="321568"/>
                  </a:cubicBezTo>
                  <a:cubicBezTo>
                    <a:pt x="3737060" y="327089"/>
                    <a:pt x="3730395" y="329850"/>
                    <a:pt x="3722588" y="329850"/>
                  </a:cubicBezTo>
                  <a:lnTo>
                    <a:pt x="28273" y="329850"/>
                  </a:lnTo>
                  <a:cubicBezTo>
                    <a:pt x="20465" y="329850"/>
                    <a:pt x="13801" y="327089"/>
                    <a:pt x="8281" y="321568"/>
                  </a:cubicBezTo>
                  <a:cubicBezTo>
                    <a:pt x="2760" y="316048"/>
                    <a:pt x="0" y="309384"/>
                    <a:pt x="0" y="301577"/>
                  </a:cubicBezTo>
                  <a:lnTo>
                    <a:pt x="0" y="28273"/>
                  </a:lnTo>
                  <a:cubicBezTo>
                    <a:pt x="0" y="20465"/>
                    <a:pt x="2760" y="13801"/>
                    <a:pt x="8281" y="8281"/>
                  </a:cubicBezTo>
                  <a:cubicBezTo>
                    <a:pt x="13801" y="2760"/>
                    <a:pt x="20465" y="0"/>
                    <a:pt x="2827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46464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5" name="Shape 125">
              <a:extLst>
                <a:ext uri="{FF2B5EF4-FFF2-40B4-BE49-F238E27FC236}">
                  <a16:creationId xmlns:a16="http://schemas.microsoft.com/office/drawing/2014/main" id="{1F4CAF56-B6A3-0841-6F86-76B40EE96751}"/>
                </a:ext>
              </a:extLst>
            </p:cNvPr>
            <p:cNvSpPr/>
            <p:nvPr/>
          </p:nvSpPr>
          <p:spPr>
            <a:xfrm>
              <a:off x="2007370" y="5258745"/>
              <a:ext cx="1884854" cy="348698"/>
            </a:xfrm>
            <a:custGeom>
              <a:avLst/>
              <a:gdLst/>
              <a:ahLst/>
              <a:cxnLst/>
              <a:rect l="0" t="0" r="0" b="0"/>
              <a:pathLst>
                <a:path w="1884854" h="348698">
                  <a:moveTo>
                    <a:pt x="37697" y="0"/>
                  </a:moveTo>
                  <a:lnTo>
                    <a:pt x="1884854" y="0"/>
                  </a:lnTo>
                  <a:lnTo>
                    <a:pt x="1884854" y="9424"/>
                  </a:lnTo>
                  <a:lnTo>
                    <a:pt x="37697" y="9424"/>
                  </a:lnTo>
                  <a:cubicBezTo>
                    <a:pt x="33948" y="9424"/>
                    <a:pt x="30341" y="10141"/>
                    <a:pt x="26877" y="11575"/>
                  </a:cubicBezTo>
                  <a:cubicBezTo>
                    <a:pt x="23413" y="13010"/>
                    <a:pt x="20356" y="15053"/>
                    <a:pt x="17705" y="17705"/>
                  </a:cubicBezTo>
                  <a:cubicBezTo>
                    <a:pt x="15054" y="20356"/>
                    <a:pt x="13011" y="23413"/>
                    <a:pt x="11576" y="26876"/>
                  </a:cubicBezTo>
                  <a:cubicBezTo>
                    <a:pt x="10141" y="30340"/>
                    <a:pt x="9424" y="33947"/>
                    <a:pt x="9424" y="37697"/>
                  </a:cubicBezTo>
                  <a:lnTo>
                    <a:pt x="9424" y="311000"/>
                  </a:lnTo>
                  <a:cubicBezTo>
                    <a:pt x="9424" y="314749"/>
                    <a:pt x="10141" y="318356"/>
                    <a:pt x="11576" y="321819"/>
                  </a:cubicBezTo>
                  <a:cubicBezTo>
                    <a:pt x="13011" y="325283"/>
                    <a:pt x="15054" y="328341"/>
                    <a:pt x="17705" y="330992"/>
                  </a:cubicBezTo>
                  <a:cubicBezTo>
                    <a:pt x="20356" y="333643"/>
                    <a:pt x="23413" y="335686"/>
                    <a:pt x="26877" y="337121"/>
                  </a:cubicBezTo>
                  <a:cubicBezTo>
                    <a:pt x="30341" y="338556"/>
                    <a:pt x="33948" y="339273"/>
                    <a:pt x="37697" y="339273"/>
                  </a:cubicBezTo>
                  <a:lnTo>
                    <a:pt x="1884854" y="339273"/>
                  </a:lnTo>
                  <a:lnTo>
                    <a:pt x="1884854" y="348698"/>
                  </a:lnTo>
                  <a:lnTo>
                    <a:pt x="37697" y="348698"/>
                  </a:lnTo>
                  <a:cubicBezTo>
                    <a:pt x="27287" y="348698"/>
                    <a:pt x="18402" y="345018"/>
                    <a:pt x="11041" y="337657"/>
                  </a:cubicBezTo>
                  <a:cubicBezTo>
                    <a:pt x="3680" y="330296"/>
                    <a:pt x="0" y="321411"/>
                    <a:pt x="0" y="311002"/>
                  </a:cubicBezTo>
                  <a:lnTo>
                    <a:pt x="0" y="37697"/>
                  </a:lnTo>
                  <a:cubicBezTo>
                    <a:pt x="0" y="27287"/>
                    <a:pt x="3680" y="18402"/>
                    <a:pt x="11041" y="11041"/>
                  </a:cubicBezTo>
                  <a:cubicBezTo>
                    <a:pt x="18402" y="3680"/>
                    <a:pt x="27287" y="0"/>
                    <a:pt x="3769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6" name="Shape 126">
              <a:extLst>
                <a:ext uri="{FF2B5EF4-FFF2-40B4-BE49-F238E27FC236}">
                  <a16:creationId xmlns:a16="http://schemas.microsoft.com/office/drawing/2014/main" id="{C5B5EA8A-C523-C14A-5336-836FAF66490E}"/>
                </a:ext>
              </a:extLst>
            </p:cNvPr>
            <p:cNvSpPr/>
            <p:nvPr/>
          </p:nvSpPr>
          <p:spPr>
            <a:xfrm>
              <a:off x="3892225" y="5258745"/>
              <a:ext cx="1884856" cy="348698"/>
            </a:xfrm>
            <a:custGeom>
              <a:avLst/>
              <a:gdLst/>
              <a:ahLst/>
              <a:cxnLst/>
              <a:rect l="0" t="0" r="0" b="0"/>
              <a:pathLst>
                <a:path w="1884856" h="348698">
                  <a:moveTo>
                    <a:pt x="0" y="0"/>
                  </a:moveTo>
                  <a:lnTo>
                    <a:pt x="1847159" y="0"/>
                  </a:lnTo>
                  <a:cubicBezTo>
                    <a:pt x="1857568" y="0"/>
                    <a:pt x="1866454" y="3680"/>
                    <a:pt x="1873814" y="11041"/>
                  </a:cubicBezTo>
                  <a:cubicBezTo>
                    <a:pt x="1881176" y="18402"/>
                    <a:pt x="1884856" y="27287"/>
                    <a:pt x="1884856" y="37697"/>
                  </a:cubicBezTo>
                  <a:lnTo>
                    <a:pt x="1884856" y="311002"/>
                  </a:lnTo>
                  <a:cubicBezTo>
                    <a:pt x="1884856" y="321411"/>
                    <a:pt x="1881176" y="330296"/>
                    <a:pt x="1873814" y="337657"/>
                  </a:cubicBezTo>
                  <a:cubicBezTo>
                    <a:pt x="1866454" y="345018"/>
                    <a:pt x="1857568" y="348698"/>
                    <a:pt x="1847159" y="348698"/>
                  </a:cubicBezTo>
                  <a:lnTo>
                    <a:pt x="0" y="348698"/>
                  </a:lnTo>
                  <a:lnTo>
                    <a:pt x="0" y="339273"/>
                  </a:lnTo>
                  <a:lnTo>
                    <a:pt x="1847157" y="339273"/>
                  </a:lnTo>
                  <a:cubicBezTo>
                    <a:pt x="1850906" y="339273"/>
                    <a:pt x="1854513" y="338556"/>
                    <a:pt x="1857977" y="337121"/>
                  </a:cubicBezTo>
                  <a:cubicBezTo>
                    <a:pt x="1861440" y="335686"/>
                    <a:pt x="1864497" y="333643"/>
                    <a:pt x="1867148" y="330992"/>
                  </a:cubicBezTo>
                  <a:cubicBezTo>
                    <a:pt x="1869800" y="328341"/>
                    <a:pt x="1871842" y="325283"/>
                    <a:pt x="1873278" y="321819"/>
                  </a:cubicBezTo>
                  <a:cubicBezTo>
                    <a:pt x="1874713" y="318356"/>
                    <a:pt x="1875430" y="314749"/>
                    <a:pt x="1875431" y="311000"/>
                  </a:cubicBezTo>
                  <a:lnTo>
                    <a:pt x="1875431" y="37697"/>
                  </a:lnTo>
                  <a:cubicBezTo>
                    <a:pt x="1875430" y="33947"/>
                    <a:pt x="1874713" y="30340"/>
                    <a:pt x="1873278" y="26876"/>
                  </a:cubicBezTo>
                  <a:cubicBezTo>
                    <a:pt x="1871842" y="23413"/>
                    <a:pt x="1869800" y="20356"/>
                    <a:pt x="1867148" y="17705"/>
                  </a:cubicBezTo>
                  <a:cubicBezTo>
                    <a:pt x="1864497" y="15053"/>
                    <a:pt x="1861440" y="13010"/>
                    <a:pt x="1857977" y="11575"/>
                  </a:cubicBezTo>
                  <a:cubicBezTo>
                    <a:pt x="1854513" y="10141"/>
                    <a:pt x="1850906" y="9424"/>
                    <a:pt x="1847157" y="9424"/>
                  </a:cubicBezTo>
                  <a:lnTo>
                    <a:pt x="0" y="942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7" name="Shape 904">
              <a:extLst>
                <a:ext uri="{FF2B5EF4-FFF2-40B4-BE49-F238E27FC236}">
                  <a16:creationId xmlns:a16="http://schemas.microsoft.com/office/drawing/2014/main" id="{04F9EC7F-DBAF-3F3D-F6E5-7499A618D5A7}"/>
                </a:ext>
              </a:extLst>
            </p:cNvPr>
            <p:cNvSpPr/>
            <p:nvPr/>
          </p:nvSpPr>
          <p:spPr>
            <a:xfrm>
              <a:off x="2111037" y="5383275"/>
              <a:ext cx="422358" cy="118872"/>
            </a:xfrm>
            <a:custGeom>
              <a:avLst/>
              <a:gdLst/>
              <a:ahLst/>
              <a:cxnLst/>
              <a:rect l="0" t="0" r="0" b="0"/>
              <a:pathLst>
                <a:path w="422358" h="118872">
                  <a:moveTo>
                    <a:pt x="0" y="0"/>
                  </a:moveTo>
                  <a:lnTo>
                    <a:pt x="422358" y="0"/>
                  </a:lnTo>
                  <a:lnTo>
                    <a:pt x="422358" y="118872"/>
                  </a:lnTo>
                  <a:lnTo>
                    <a:pt x="0" y="11887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4178491-32D6-5573-7C5B-EFD1BE03CE19}"/>
                </a:ext>
              </a:extLst>
            </p:cNvPr>
            <p:cNvSpPr/>
            <p:nvPr/>
          </p:nvSpPr>
          <p:spPr>
            <a:xfrm>
              <a:off x="2115749" y="5395732"/>
              <a:ext cx="534188" cy="1531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smoker</a:t>
              </a:r>
              <a:endParaRPr lang="en-IN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F1147C4-D7D9-B438-D529-E772C3F67D4B}"/>
                </a:ext>
              </a:extLst>
            </p:cNvPr>
            <p:cNvSpPr/>
            <p:nvPr/>
          </p:nvSpPr>
          <p:spPr>
            <a:xfrm>
              <a:off x="2106325" y="5386308"/>
              <a:ext cx="534188" cy="1531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>
                  <a:solidFill>
                    <a:srgbClr val="75757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smoker</a:t>
              </a:r>
              <a:endParaRPr lang="en-IN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0" name="Shape 133">
              <a:extLst>
                <a:ext uri="{FF2B5EF4-FFF2-40B4-BE49-F238E27FC236}">
                  <a16:creationId xmlns:a16="http://schemas.microsoft.com/office/drawing/2014/main" id="{259442C9-913A-26A4-9115-5D5D5555F0C8}"/>
                </a:ext>
              </a:extLst>
            </p:cNvPr>
            <p:cNvSpPr/>
            <p:nvPr/>
          </p:nvSpPr>
          <p:spPr>
            <a:xfrm>
              <a:off x="1990852" y="5697220"/>
              <a:ext cx="1901374" cy="377952"/>
            </a:xfrm>
            <a:custGeom>
              <a:avLst/>
              <a:gdLst/>
              <a:ahLst/>
              <a:cxnLst/>
              <a:rect l="0" t="0" r="0" b="0"/>
              <a:pathLst>
                <a:path w="1901374" h="377952">
                  <a:moveTo>
                    <a:pt x="0" y="0"/>
                  </a:moveTo>
                  <a:lnTo>
                    <a:pt x="1901374" y="0"/>
                  </a:lnTo>
                  <a:lnTo>
                    <a:pt x="1901374" y="4467"/>
                  </a:lnTo>
                  <a:lnTo>
                    <a:pt x="54215" y="4467"/>
                  </a:lnTo>
                  <a:cubicBezTo>
                    <a:pt x="43806" y="4467"/>
                    <a:pt x="34920" y="8147"/>
                    <a:pt x="27560" y="15508"/>
                  </a:cubicBezTo>
                  <a:cubicBezTo>
                    <a:pt x="20199" y="22868"/>
                    <a:pt x="16519" y="31754"/>
                    <a:pt x="16519" y="42164"/>
                  </a:cubicBezTo>
                  <a:lnTo>
                    <a:pt x="16519" y="315468"/>
                  </a:lnTo>
                  <a:cubicBezTo>
                    <a:pt x="16519" y="325877"/>
                    <a:pt x="20199" y="334762"/>
                    <a:pt x="27560" y="342123"/>
                  </a:cubicBezTo>
                  <a:cubicBezTo>
                    <a:pt x="34920" y="349484"/>
                    <a:pt x="43806" y="353164"/>
                    <a:pt x="54215" y="353165"/>
                  </a:cubicBezTo>
                  <a:lnTo>
                    <a:pt x="1901374" y="353165"/>
                  </a:lnTo>
                  <a:lnTo>
                    <a:pt x="1901374" y="377952"/>
                  </a:lnTo>
                  <a:lnTo>
                    <a:pt x="0" y="3779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1" name="Shape 134">
              <a:extLst>
                <a:ext uri="{FF2B5EF4-FFF2-40B4-BE49-F238E27FC236}">
                  <a16:creationId xmlns:a16="http://schemas.microsoft.com/office/drawing/2014/main" id="{4D5EADF8-8D60-5EEC-2C62-E10F5F585BB0}"/>
                </a:ext>
              </a:extLst>
            </p:cNvPr>
            <p:cNvSpPr/>
            <p:nvPr/>
          </p:nvSpPr>
          <p:spPr>
            <a:xfrm>
              <a:off x="3892225" y="5697220"/>
              <a:ext cx="1899482" cy="377952"/>
            </a:xfrm>
            <a:custGeom>
              <a:avLst/>
              <a:gdLst/>
              <a:ahLst/>
              <a:cxnLst/>
              <a:rect l="0" t="0" r="0" b="0"/>
              <a:pathLst>
                <a:path w="1899482" h="377952">
                  <a:moveTo>
                    <a:pt x="0" y="0"/>
                  </a:moveTo>
                  <a:lnTo>
                    <a:pt x="1899482" y="0"/>
                  </a:lnTo>
                  <a:lnTo>
                    <a:pt x="1899482" y="377952"/>
                  </a:lnTo>
                  <a:lnTo>
                    <a:pt x="0" y="377952"/>
                  </a:lnTo>
                  <a:lnTo>
                    <a:pt x="0" y="353165"/>
                  </a:lnTo>
                  <a:lnTo>
                    <a:pt x="1847158" y="353165"/>
                  </a:lnTo>
                  <a:cubicBezTo>
                    <a:pt x="1857568" y="353164"/>
                    <a:pt x="1866453" y="349484"/>
                    <a:pt x="1873814" y="342123"/>
                  </a:cubicBezTo>
                  <a:cubicBezTo>
                    <a:pt x="1881175" y="334762"/>
                    <a:pt x="1884855" y="325877"/>
                    <a:pt x="1884855" y="315468"/>
                  </a:cubicBezTo>
                  <a:lnTo>
                    <a:pt x="1884855" y="42164"/>
                  </a:lnTo>
                  <a:cubicBezTo>
                    <a:pt x="1884855" y="31754"/>
                    <a:pt x="1881175" y="22868"/>
                    <a:pt x="1873814" y="15507"/>
                  </a:cubicBezTo>
                  <a:cubicBezTo>
                    <a:pt x="1866453" y="8147"/>
                    <a:pt x="1857568" y="4467"/>
                    <a:pt x="1847158" y="4467"/>
                  </a:cubicBezTo>
                  <a:lnTo>
                    <a:pt x="0" y="446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2" name="Shape 136">
              <a:extLst>
                <a:ext uri="{FF2B5EF4-FFF2-40B4-BE49-F238E27FC236}">
                  <a16:creationId xmlns:a16="http://schemas.microsoft.com/office/drawing/2014/main" id="{61AE15C0-0E5F-CDC9-9BC5-35165F36555A}"/>
                </a:ext>
              </a:extLst>
            </p:cNvPr>
            <p:cNvSpPr/>
            <p:nvPr/>
          </p:nvSpPr>
          <p:spPr>
            <a:xfrm>
              <a:off x="2007370" y="5701686"/>
              <a:ext cx="3769709" cy="348697"/>
            </a:xfrm>
            <a:custGeom>
              <a:avLst/>
              <a:gdLst/>
              <a:ahLst/>
              <a:cxnLst/>
              <a:rect l="0" t="0" r="0" b="0"/>
              <a:pathLst>
                <a:path w="3769709" h="348697">
                  <a:moveTo>
                    <a:pt x="37697" y="0"/>
                  </a:moveTo>
                  <a:lnTo>
                    <a:pt x="3732013" y="0"/>
                  </a:lnTo>
                  <a:cubicBezTo>
                    <a:pt x="3742423" y="0"/>
                    <a:pt x="3751308" y="3680"/>
                    <a:pt x="3758668" y="11041"/>
                  </a:cubicBezTo>
                  <a:cubicBezTo>
                    <a:pt x="3762349" y="14721"/>
                    <a:pt x="3765110" y="18783"/>
                    <a:pt x="3766950" y="23226"/>
                  </a:cubicBezTo>
                  <a:lnTo>
                    <a:pt x="3769709" y="37691"/>
                  </a:lnTo>
                  <a:lnTo>
                    <a:pt x="3769709" y="311007"/>
                  </a:lnTo>
                  <a:lnTo>
                    <a:pt x="3766950" y="325472"/>
                  </a:lnTo>
                  <a:cubicBezTo>
                    <a:pt x="3765110" y="329914"/>
                    <a:pt x="3762349" y="333976"/>
                    <a:pt x="3758668" y="337657"/>
                  </a:cubicBezTo>
                  <a:cubicBezTo>
                    <a:pt x="3754988" y="341337"/>
                    <a:pt x="3750927" y="344097"/>
                    <a:pt x="3746484" y="345937"/>
                  </a:cubicBezTo>
                  <a:lnTo>
                    <a:pt x="3732020" y="348697"/>
                  </a:lnTo>
                  <a:lnTo>
                    <a:pt x="37691" y="348697"/>
                  </a:lnTo>
                  <a:lnTo>
                    <a:pt x="23226" y="345937"/>
                  </a:lnTo>
                  <a:cubicBezTo>
                    <a:pt x="18783" y="344097"/>
                    <a:pt x="14721" y="341337"/>
                    <a:pt x="11041" y="337656"/>
                  </a:cubicBezTo>
                  <a:cubicBezTo>
                    <a:pt x="3680" y="330295"/>
                    <a:pt x="0" y="321410"/>
                    <a:pt x="0" y="311001"/>
                  </a:cubicBezTo>
                  <a:lnTo>
                    <a:pt x="0" y="37697"/>
                  </a:lnTo>
                  <a:cubicBezTo>
                    <a:pt x="0" y="27287"/>
                    <a:pt x="3680" y="18402"/>
                    <a:pt x="11041" y="11040"/>
                  </a:cubicBezTo>
                  <a:cubicBezTo>
                    <a:pt x="18402" y="3680"/>
                    <a:pt x="27287" y="0"/>
                    <a:pt x="3769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3" name="Shape 138">
              <a:extLst>
                <a:ext uri="{FF2B5EF4-FFF2-40B4-BE49-F238E27FC236}">
                  <a16:creationId xmlns:a16="http://schemas.microsoft.com/office/drawing/2014/main" id="{ABCCFE69-433D-6675-6470-BE3669812E89}"/>
                </a:ext>
              </a:extLst>
            </p:cNvPr>
            <p:cNvSpPr/>
            <p:nvPr/>
          </p:nvSpPr>
          <p:spPr>
            <a:xfrm>
              <a:off x="2016794" y="5711110"/>
              <a:ext cx="3750861" cy="329850"/>
            </a:xfrm>
            <a:custGeom>
              <a:avLst/>
              <a:gdLst/>
              <a:ahLst/>
              <a:cxnLst/>
              <a:rect l="0" t="0" r="0" b="0"/>
              <a:pathLst>
                <a:path w="3750861" h="329850">
                  <a:moveTo>
                    <a:pt x="28273" y="0"/>
                  </a:moveTo>
                  <a:lnTo>
                    <a:pt x="3722588" y="0"/>
                  </a:lnTo>
                  <a:cubicBezTo>
                    <a:pt x="3730395" y="0"/>
                    <a:pt x="3737060" y="2760"/>
                    <a:pt x="3742580" y="8281"/>
                  </a:cubicBezTo>
                  <a:cubicBezTo>
                    <a:pt x="3748101" y="13801"/>
                    <a:pt x="3750861" y="20466"/>
                    <a:pt x="3750861" y="28273"/>
                  </a:cubicBezTo>
                  <a:lnTo>
                    <a:pt x="3750861" y="301577"/>
                  </a:lnTo>
                  <a:cubicBezTo>
                    <a:pt x="3750861" y="309384"/>
                    <a:pt x="3748101" y="316048"/>
                    <a:pt x="3742580" y="321569"/>
                  </a:cubicBezTo>
                  <a:cubicBezTo>
                    <a:pt x="3737060" y="327089"/>
                    <a:pt x="3730395" y="329850"/>
                    <a:pt x="3722588" y="329850"/>
                  </a:cubicBezTo>
                  <a:lnTo>
                    <a:pt x="28273" y="329850"/>
                  </a:lnTo>
                  <a:cubicBezTo>
                    <a:pt x="20465" y="329850"/>
                    <a:pt x="13801" y="327089"/>
                    <a:pt x="8281" y="321569"/>
                  </a:cubicBezTo>
                  <a:cubicBezTo>
                    <a:pt x="2760" y="316048"/>
                    <a:pt x="0" y="309384"/>
                    <a:pt x="0" y="301577"/>
                  </a:cubicBezTo>
                  <a:lnTo>
                    <a:pt x="0" y="28273"/>
                  </a:lnTo>
                  <a:cubicBezTo>
                    <a:pt x="0" y="20466"/>
                    <a:pt x="2760" y="13801"/>
                    <a:pt x="8281" y="8281"/>
                  </a:cubicBezTo>
                  <a:cubicBezTo>
                    <a:pt x="13801" y="2760"/>
                    <a:pt x="20465" y="0"/>
                    <a:pt x="2827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46464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4" name="Shape 139">
              <a:extLst>
                <a:ext uri="{FF2B5EF4-FFF2-40B4-BE49-F238E27FC236}">
                  <a16:creationId xmlns:a16="http://schemas.microsoft.com/office/drawing/2014/main" id="{B9DF886D-A5E1-8AA4-C8CC-7BEE283CD7E0}"/>
                </a:ext>
              </a:extLst>
            </p:cNvPr>
            <p:cNvSpPr/>
            <p:nvPr/>
          </p:nvSpPr>
          <p:spPr>
            <a:xfrm>
              <a:off x="2007370" y="5701686"/>
              <a:ext cx="1884854" cy="348698"/>
            </a:xfrm>
            <a:custGeom>
              <a:avLst/>
              <a:gdLst/>
              <a:ahLst/>
              <a:cxnLst/>
              <a:rect l="0" t="0" r="0" b="0"/>
              <a:pathLst>
                <a:path w="1884854" h="348698">
                  <a:moveTo>
                    <a:pt x="37697" y="0"/>
                  </a:moveTo>
                  <a:lnTo>
                    <a:pt x="1884854" y="0"/>
                  </a:lnTo>
                  <a:lnTo>
                    <a:pt x="1884854" y="9423"/>
                  </a:lnTo>
                  <a:lnTo>
                    <a:pt x="37697" y="9423"/>
                  </a:lnTo>
                  <a:cubicBezTo>
                    <a:pt x="33948" y="9423"/>
                    <a:pt x="30341" y="10140"/>
                    <a:pt x="26877" y="11574"/>
                  </a:cubicBezTo>
                  <a:cubicBezTo>
                    <a:pt x="23413" y="13010"/>
                    <a:pt x="20356" y="15053"/>
                    <a:pt x="17705" y="17704"/>
                  </a:cubicBezTo>
                  <a:cubicBezTo>
                    <a:pt x="15054" y="20355"/>
                    <a:pt x="13011" y="23412"/>
                    <a:pt x="11576" y="26875"/>
                  </a:cubicBezTo>
                  <a:cubicBezTo>
                    <a:pt x="10141" y="30340"/>
                    <a:pt x="9424" y="33947"/>
                    <a:pt x="9424" y="37696"/>
                  </a:cubicBezTo>
                  <a:lnTo>
                    <a:pt x="9424" y="311000"/>
                  </a:lnTo>
                  <a:cubicBezTo>
                    <a:pt x="9424" y="314749"/>
                    <a:pt x="10141" y="318355"/>
                    <a:pt x="11576" y="321818"/>
                  </a:cubicBezTo>
                  <a:cubicBezTo>
                    <a:pt x="13011" y="325282"/>
                    <a:pt x="15054" y="328340"/>
                    <a:pt x="17705" y="330991"/>
                  </a:cubicBezTo>
                  <a:cubicBezTo>
                    <a:pt x="20356" y="333641"/>
                    <a:pt x="23413" y="335685"/>
                    <a:pt x="26877" y="337120"/>
                  </a:cubicBezTo>
                  <a:cubicBezTo>
                    <a:pt x="30341" y="338555"/>
                    <a:pt x="33948" y="339272"/>
                    <a:pt x="37697" y="339273"/>
                  </a:cubicBezTo>
                  <a:lnTo>
                    <a:pt x="1884854" y="339273"/>
                  </a:lnTo>
                  <a:lnTo>
                    <a:pt x="1884854" y="348698"/>
                  </a:lnTo>
                  <a:lnTo>
                    <a:pt x="37697" y="348698"/>
                  </a:lnTo>
                  <a:cubicBezTo>
                    <a:pt x="27287" y="348697"/>
                    <a:pt x="18402" y="345017"/>
                    <a:pt x="11041" y="337656"/>
                  </a:cubicBezTo>
                  <a:cubicBezTo>
                    <a:pt x="3680" y="330295"/>
                    <a:pt x="0" y="321410"/>
                    <a:pt x="0" y="311001"/>
                  </a:cubicBezTo>
                  <a:lnTo>
                    <a:pt x="0" y="37697"/>
                  </a:lnTo>
                  <a:cubicBezTo>
                    <a:pt x="0" y="27287"/>
                    <a:pt x="3680" y="18402"/>
                    <a:pt x="11041" y="11040"/>
                  </a:cubicBezTo>
                  <a:cubicBezTo>
                    <a:pt x="18402" y="3680"/>
                    <a:pt x="27287" y="0"/>
                    <a:pt x="3769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5" name="Shape 140">
              <a:extLst>
                <a:ext uri="{FF2B5EF4-FFF2-40B4-BE49-F238E27FC236}">
                  <a16:creationId xmlns:a16="http://schemas.microsoft.com/office/drawing/2014/main" id="{247C74D9-651E-392B-B097-B7625B070599}"/>
                </a:ext>
              </a:extLst>
            </p:cNvPr>
            <p:cNvSpPr/>
            <p:nvPr/>
          </p:nvSpPr>
          <p:spPr>
            <a:xfrm>
              <a:off x="3892225" y="5701686"/>
              <a:ext cx="1884856" cy="348698"/>
            </a:xfrm>
            <a:custGeom>
              <a:avLst/>
              <a:gdLst/>
              <a:ahLst/>
              <a:cxnLst/>
              <a:rect l="0" t="0" r="0" b="0"/>
              <a:pathLst>
                <a:path w="1884856" h="348698">
                  <a:moveTo>
                    <a:pt x="0" y="0"/>
                  </a:moveTo>
                  <a:lnTo>
                    <a:pt x="1847159" y="0"/>
                  </a:lnTo>
                  <a:cubicBezTo>
                    <a:pt x="1857568" y="0"/>
                    <a:pt x="1866454" y="3680"/>
                    <a:pt x="1873814" y="11041"/>
                  </a:cubicBezTo>
                  <a:cubicBezTo>
                    <a:pt x="1881176" y="18402"/>
                    <a:pt x="1884856" y="27287"/>
                    <a:pt x="1884856" y="37697"/>
                  </a:cubicBezTo>
                  <a:lnTo>
                    <a:pt x="1884856" y="311001"/>
                  </a:lnTo>
                  <a:cubicBezTo>
                    <a:pt x="1884856" y="321410"/>
                    <a:pt x="1881176" y="330295"/>
                    <a:pt x="1873814" y="337657"/>
                  </a:cubicBezTo>
                  <a:cubicBezTo>
                    <a:pt x="1866454" y="345017"/>
                    <a:pt x="1857568" y="348697"/>
                    <a:pt x="1847159" y="348698"/>
                  </a:cubicBezTo>
                  <a:lnTo>
                    <a:pt x="0" y="348698"/>
                  </a:lnTo>
                  <a:lnTo>
                    <a:pt x="0" y="339273"/>
                  </a:lnTo>
                  <a:lnTo>
                    <a:pt x="1847157" y="339273"/>
                  </a:lnTo>
                  <a:cubicBezTo>
                    <a:pt x="1850906" y="339272"/>
                    <a:pt x="1854513" y="338555"/>
                    <a:pt x="1857977" y="337120"/>
                  </a:cubicBezTo>
                  <a:cubicBezTo>
                    <a:pt x="1861440" y="335685"/>
                    <a:pt x="1864497" y="333641"/>
                    <a:pt x="1867148" y="330991"/>
                  </a:cubicBezTo>
                  <a:cubicBezTo>
                    <a:pt x="1869800" y="328340"/>
                    <a:pt x="1871842" y="325282"/>
                    <a:pt x="1873278" y="321818"/>
                  </a:cubicBezTo>
                  <a:cubicBezTo>
                    <a:pt x="1874713" y="318355"/>
                    <a:pt x="1875430" y="314749"/>
                    <a:pt x="1875431" y="311000"/>
                  </a:cubicBezTo>
                  <a:lnTo>
                    <a:pt x="1875431" y="37696"/>
                  </a:lnTo>
                  <a:cubicBezTo>
                    <a:pt x="1875430" y="33947"/>
                    <a:pt x="1874713" y="30340"/>
                    <a:pt x="1873278" y="26875"/>
                  </a:cubicBezTo>
                  <a:cubicBezTo>
                    <a:pt x="1871842" y="23412"/>
                    <a:pt x="1869800" y="20355"/>
                    <a:pt x="1867148" y="17704"/>
                  </a:cubicBezTo>
                  <a:cubicBezTo>
                    <a:pt x="1864497" y="15053"/>
                    <a:pt x="1861440" y="13010"/>
                    <a:pt x="1857977" y="11574"/>
                  </a:cubicBezTo>
                  <a:cubicBezTo>
                    <a:pt x="1854513" y="10140"/>
                    <a:pt x="1850906" y="9423"/>
                    <a:pt x="1847157" y="9423"/>
                  </a:cubicBezTo>
                  <a:lnTo>
                    <a:pt x="0" y="94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6" name="Shape 905">
              <a:extLst>
                <a:ext uri="{FF2B5EF4-FFF2-40B4-BE49-F238E27FC236}">
                  <a16:creationId xmlns:a16="http://schemas.microsoft.com/office/drawing/2014/main" id="{BE3B05D8-1252-DDA5-C402-C7FEC47E56D5}"/>
                </a:ext>
              </a:extLst>
            </p:cNvPr>
            <p:cNvSpPr/>
            <p:nvPr/>
          </p:nvSpPr>
          <p:spPr>
            <a:xfrm>
              <a:off x="2111037" y="5825235"/>
              <a:ext cx="352254" cy="121482"/>
            </a:xfrm>
            <a:custGeom>
              <a:avLst/>
              <a:gdLst/>
              <a:ahLst/>
              <a:cxnLst/>
              <a:rect l="0" t="0" r="0" b="0"/>
              <a:pathLst>
                <a:path w="352254" h="121482">
                  <a:moveTo>
                    <a:pt x="0" y="0"/>
                  </a:moveTo>
                  <a:lnTo>
                    <a:pt x="352254" y="0"/>
                  </a:lnTo>
                  <a:lnTo>
                    <a:pt x="352254" y="121482"/>
                  </a:lnTo>
                  <a:lnTo>
                    <a:pt x="0" y="12148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30196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CA80609-FC91-D637-7A6F-77451A0727CB}"/>
                </a:ext>
              </a:extLst>
            </p:cNvPr>
            <p:cNvSpPr/>
            <p:nvPr/>
          </p:nvSpPr>
          <p:spPr>
            <a:xfrm>
              <a:off x="2115749" y="5838673"/>
              <a:ext cx="452954" cy="1531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region</a:t>
              </a:r>
              <a:endParaRPr lang="en-IN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B5A4949-6CB4-7257-C5F6-E5BAD810C18F}"/>
                </a:ext>
              </a:extLst>
            </p:cNvPr>
            <p:cNvSpPr/>
            <p:nvPr/>
          </p:nvSpPr>
          <p:spPr>
            <a:xfrm>
              <a:off x="2106325" y="5829249"/>
              <a:ext cx="452954" cy="1531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>
                  <a:solidFill>
                    <a:srgbClr val="75757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region</a:t>
              </a:r>
              <a:endParaRPr lang="en-IN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9" name="Shape 906">
              <a:extLst>
                <a:ext uri="{FF2B5EF4-FFF2-40B4-BE49-F238E27FC236}">
                  <a16:creationId xmlns:a16="http://schemas.microsoft.com/office/drawing/2014/main" id="{B63D8812-6DF6-1862-DB8A-D480C7C7EE47}"/>
                </a:ext>
              </a:extLst>
            </p:cNvPr>
            <p:cNvSpPr/>
            <p:nvPr/>
          </p:nvSpPr>
          <p:spPr>
            <a:xfrm>
              <a:off x="3673348" y="6264147"/>
              <a:ext cx="457200" cy="134112"/>
            </a:xfrm>
            <a:custGeom>
              <a:avLst/>
              <a:gdLst/>
              <a:ahLst/>
              <a:cxnLst/>
              <a:rect l="0" t="0" r="0" b="0"/>
              <a:pathLst>
                <a:path w="457200" h="134112">
                  <a:moveTo>
                    <a:pt x="0" y="0"/>
                  </a:moveTo>
                  <a:lnTo>
                    <a:pt x="457200" y="0"/>
                  </a:lnTo>
                  <a:lnTo>
                    <a:pt x="457200" y="134112"/>
                  </a:lnTo>
                  <a:lnTo>
                    <a:pt x="0" y="13411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4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ECA3EE2-066D-1D65-58B5-E683F96BF1D7}"/>
                </a:ext>
              </a:extLst>
            </p:cNvPr>
            <p:cNvSpPr/>
            <p:nvPr/>
          </p:nvSpPr>
          <p:spPr>
            <a:xfrm>
              <a:off x="3667515" y="6267891"/>
              <a:ext cx="585158" cy="17672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Predict</a:t>
              </a:r>
              <a:endParaRPr lang="en-IN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A24C658-5A69-9158-9B3E-F79461676DA3}"/>
                </a:ext>
              </a:extLst>
            </p:cNvPr>
            <p:cNvSpPr/>
            <p:nvPr/>
          </p:nvSpPr>
          <p:spPr>
            <a:xfrm>
              <a:off x="3887513" y="6491069"/>
              <a:ext cx="58608" cy="3072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35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C367CD2-EA74-FCA2-3848-A69E796C48D3}"/>
                </a:ext>
              </a:extLst>
            </p:cNvPr>
            <p:cNvSpPr/>
            <p:nvPr/>
          </p:nvSpPr>
          <p:spPr>
            <a:xfrm>
              <a:off x="3887513" y="6717252"/>
              <a:ext cx="58608" cy="3072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35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44713C7-35AA-5BD5-E8B5-C1C05B7F4383}"/>
                </a:ext>
              </a:extLst>
            </p:cNvPr>
            <p:cNvSpPr/>
            <p:nvPr/>
          </p:nvSpPr>
          <p:spPr>
            <a:xfrm>
              <a:off x="2235615" y="6943435"/>
              <a:ext cx="4379172" cy="3072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350" spc="9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Insurance</a:t>
              </a:r>
              <a:r>
                <a:rPr lang="en-IN" sz="1350" spc="13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IN" sz="1350" spc="9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Cost</a:t>
              </a:r>
              <a:r>
                <a:rPr lang="en-IN" sz="1350" spc="13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IN" sz="1350" spc="9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should</a:t>
              </a:r>
              <a:r>
                <a:rPr lang="en-IN" sz="1350" spc="13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IN" sz="1350" spc="9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be</a:t>
              </a:r>
              <a:r>
                <a:rPr lang="en-IN" sz="1350" spc="13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IN" sz="1350" spc="9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$</a:t>
              </a:r>
              <a:r>
                <a:rPr lang="en-IN" sz="1350" spc="13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IN" sz="1350" spc="9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16922.63</a:t>
              </a:r>
              <a:endParaRPr lang="en-IN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39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CD0F-E3BD-86E8-296D-103BC16A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structure of project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C043030-B2B0-66F5-B4C8-E5432F527C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1157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240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AC33-AC0F-E461-50B5-2A77E070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the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70E988-89B1-154F-5389-08D97EB12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843980"/>
              </p:ext>
            </p:extLst>
          </p:nvPr>
        </p:nvGraphicFramePr>
        <p:xfrm>
          <a:off x="502024" y="2492534"/>
          <a:ext cx="11022560" cy="2194560"/>
        </p:xfrm>
        <a:graphic>
          <a:graphicData uri="http://schemas.openxmlformats.org/drawingml/2006/table">
            <a:tbl>
              <a:tblPr/>
              <a:tblGrid>
                <a:gridCol w="829691">
                  <a:extLst>
                    <a:ext uri="{9D8B030D-6E8A-4147-A177-3AD203B41FA5}">
                      <a16:colId xmlns:a16="http://schemas.microsoft.com/office/drawing/2014/main" val="1913010041"/>
                    </a:ext>
                  </a:extLst>
                </a:gridCol>
                <a:gridCol w="744071">
                  <a:extLst>
                    <a:ext uri="{9D8B030D-6E8A-4147-A177-3AD203B41FA5}">
                      <a16:colId xmlns:a16="http://schemas.microsoft.com/office/drawing/2014/main" val="878979083"/>
                    </a:ext>
                  </a:extLst>
                </a:gridCol>
                <a:gridCol w="1210235">
                  <a:extLst>
                    <a:ext uri="{9D8B030D-6E8A-4147-A177-3AD203B41FA5}">
                      <a16:colId xmlns:a16="http://schemas.microsoft.com/office/drawing/2014/main" val="3840060788"/>
                    </a:ext>
                  </a:extLst>
                </a:gridCol>
                <a:gridCol w="1712259">
                  <a:extLst>
                    <a:ext uri="{9D8B030D-6E8A-4147-A177-3AD203B41FA5}">
                      <a16:colId xmlns:a16="http://schemas.microsoft.com/office/drawing/2014/main" val="1123945090"/>
                    </a:ext>
                  </a:extLst>
                </a:gridCol>
                <a:gridCol w="1452282">
                  <a:extLst>
                    <a:ext uri="{9D8B030D-6E8A-4147-A177-3AD203B41FA5}">
                      <a16:colId xmlns:a16="http://schemas.microsoft.com/office/drawing/2014/main" val="3300279371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3235090943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197857810"/>
                    </a:ext>
                  </a:extLst>
                </a:gridCol>
                <a:gridCol w="2626657">
                  <a:extLst>
                    <a:ext uri="{9D8B030D-6E8A-4147-A177-3AD203B41FA5}">
                      <a16:colId xmlns:a16="http://schemas.microsoft.com/office/drawing/2014/main" val="3097467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sex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 err="1">
                          <a:effectLst/>
                        </a:rPr>
                        <a:t>bmi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children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smoker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region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</a:t>
                      </a:r>
                      <a:r>
                        <a:rPr lang="en-IN" b="1" dirty="0"/>
                        <a:t>charges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4677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female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27.900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southwest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16884.92400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531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33.770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southeast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1725.55230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44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33.000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southeast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4449.46200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37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22.705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northwest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21984.47061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980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28.880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northwest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3866.85520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48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12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D9AF-0AE4-9AB4-A580-E5F94E1C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E7371-035E-7418-17E2-7F745742D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Getting an complete analysis of the each feature in the data.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DE1AB7-952A-F157-49BA-2447C1666F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123011"/>
            <a:ext cx="6172200" cy="460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94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5DF3-931D-2C55-FA23-E69096CA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90DB0-854A-D598-BF27-BE4EE11B0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Checking the categorical data(after converting the </a:t>
            </a:r>
            <a:r>
              <a:rPr lang="en-IN" dirty="0" err="1"/>
              <a:t>obj</a:t>
            </a:r>
            <a:r>
              <a:rPr lang="en-IN" dirty="0"/>
              <a:t> to int)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7ECF55A-E1C2-82A8-E290-B93B638F280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9" y="3664179"/>
          <a:ext cx="5157784" cy="1366380"/>
        </p:xfrm>
        <a:graphic>
          <a:graphicData uri="http://schemas.openxmlformats.org/drawingml/2006/table">
            <a:tbl>
              <a:tblPr/>
              <a:tblGrid>
                <a:gridCol w="644723">
                  <a:extLst>
                    <a:ext uri="{9D8B030D-6E8A-4147-A177-3AD203B41FA5}">
                      <a16:colId xmlns:a16="http://schemas.microsoft.com/office/drawing/2014/main" val="481776255"/>
                    </a:ext>
                  </a:extLst>
                </a:gridCol>
                <a:gridCol w="644723">
                  <a:extLst>
                    <a:ext uri="{9D8B030D-6E8A-4147-A177-3AD203B41FA5}">
                      <a16:colId xmlns:a16="http://schemas.microsoft.com/office/drawing/2014/main" val="4014474841"/>
                    </a:ext>
                  </a:extLst>
                </a:gridCol>
                <a:gridCol w="644723">
                  <a:extLst>
                    <a:ext uri="{9D8B030D-6E8A-4147-A177-3AD203B41FA5}">
                      <a16:colId xmlns:a16="http://schemas.microsoft.com/office/drawing/2014/main" val="4134809377"/>
                    </a:ext>
                  </a:extLst>
                </a:gridCol>
                <a:gridCol w="644723">
                  <a:extLst>
                    <a:ext uri="{9D8B030D-6E8A-4147-A177-3AD203B41FA5}">
                      <a16:colId xmlns:a16="http://schemas.microsoft.com/office/drawing/2014/main" val="939827153"/>
                    </a:ext>
                  </a:extLst>
                </a:gridCol>
                <a:gridCol w="644723">
                  <a:extLst>
                    <a:ext uri="{9D8B030D-6E8A-4147-A177-3AD203B41FA5}">
                      <a16:colId xmlns:a16="http://schemas.microsoft.com/office/drawing/2014/main" val="1439797527"/>
                    </a:ext>
                  </a:extLst>
                </a:gridCol>
                <a:gridCol w="644723">
                  <a:extLst>
                    <a:ext uri="{9D8B030D-6E8A-4147-A177-3AD203B41FA5}">
                      <a16:colId xmlns:a16="http://schemas.microsoft.com/office/drawing/2014/main" val="1181782272"/>
                    </a:ext>
                  </a:extLst>
                </a:gridCol>
                <a:gridCol w="644723">
                  <a:extLst>
                    <a:ext uri="{9D8B030D-6E8A-4147-A177-3AD203B41FA5}">
                      <a16:colId xmlns:a16="http://schemas.microsoft.com/office/drawing/2014/main" val="1808390972"/>
                    </a:ext>
                  </a:extLst>
                </a:gridCol>
                <a:gridCol w="644723">
                  <a:extLst>
                    <a:ext uri="{9D8B030D-6E8A-4147-A177-3AD203B41FA5}">
                      <a16:colId xmlns:a16="http://schemas.microsoft.com/office/drawing/2014/main" val="2485051732"/>
                    </a:ext>
                  </a:extLst>
                </a:gridCol>
              </a:tblGrid>
              <a:tr h="179401">
                <a:tc>
                  <a:txBody>
                    <a:bodyPr/>
                    <a:lstStyle/>
                    <a:p>
                      <a:pPr algn="r" fontAlgn="ctr"/>
                      <a:endParaRPr lang="en-IN" sz="900" b="1">
                        <a:effectLst/>
                      </a:endParaRP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age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sex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bmi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children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smoker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region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charges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44908"/>
                  </a:ext>
                </a:extLst>
              </a:tr>
              <a:tr h="313952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19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27.900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16884.92400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769209"/>
                  </a:ext>
                </a:extLst>
              </a:tr>
              <a:tr h="179401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1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18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33.770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1725.55230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338453"/>
                  </a:ext>
                </a:extLst>
              </a:tr>
              <a:tr h="179401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2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28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33.000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4449.46200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48381"/>
                  </a:ext>
                </a:extLst>
              </a:tr>
              <a:tr h="313952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3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33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22.705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21984.47061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42178"/>
                  </a:ext>
                </a:extLst>
              </a:tr>
              <a:tr h="179401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4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32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28.880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3866.85520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65252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D4CB2-3D96-380F-935E-5EE886F25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Checking the null values(there is no null values in the data set)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37C90D-168E-EDC3-5788-5B7B754C911B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7144871" y="3731816"/>
            <a:ext cx="1021975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sex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bmi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children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smoker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region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charges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int64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25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B48B-0E6B-A10F-4BC2-A8E1DAA9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Diagram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DE0E2E-D913-557B-3139-AE90AF012F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565" y="1825625"/>
            <a:ext cx="65628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85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0E2A-B810-6FEC-E4C6-828CE364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Splitting up the data into </a:t>
            </a:r>
            <a:r>
              <a:rPr lang="en-IN" dirty="0" err="1"/>
              <a:t>x,y</a:t>
            </a:r>
            <a:r>
              <a:rPr lang="en-IN" dirty="0"/>
              <a:t>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9548D-B2B5-E63A-6286-6249E1F5F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X_variable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CFE2A97-A0AD-4BC6-2D9C-3F0B998834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71629185"/>
              </p:ext>
            </p:extLst>
          </p:nvPr>
        </p:nvGraphicFramePr>
        <p:xfrm>
          <a:off x="839787" y="3186729"/>
          <a:ext cx="5157789" cy="2321280"/>
        </p:xfrm>
        <a:graphic>
          <a:graphicData uri="http://schemas.openxmlformats.org/drawingml/2006/table">
            <a:tbl>
              <a:tblPr/>
              <a:tblGrid>
                <a:gridCol w="736827">
                  <a:extLst>
                    <a:ext uri="{9D8B030D-6E8A-4147-A177-3AD203B41FA5}">
                      <a16:colId xmlns:a16="http://schemas.microsoft.com/office/drawing/2014/main" val="2076020346"/>
                    </a:ext>
                  </a:extLst>
                </a:gridCol>
                <a:gridCol w="736827">
                  <a:extLst>
                    <a:ext uri="{9D8B030D-6E8A-4147-A177-3AD203B41FA5}">
                      <a16:colId xmlns:a16="http://schemas.microsoft.com/office/drawing/2014/main" val="200424756"/>
                    </a:ext>
                  </a:extLst>
                </a:gridCol>
                <a:gridCol w="736827">
                  <a:extLst>
                    <a:ext uri="{9D8B030D-6E8A-4147-A177-3AD203B41FA5}">
                      <a16:colId xmlns:a16="http://schemas.microsoft.com/office/drawing/2014/main" val="3046763241"/>
                    </a:ext>
                  </a:extLst>
                </a:gridCol>
                <a:gridCol w="736827">
                  <a:extLst>
                    <a:ext uri="{9D8B030D-6E8A-4147-A177-3AD203B41FA5}">
                      <a16:colId xmlns:a16="http://schemas.microsoft.com/office/drawing/2014/main" val="2058284778"/>
                    </a:ext>
                  </a:extLst>
                </a:gridCol>
                <a:gridCol w="736827">
                  <a:extLst>
                    <a:ext uri="{9D8B030D-6E8A-4147-A177-3AD203B41FA5}">
                      <a16:colId xmlns:a16="http://schemas.microsoft.com/office/drawing/2014/main" val="2768440248"/>
                    </a:ext>
                  </a:extLst>
                </a:gridCol>
                <a:gridCol w="736827">
                  <a:extLst>
                    <a:ext uri="{9D8B030D-6E8A-4147-A177-3AD203B41FA5}">
                      <a16:colId xmlns:a16="http://schemas.microsoft.com/office/drawing/2014/main" val="882520162"/>
                    </a:ext>
                  </a:extLst>
                </a:gridCol>
                <a:gridCol w="736827">
                  <a:extLst>
                    <a:ext uri="{9D8B030D-6E8A-4147-A177-3AD203B41FA5}">
                      <a16:colId xmlns:a16="http://schemas.microsoft.com/office/drawing/2014/main" val="3140425277"/>
                    </a:ext>
                  </a:extLst>
                </a:gridCol>
              </a:tblGrid>
              <a:tr h="313952">
                <a:tc>
                  <a:txBody>
                    <a:bodyPr/>
                    <a:lstStyle/>
                    <a:p>
                      <a:pPr algn="r" fontAlgn="ctr"/>
                      <a:br>
                        <a:rPr lang="en-IN" sz="900" b="1" dirty="0">
                          <a:effectLst/>
                        </a:rPr>
                      </a:br>
                      <a:r>
                        <a:rPr lang="en-IN" sz="900" b="1" dirty="0">
                          <a:effectLst/>
                        </a:rPr>
                        <a:t> 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 dirty="0">
                          <a:effectLst/>
                        </a:rPr>
                        <a:t>age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 dirty="0">
                          <a:effectLst/>
                        </a:rPr>
                        <a:t>sex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 dirty="0" err="1">
                          <a:effectLst/>
                        </a:rPr>
                        <a:t>bmi</a:t>
                      </a:r>
                      <a:endParaRPr lang="en-IN" sz="900" b="1" dirty="0">
                        <a:effectLst/>
                      </a:endParaRP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 dirty="0">
                          <a:effectLst/>
                        </a:rPr>
                        <a:t>children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 dirty="0">
                          <a:effectLst/>
                        </a:rPr>
                        <a:t>smoker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         region</a:t>
                      </a:r>
                    </a:p>
                  </a:txBody>
                  <a:tcPr marL="44850" marR="44850" marT="22425" marB="22425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43256577"/>
                  </a:ext>
                </a:extLst>
              </a:tr>
              <a:tr h="179401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 dirty="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19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27.900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1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17113"/>
                  </a:ext>
                </a:extLst>
              </a:tr>
              <a:tr h="179401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1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18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33.770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993199"/>
                  </a:ext>
                </a:extLst>
              </a:tr>
              <a:tr h="179401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2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28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33.000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947492"/>
                  </a:ext>
                </a:extLst>
              </a:tr>
              <a:tr h="179401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3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33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22.705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476533"/>
                  </a:ext>
                </a:extLst>
              </a:tr>
              <a:tr h="179401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4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32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28.880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893987"/>
                  </a:ext>
                </a:extLst>
              </a:tr>
              <a:tr h="179401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...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...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...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...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...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...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...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820309"/>
                  </a:ext>
                </a:extLst>
              </a:tr>
              <a:tr h="179401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1333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30.970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15452"/>
                  </a:ext>
                </a:extLst>
              </a:tr>
              <a:tr h="179401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1334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18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31.920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4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267700"/>
                  </a:ext>
                </a:extLst>
              </a:tr>
              <a:tr h="179401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1335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18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36.850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163533"/>
                  </a:ext>
                </a:extLst>
              </a:tr>
              <a:tr h="179401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1336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21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25.800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471182"/>
                  </a:ext>
                </a:extLst>
              </a:tr>
              <a:tr h="179401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1337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61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29.070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3</a:t>
                      </a:r>
                    </a:p>
                  </a:txBody>
                  <a:tcPr marL="44850" marR="44850" marT="22425" marB="22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90641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A7CFA-AA0D-B111-E6F9-0BE54BB8D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err="1"/>
              <a:t>Y_variable</a:t>
            </a:r>
            <a:r>
              <a:rPr lang="en-IN" dirty="0"/>
              <a:t>(target variable)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012F5FC-61C3-3192-2817-10FA32EB5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1338 rows × 6 columns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57305A-D658-F63B-3A3A-0C591BDC1516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786282" y="3347096"/>
            <a:ext cx="2716958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0 16884.92400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1 1725.55230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2 4449.46200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3 21984.47061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4 3866.85520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1333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10600.54830 1334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2205.98080 1335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1629.83350 1336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2007.94500 1337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29141.36030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 charges, Length: 1338,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5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7216-7192-0D9E-68E8-1D2A1049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Splitting the train and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4D3F9-3E4D-1487-65BC-6B235B5E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getting the </a:t>
            </a:r>
            <a:r>
              <a:rPr lang="en-IN" dirty="0" err="1"/>
              <a:t>x,y</a:t>
            </a:r>
            <a:r>
              <a:rPr lang="en-IN" dirty="0"/>
              <a:t> variable we need to split them into </a:t>
            </a:r>
            <a:r>
              <a:rPr lang="en-IN" dirty="0" err="1"/>
              <a:t>train&amp;test</a:t>
            </a:r>
            <a:r>
              <a:rPr lang="en-IN" dirty="0"/>
              <a:t> for both </a:t>
            </a:r>
            <a:r>
              <a:rPr lang="en-IN" dirty="0" err="1"/>
              <a:t>x,y</a:t>
            </a:r>
            <a:r>
              <a:rPr lang="en-IN" dirty="0"/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115761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2E5D-C955-8448-C815-416CFF39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an model and predict that into test sets.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1E2B-7C99-F688-F120-9424C0C7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an regression problem so we need to create models like linear regression, random forest regression, decision tree regressor, </a:t>
            </a:r>
            <a:r>
              <a:rPr lang="en-IN" dirty="0" err="1"/>
              <a:t>svr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17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</TotalTime>
  <Words>685</Words>
  <Application>Microsoft Office PowerPoint</Application>
  <PresentationFormat>Widescreen</PresentationFormat>
  <Paragraphs>281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Helvetica Neue</vt:lpstr>
      <vt:lpstr>Office Theme</vt:lpstr>
      <vt:lpstr>Cost prediction of health insurance</vt:lpstr>
      <vt:lpstr>Basic structure of project</vt:lpstr>
      <vt:lpstr>Getting the data</vt:lpstr>
      <vt:lpstr>EDA</vt:lpstr>
      <vt:lpstr>Feature engineering </vt:lpstr>
      <vt:lpstr>Correlation Diagram</vt:lpstr>
      <vt:lpstr>Splitting up the data into x,y variables</vt:lpstr>
      <vt:lpstr>Splitting the train and test</vt:lpstr>
      <vt:lpstr>Creating an model and predict that into test sets.</vt:lpstr>
      <vt:lpstr>Creating an pipe line to know the best model that suits for our data set</vt:lpstr>
      <vt:lpstr>Checking RMSE,MSE,MAE for our models</vt:lpstr>
      <vt:lpstr>Evaluating the model by using the r2score</vt:lpstr>
      <vt:lpstr>Evaluation using the cross-validation(grid_search_cv)</vt:lpstr>
      <vt:lpstr>Fine-tuning the model to get an good accuracy</vt:lpstr>
      <vt:lpstr>Deploy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prediction of health insurance</dc:title>
  <dc:creator>Thipparthi Srihari</dc:creator>
  <cp:lastModifiedBy>Thipparthi Srihari</cp:lastModifiedBy>
  <cp:revision>2</cp:revision>
  <dcterms:created xsi:type="dcterms:W3CDTF">2022-08-26T16:03:31Z</dcterms:created>
  <dcterms:modified xsi:type="dcterms:W3CDTF">2022-08-27T11:13:25Z</dcterms:modified>
</cp:coreProperties>
</file>