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3" r:id="rId2"/>
    <p:sldId id="262" r:id="rId3"/>
    <p:sldId id="266" r:id="rId4"/>
    <p:sldId id="265"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AA873D-7FB1-410F-9755-DA42BB71D5C5}" type="datetimeFigureOut">
              <a:rPr lang="en-IN" smtClean="0"/>
              <a:t>25-08-2022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0EEEF-FA64-4132-BE06-7D3D06310075}" type="slidenum">
              <a:rPr lang="en-IN" smtClean="0"/>
              <a:t>‹#›</a:t>
            </a:fld>
            <a:endParaRPr lang="en-IN"/>
          </a:p>
        </p:txBody>
      </p:sp>
    </p:spTree>
    <p:extLst>
      <p:ext uri="{BB962C8B-B14F-4D97-AF65-F5344CB8AC3E}">
        <p14:creationId xmlns:p14="http://schemas.microsoft.com/office/powerpoint/2010/main" val="678740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A7D53F-1D8F-40DB-B57B-4E634E1B893B}"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33734-E905-4F15-A993-60578A9E30AD}" type="slidenum">
              <a:rPr lang="en-IN" smtClean="0"/>
              <a:t>‹#›</a:t>
            </a:fld>
            <a:endParaRPr lang="en-IN"/>
          </a:p>
        </p:txBody>
      </p:sp>
    </p:spTree>
    <p:extLst>
      <p:ext uri="{BB962C8B-B14F-4D97-AF65-F5344CB8AC3E}">
        <p14:creationId xmlns:p14="http://schemas.microsoft.com/office/powerpoint/2010/main" val="254652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A7D53F-1D8F-40DB-B57B-4E634E1B893B}"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C33734-E905-4F15-A993-60578A9E30AD}" type="slidenum">
              <a:rPr lang="en-IN" smtClean="0"/>
              <a:t>‹#›</a:t>
            </a:fld>
            <a:endParaRPr lang="en-IN"/>
          </a:p>
        </p:txBody>
      </p:sp>
    </p:spTree>
    <p:extLst>
      <p:ext uri="{BB962C8B-B14F-4D97-AF65-F5344CB8AC3E}">
        <p14:creationId xmlns:p14="http://schemas.microsoft.com/office/powerpoint/2010/main" val="3369048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1A7D53F-1D8F-40DB-B57B-4E634E1B893B}"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33734-E905-4F15-A993-60578A9E30AD}" type="slidenum">
              <a:rPr lang="en-IN" smtClean="0"/>
              <a:t>‹#›</a:t>
            </a:fld>
            <a:endParaRPr lang="en-IN"/>
          </a:p>
        </p:txBody>
      </p:sp>
    </p:spTree>
    <p:extLst>
      <p:ext uri="{BB962C8B-B14F-4D97-AF65-F5344CB8AC3E}">
        <p14:creationId xmlns:p14="http://schemas.microsoft.com/office/powerpoint/2010/main" val="2498611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1A7D53F-1D8F-40DB-B57B-4E634E1B893B}"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33734-E905-4F15-A993-60578A9E30A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18818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A7D53F-1D8F-40DB-B57B-4E634E1B893B}"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33734-E905-4F15-A993-60578A9E30AD}" type="slidenum">
              <a:rPr lang="en-IN" smtClean="0"/>
              <a:t>‹#›</a:t>
            </a:fld>
            <a:endParaRPr lang="en-IN"/>
          </a:p>
        </p:txBody>
      </p:sp>
    </p:spTree>
    <p:extLst>
      <p:ext uri="{BB962C8B-B14F-4D97-AF65-F5344CB8AC3E}">
        <p14:creationId xmlns:p14="http://schemas.microsoft.com/office/powerpoint/2010/main" val="3928651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A7D53F-1D8F-40DB-B57B-4E634E1B893B}" type="datetimeFigureOut">
              <a:rPr lang="en-IN" smtClean="0"/>
              <a:t>25-08-2022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33734-E905-4F15-A993-60578A9E30AD}" type="slidenum">
              <a:rPr lang="en-IN" smtClean="0"/>
              <a:t>‹#›</a:t>
            </a:fld>
            <a:endParaRPr lang="en-IN"/>
          </a:p>
        </p:txBody>
      </p:sp>
    </p:spTree>
    <p:extLst>
      <p:ext uri="{BB962C8B-B14F-4D97-AF65-F5344CB8AC3E}">
        <p14:creationId xmlns:p14="http://schemas.microsoft.com/office/powerpoint/2010/main" val="598148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A7D53F-1D8F-40DB-B57B-4E634E1B893B}" type="datetimeFigureOut">
              <a:rPr lang="en-IN" smtClean="0"/>
              <a:t>25-08-2022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33734-E905-4F15-A993-60578A9E30AD}" type="slidenum">
              <a:rPr lang="en-IN" smtClean="0"/>
              <a:t>‹#›</a:t>
            </a:fld>
            <a:endParaRPr lang="en-IN"/>
          </a:p>
        </p:txBody>
      </p:sp>
    </p:spTree>
    <p:extLst>
      <p:ext uri="{BB962C8B-B14F-4D97-AF65-F5344CB8AC3E}">
        <p14:creationId xmlns:p14="http://schemas.microsoft.com/office/powerpoint/2010/main" val="986243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A7D53F-1D8F-40DB-B57B-4E634E1B893B}"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33734-E905-4F15-A993-60578A9E30AD}" type="slidenum">
              <a:rPr lang="en-IN" smtClean="0"/>
              <a:t>‹#›</a:t>
            </a:fld>
            <a:endParaRPr lang="en-IN"/>
          </a:p>
        </p:txBody>
      </p:sp>
    </p:spTree>
    <p:extLst>
      <p:ext uri="{BB962C8B-B14F-4D97-AF65-F5344CB8AC3E}">
        <p14:creationId xmlns:p14="http://schemas.microsoft.com/office/powerpoint/2010/main" val="2306939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A7D53F-1D8F-40DB-B57B-4E634E1B893B}"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33734-E905-4F15-A993-60578A9E30AD}" type="slidenum">
              <a:rPr lang="en-IN" smtClean="0"/>
              <a:t>‹#›</a:t>
            </a:fld>
            <a:endParaRPr lang="en-IN"/>
          </a:p>
        </p:txBody>
      </p:sp>
    </p:spTree>
    <p:extLst>
      <p:ext uri="{BB962C8B-B14F-4D97-AF65-F5344CB8AC3E}">
        <p14:creationId xmlns:p14="http://schemas.microsoft.com/office/powerpoint/2010/main" val="3603958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1A7D53F-1D8F-40DB-B57B-4E634E1B893B}"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33734-E905-4F15-A993-60578A9E30AD}" type="slidenum">
              <a:rPr lang="en-IN" smtClean="0"/>
              <a:t>‹#›</a:t>
            </a:fld>
            <a:endParaRPr lang="en-IN"/>
          </a:p>
        </p:txBody>
      </p:sp>
    </p:spTree>
    <p:extLst>
      <p:ext uri="{BB962C8B-B14F-4D97-AF65-F5344CB8AC3E}">
        <p14:creationId xmlns:p14="http://schemas.microsoft.com/office/powerpoint/2010/main" val="98522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A7D53F-1D8F-40DB-B57B-4E634E1B893B}"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33734-E905-4F15-A993-60578A9E30AD}" type="slidenum">
              <a:rPr lang="en-IN" smtClean="0"/>
              <a:t>‹#›</a:t>
            </a:fld>
            <a:endParaRPr lang="en-IN"/>
          </a:p>
        </p:txBody>
      </p:sp>
    </p:spTree>
    <p:extLst>
      <p:ext uri="{BB962C8B-B14F-4D97-AF65-F5344CB8AC3E}">
        <p14:creationId xmlns:p14="http://schemas.microsoft.com/office/powerpoint/2010/main" val="210820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A7D53F-1D8F-40DB-B57B-4E634E1B893B}"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C33734-E905-4F15-A993-60578A9E30AD}" type="slidenum">
              <a:rPr lang="en-IN" smtClean="0"/>
              <a:t>‹#›</a:t>
            </a:fld>
            <a:endParaRPr lang="en-IN"/>
          </a:p>
        </p:txBody>
      </p:sp>
    </p:spTree>
    <p:extLst>
      <p:ext uri="{BB962C8B-B14F-4D97-AF65-F5344CB8AC3E}">
        <p14:creationId xmlns:p14="http://schemas.microsoft.com/office/powerpoint/2010/main" val="2358562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A7D53F-1D8F-40DB-B57B-4E634E1B893B}" type="datetimeFigureOut">
              <a:rPr lang="en-IN" smtClean="0"/>
              <a:t>25-08-2022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C33734-E905-4F15-A993-60578A9E30AD}" type="slidenum">
              <a:rPr lang="en-IN" smtClean="0"/>
              <a:t>‹#›</a:t>
            </a:fld>
            <a:endParaRPr lang="en-IN"/>
          </a:p>
        </p:txBody>
      </p:sp>
    </p:spTree>
    <p:extLst>
      <p:ext uri="{BB962C8B-B14F-4D97-AF65-F5344CB8AC3E}">
        <p14:creationId xmlns:p14="http://schemas.microsoft.com/office/powerpoint/2010/main" val="61293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1A7D53F-1D8F-40DB-B57B-4E634E1B893B}" type="datetimeFigureOut">
              <a:rPr lang="en-IN" smtClean="0"/>
              <a:t>25-08-2022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AC33734-E905-4F15-A993-60578A9E30AD}" type="slidenum">
              <a:rPr lang="en-IN" smtClean="0"/>
              <a:t>‹#›</a:t>
            </a:fld>
            <a:endParaRPr lang="en-IN"/>
          </a:p>
        </p:txBody>
      </p:sp>
    </p:spTree>
    <p:extLst>
      <p:ext uri="{BB962C8B-B14F-4D97-AF65-F5344CB8AC3E}">
        <p14:creationId xmlns:p14="http://schemas.microsoft.com/office/powerpoint/2010/main" val="282910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1A7D53F-1D8F-40DB-B57B-4E634E1B893B}" type="datetimeFigureOut">
              <a:rPr lang="en-IN" smtClean="0"/>
              <a:t>25-08-2022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AC33734-E905-4F15-A993-60578A9E30AD}" type="slidenum">
              <a:rPr lang="en-IN" smtClean="0"/>
              <a:t>‹#›</a:t>
            </a:fld>
            <a:endParaRPr lang="en-IN"/>
          </a:p>
        </p:txBody>
      </p:sp>
    </p:spTree>
    <p:extLst>
      <p:ext uri="{BB962C8B-B14F-4D97-AF65-F5344CB8AC3E}">
        <p14:creationId xmlns:p14="http://schemas.microsoft.com/office/powerpoint/2010/main" val="255228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1A7D53F-1D8F-40DB-B57B-4E634E1B893B}" type="datetimeFigureOut">
              <a:rPr lang="en-IN" smtClean="0"/>
              <a:t>25-08-2022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AC33734-E905-4F15-A993-60578A9E30AD}" type="slidenum">
              <a:rPr lang="en-IN" smtClean="0"/>
              <a:t>‹#›</a:t>
            </a:fld>
            <a:endParaRPr lang="en-IN"/>
          </a:p>
        </p:txBody>
      </p:sp>
    </p:spTree>
    <p:extLst>
      <p:ext uri="{BB962C8B-B14F-4D97-AF65-F5344CB8AC3E}">
        <p14:creationId xmlns:p14="http://schemas.microsoft.com/office/powerpoint/2010/main" val="4031135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A7D53F-1D8F-40DB-B57B-4E634E1B893B}"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C33734-E905-4F15-A993-60578A9E30AD}" type="slidenum">
              <a:rPr lang="en-IN" smtClean="0"/>
              <a:t>‹#›</a:t>
            </a:fld>
            <a:endParaRPr lang="en-IN"/>
          </a:p>
        </p:txBody>
      </p:sp>
    </p:spTree>
    <p:extLst>
      <p:ext uri="{BB962C8B-B14F-4D97-AF65-F5344CB8AC3E}">
        <p14:creationId xmlns:p14="http://schemas.microsoft.com/office/powerpoint/2010/main" val="3818241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1A7D53F-1D8F-40DB-B57B-4E634E1B893B}" type="datetimeFigureOut">
              <a:rPr lang="en-IN" smtClean="0"/>
              <a:t>25-08-2022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AC33734-E905-4F15-A993-60578A9E30AD}" type="slidenum">
              <a:rPr lang="en-IN" smtClean="0"/>
              <a:t>‹#›</a:t>
            </a:fld>
            <a:endParaRPr lang="en-IN"/>
          </a:p>
        </p:txBody>
      </p:sp>
    </p:spTree>
    <p:extLst>
      <p:ext uri="{BB962C8B-B14F-4D97-AF65-F5344CB8AC3E}">
        <p14:creationId xmlns:p14="http://schemas.microsoft.com/office/powerpoint/2010/main" val="23313122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1017-35BE-C90A-8AD1-8C4B60B8A81C}"/>
              </a:ext>
            </a:extLst>
          </p:cNvPr>
          <p:cNvSpPr>
            <a:spLocks noGrp="1"/>
          </p:cNvSpPr>
          <p:nvPr>
            <p:ph type="ctrTitle"/>
          </p:nvPr>
        </p:nvSpPr>
        <p:spPr>
          <a:xfrm>
            <a:off x="1524000" y="1530836"/>
            <a:ext cx="9144000" cy="2387600"/>
          </a:xfrm>
        </p:spPr>
        <p:txBody>
          <a:bodyPr/>
          <a:lstStyle/>
          <a:p>
            <a:r>
              <a:rPr lang="en-US" dirty="0"/>
              <a:t>Dev Rev UI Project</a:t>
            </a:r>
            <a:br>
              <a:rPr lang="en-US" dirty="0"/>
            </a:br>
            <a:endParaRPr lang="en-IN" dirty="0"/>
          </a:p>
        </p:txBody>
      </p:sp>
      <p:sp>
        <p:nvSpPr>
          <p:cNvPr id="3" name="Subtitle 2">
            <a:extLst>
              <a:ext uri="{FF2B5EF4-FFF2-40B4-BE49-F238E27FC236}">
                <a16:creationId xmlns:a16="http://schemas.microsoft.com/office/drawing/2014/main" id="{BC1246F1-294C-B14B-10B9-73D3FD39A49E}"/>
              </a:ext>
            </a:extLst>
          </p:cNvPr>
          <p:cNvSpPr>
            <a:spLocks noGrp="1"/>
          </p:cNvSpPr>
          <p:nvPr>
            <p:ph type="subTitle" idx="1"/>
          </p:nvPr>
        </p:nvSpPr>
        <p:spPr>
          <a:xfrm>
            <a:off x="4354286" y="3662265"/>
            <a:ext cx="5218922" cy="2869162"/>
          </a:xfrm>
        </p:spPr>
        <p:txBody>
          <a:bodyPr numCol="1">
            <a:noAutofit/>
          </a:bodyPr>
          <a:lstStyle/>
          <a:p>
            <a:pPr algn="l"/>
            <a:r>
              <a:rPr lang="en-US" dirty="0"/>
              <a:t>BY</a:t>
            </a:r>
          </a:p>
          <a:p>
            <a:pPr algn="l"/>
            <a:r>
              <a:rPr lang="en-US" sz="2800" dirty="0">
                <a:solidFill>
                  <a:schemeClr val="tx2"/>
                </a:solidFill>
              </a:rPr>
              <a:t>Srihari Rajagopal r</a:t>
            </a:r>
          </a:p>
          <a:p>
            <a:pPr algn="l"/>
            <a:r>
              <a:rPr lang="en-US" dirty="0"/>
              <a:t>DEPT OF electronics and communication engineering</a:t>
            </a:r>
          </a:p>
          <a:p>
            <a:pPr algn="l"/>
            <a:r>
              <a:rPr lang="en-US" dirty="0"/>
              <a:t>SONA COLLEGE OF TECHNOLOGY</a:t>
            </a:r>
            <a:endParaRPr lang="en-IN" dirty="0"/>
          </a:p>
          <a:p>
            <a:pPr algn="l"/>
            <a:endParaRPr lang="en-US" dirty="0"/>
          </a:p>
        </p:txBody>
      </p:sp>
    </p:spTree>
    <p:extLst>
      <p:ext uri="{BB962C8B-B14F-4D97-AF65-F5344CB8AC3E}">
        <p14:creationId xmlns:p14="http://schemas.microsoft.com/office/powerpoint/2010/main" val="3644093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BFAA-23F6-D73A-D0BE-6E0A050BE3F3}"/>
              </a:ext>
            </a:extLst>
          </p:cNvPr>
          <p:cNvSpPr>
            <a:spLocks noGrp="1"/>
          </p:cNvSpPr>
          <p:nvPr>
            <p:ph type="title"/>
          </p:nvPr>
        </p:nvSpPr>
        <p:spPr>
          <a:xfrm>
            <a:off x="838200" y="215835"/>
            <a:ext cx="10515600" cy="1325563"/>
          </a:xfrm>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09EE750E-1126-8258-4738-B6B8587D2C81}"/>
              </a:ext>
            </a:extLst>
          </p:cNvPr>
          <p:cNvSpPr>
            <a:spLocks noGrp="1"/>
          </p:cNvSpPr>
          <p:nvPr>
            <p:ph idx="1"/>
          </p:nvPr>
        </p:nvSpPr>
        <p:spPr>
          <a:xfrm>
            <a:off x="838200" y="1427584"/>
            <a:ext cx="10515600" cy="4917330"/>
          </a:xfrm>
        </p:spPr>
        <p:txBody>
          <a:bodyPr>
            <a:normAutofit/>
          </a:bodyPr>
          <a:lstStyle/>
          <a:p>
            <a:pPr marR="182880"/>
            <a:r>
              <a:rPr lang="en-US" dirty="0"/>
              <a:t>Build a simple library management page where ● Users should be able to see the list of books ○ Instead of loading all the results on the page, perform paging on the list of books – either implement 10 results per page or load on scroll will be a </a:t>
            </a:r>
            <a:r>
              <a:rPr lang="en-US" dirty="0" err="1"/>
              <a:t>bonu</a:t>
            </a:r>
            <a:r>
              <a:rPr lang="en-IN" dirty="0"/>
              <a:t>s</a:t>
            </a:r>
            <a:endParaRPr lang="en-US" dirty="0">
              <a:solidFill>
                <a:srgbClr val="222222"/>
              </a:solidFill>
              <a:latin typeface="CiscoSansTT"/>
            </a:endParaRPr>
          </a:p>
          <a:p>
            <a:pPr marR="182880"/>
            <a:r>
              <a:rPr lang="en-US" dirty="0"/>
              <a:t>Users should be able to filter the list of books based on Title, Author, Subject and Publish - date ○ User should be able to see the count of books in based on each criteria [ Title, Author, Subject and publish-date Don’t stop using your creativity to improve this page. </a:t>
            </a:r>
            <a:endParaRPr lang="en-US" b="0" i="0" dirty="0">
              <a:solidFill>
                <a:srgbClr val="222222"/>
              </a:solidFill>
              <a:effectLst/>
              <a:latin typeface="CiscoSansTT"/>
            </a:endParaRPr>
          </a:p>
        </p:txBody>
      </p:sp>
    </p:spTree>
    <p:extLst>
      <p:ext uri="{BB962C8B-B14F-4D97-AF65-F5344CB8AC3E}">
        <p14:creationId xmlns:p14="http://schemas.microsoft.com/office/powerpoint/2010/main" val="187077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7" descr="Diagram&#10;&#10;Description automatically generated">
            <a:extLst>
              <a:ext uri="{FF2B5EF4-FFF2-40B4-BE49-F238E27FC236}">
                <a16:creationId xmlns:a16="http://schemas.microsoft.com/office/drawing/2014/main" id="{9BB47719-B311-9D59-BDBF-0E295A17EA35}"/>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3818827" y="643467"/>
            <a:ext cx="4554346" cy="5571066"/>
          </a:xfrm>
          <a:prstGeom prst="rect">
            <a:avLst/>
          </a:prstGeom>
        </p:spPr>
      </p:pic>
      <p:sp>
        <p:nvSpPr>
          <p:cNvPr id="27" name="Rectangle 26">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1322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8DE812E-2C70-533B-B3CC-185552D62505}"/>
              </a:ext>
            </a:extLst>
          </p:cNvPr>
          <p:cNvSpPr txBox="1"/>
          <p:nvPr/>
        </p:nvSpPr>
        <p:spPr>
          <a:xfrm>
            <a:off x="297024" y="1859339"/>
            <a:ext cx="11597951" cy="2585323"/>
          </a:xfrm>
          <a:prstGeom prst="rect">
            <a:avLst/>
          </a:prstGeom>
          <a:noFill/>
        </p:spPr>
        <p:txBody>
          <a:bodyPr wrap="square" rtlCol="0">
            <a:spAutoFit/>
          </a:bodyPr>
          <a:lstStyle/>
          <a:p>
            <a:pPr algn="l" fontAlgn="base">
              <a:buFont typeface="+mj-lt"/>
              <a:buAutoNum type="arabicPeriod"/>
            </a:pPr>
            <a:r>
              <a:rPr lang="en-US" b="0" i="0" dirty="0">
                <a:effectLst/>
                <a:latin typeface="Georgia" panose="02040502050405020303" pitchFamily="18" charset="0"/>
              </a:rPr>
              <a:t>An advanced  library management system.</a:t>
            </a:r>
          </a:p>
          <a:p>
            <a:pPr algn="l" fontAlgn="base">
              <a:buFont typeface="+mj-lt"/>
              <a:buAutoNum type="arabicPeriod"/>
            </a:pPr>
            <a:r>
              <a:rPr lang="en-US" b="0" i="0" dirty="0">
                <a:effectLst/>
                <a:latin typeface="Georgia" panose="02040502050405020303" pitchFamily="18" charset="0"/>
              </a:rPr>
              <a:t>Can be adaptable to Windows, Linux and Mac OS stage.</a:t>
            </a:r>
          </a:p>
          <a:p>
            <a:pPr algn="l" fontAlgn="base">
              <a:buFont typeface="+mj-lt"/>
              <a:buAutoNum type="arabicPeriod"/>
            </a:pPr>
            <a:r>
              <a:rPr lang="en-US" b="0" i="0" dirty="0">
                <a:effectLst/>
                <a:latin typeface="Georgia" panose="02040502050405020303" pitchFamily="18" charset="0"/>
              </a:rPr>
              <a:t>Print your own standardized tags.</a:t>
            </a:r>
          </a:p>
          <a:p>
            <a:pPr algn="l" fontAlgn="base">
              <a:buFont typeface="+mj-lt"/>
              <a:buAutoNum type="arabicPeriod"/>
            </a:pPr>
            <a:r>
              <a:rPr lang="en-US" b="0" i="0" dirty="0">
                <a:effectLst/>
                <a:latin typeface="Georgia" panose="02040502050405020303" pitchFamily="18" charset="0"/>
              </a:rPr>
              <a:t>Full index, course and acquisitions framework for library stock administration.</a:t>
            </a:r>
          </a:p>
          <a:p>
            <a:pPr algn="l" fontAlgn="base">
              <a:buFont typeface="+mj-lt"/>
              <a:buAutoNum type="arabicPeriod"/>
            </a:pPr>
            <a:r>
              <a:rPr lang="en-US" b="0" i="0" dirty="0">
                <a:effectLst/>
                <a:latin typeface="Georgia" panose="02040502050405020303" pitchFamily="18" charset="0"/>
              </a:rPr>
              <a:t>Electronic OPAC (Online Public Access Catalog) framework</a:t>
            </a:r>
          </a:p>
          <a:p>
            <a:pPr algn="l" fontAlgn="base">
              <a:buFont typeface="+mj-lt"/>
              <a:buAutoNum type="arabicPeriod"/>
            </a:pPr>
            <a:r>
              <a:rPr lang="en-US" b="0" i="0" dirty="0">
                <a:effectLst/>
                <a:latin typeface="Georgia" panose="02040502050405020303" pitchFamily="18" charset="0"/>
              </a:rPr>
              <a:t>Straightforward, clear quest interface for all clients</a:t>
            </a:r>
          </a:p>
          <a:p>
            <a:pPr algn="l" fontAlgn="base">
              <a:buFont typeface="+mj-lt"/>
              <a:buAutoNum type="arabicPeriod"/>
            </a:pPr>
            <a:r>
              <a:rPr lang="en-US" b="0" i="0" dirty="0">
                <a:effectLst/>
                <a:latin typeface="Georgia" panose="02040502050405020303" pitchFamily="18" charset="0"/>
              </a:rPr>
              <a:t>Fare and import records</a:t>
            </a:r>
          </a:p>
          <a:p>
            <a:pPr algn="l" fontAlgn="base">
              <a:buFont typeface="+mj-lt"/>
              <a:buAutoNum type="arabicPeriod"/>
            </a:pPr>
            <a:r>
              <a:rPr lang="en-US" b="0" i="0" dirty="0">
                <a:effectLst/>
                <a:latin typeface="Georgia" panose="02040502050405020303" pitchFamily="18" charset="0"/>
              </a:rPr>
              <a:t>Simple approach to enter new books</a:t>
            </a:r>
          </a:p>
          <a:p>
            <a:pPr algn="l" fontAlgn="base">
              <a:buFont typeface="+mj-lt"/>
              <a:buAutoNum type="arabicPeriod"/>
            </a:pPr>
            <a:r>
              <a:rPr lang="en-US" b="0" i="0" dirty="0">
                <a:effectLst/>
                <a:latin typeface="Georgia" panose="02040502050405020303" pitchFamily="18" charset="0"/>
              </a:rPr>
              <a:t>Keep record of complete data of a book like title, writer name, distributer name and so forth</a:t>
            </a:r>
          </a:p>
        </p:txBody>
      </p:sp>
      <p:sp>
        <p:nvSpPr>
          <p:cNvPr id="9" name="TextBox 8">
            <a:extLst>
              <a:ext uri="{FF2B5EF4-FFF2-40B4-BE49-F238E27FC236}">
                <a16:creationId xmlns:a16="http://schemas.microsoft.com/office/drawing/2014/main" id="{0C903C18-FA7C-A969-5C28-6BE1AB7E8CA9}"/>
              </a:ext>
            </a:extLst>
          </p:cNvPr>
          <p:cNvSpPr txBox="1"/>
          <p:nvPr/>
        </p:nvSpPr>
        <p:spPr>
          <a:xfrm>
            <a:off x="297024" y="653143"/>
            <a:ext cx="8584163" cy="369332"/>
          </a:xfrm>
          <a:prstGeom prst="rect">
            <a:avLst/>
          </a:prstGeom>
          <a:noFill/>
        </p:spPr>
        <p:txBody>
          <a:bodyPr wrap="square" rtlCol="0">
            <a:spAutoFit/>
          </a:bodyPr>
          <a:lstStyle/>
          <a:p>
            <a:pPr algn="l" fontAlgn="base"/>
            <a:r>
              <a:rPr lang="en-US" b="0" i="0">
                <a:effectLst/>
                <a:latin typeface="Georgia" panose="02040502050405020303" pitchFamily="18" charset="0"/>
              </a:rPr>
              <a:t>A good Library management project has the following features in it:</a:t>
            </a:r>
            <a:endParaRPr lang="en-US" b="0" i="0" dirty="0">
              <a:effectLst/>
              <a:latin typeface="Georgia" panose="02040502050405020303" pitchFamily="18" charset="0"/>
            </a:endParaRPr>
          </a:p>
        </p:txBody>
      </p:sp>
    </p:spTree>
    <p:extLst>
      <p:ext uri="{BB962C8B-B14F-4D97-AF65-F5344CB8AC3E}">
        <p14:creationId xmlns:p14="http://schemas.microsoft.com/office/powerpoint/2010/main" val="1344085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669B-4CBC-4B07-8D06-E2DE352B0FFC}"/>
              </a:ext>
            </a:extLst>
          </p:cNvPr>
          <p:cNvSpPr>
            <a:spLocks noGrp="1"/>
          </p:cNvSpPr>
          <p:nvPr>
            <p:ph type="title"/>
          </p:nvPr>
        </p:nvSpPr>
        <p:spPr/>
        <p:txBody>
          <a:bodyPr/>
          <a:lstStyle/>
          <a:p>
            <a:r>
              <a:rPr lang="en-US" dirty="0"/>
              <a:t>Hardware and Software</a:t>
            </a:r>
            <a:endParaRPr lang="en-IN" dirty="0"/>
          </a:p>
        </p:txBody>
      </p:sp>
      <p:sp>
        <p:nvSpPr>
          <p:cNvPr id="3" name="Content Placeholder 2">
            <a:extLst>
              <a:ext uri="{FF2B5EF4-FFF2-40B4-BE49-F238E27FC236}">
                <a16:creationId xmlns:a16="http://schemas.microsoft.com/office/drawing/2014/main" id="{19030209-93B6-CEFC-4F0F-0E61E47DEAA0}"/>
              </a:ext>
            </a:extLst>
          </p:cNvPr>
          <p:cNvSpPr>
            <a:spLocks noGrp="1"/>
          </p:cNvSpPr>
          <p:nvPr>
            <p:ph idx="1"/>
          </p:nvPr>
        </p:nvSpPr>
        <p:spPr>
          <a:xfrm>
            <a:off x="1104293" y="1240972"/>
            <a:ext cx="8946541" cy="5617028"/>
          </a:xfrm>
        </p:spPr>
        <p:txBody>
          <a:bodyPr>
            <a:normAutofit fontScale="47500" lnSpcReduction="20000"/>
          </a:bodyPr>
          <a:lstStyle/>
          <a:p>
            <a:pPr algn="l" fontAlgn="base">
              <a:buFont typeface="+mj-lt"/>
              <a:buAutoNum type="arabicPeriod"/>
            </a:pPr>
            <a:r>
              <a:rPr lang="en-US" sz="2500" b="1" i="0" dirty="0">
                <a:effectLst/>
                <a:latin typeface="Georgia" panose="02040502050405020303" pitchFamily="18" charset="0"/>
              </a:rPr>
              <a:t>Owner Module Attributes</a:t>
            </a:r>
            <a:br>
              <a:rPr lang="en-US" sz="2500" b="0" i="0" dirty="0">
                <a:effectLst/>
                <a:latin typeface="Georgia" panose="02040502050405020303" pitchFamily="18" charset="0"/>
              </a:rPr>
            </a:br>
            <a:r>
              <a:rPr lang="en-US" sz="2500" b="0" i="0" dirty="0">
                <a:effectLst/>
                <a:latin typeface="Georgia" panose="02040502050405020303" pitchFamily="18" charset="0"/>
              </a:rPr>
              <a:t>The owner needs to have these in the database:</a:t>
            </a:r>
          </a:p>
          <a:p>
            <a:pPr marL="742950" lvl="1" indent="-285750" algn="l" fontAlgn="base">
              <a:buFont typeface="+mj-lt"/>
              <a:buAutoNum type="arabicPeriod"/>
            </a:pPr>
            <a:r>
              <a:rPr lang="en-US" sz="2500" b="0" i="0" dirty="0">
                <a:effectLst/>
                <a:latin typeface="Georgia" panose="02040502050405020303" pitchFamily="18" charset="0"/>
              </a:rPr>
              <a:t>A unique owner ID</a:t>
            </a:r>
          </a:p>
          <a:p>
            <a:pPr marL="742950" lvl="1" indent="-285750" algn="l" fontAlgn="base">
              <a:buFont typeface="+mj-lt"/>
              <a:buAutoNum type="arabicPeriod"/>
            </a:pPr>
            <a:r>
              <a:rPr lang="en-US" sz="2500" b="0" i="0" dirty="0">
                <a:effectLst/>
                <a:latin typeface="Georgia" panose="02040502050405020303" pitchFamily="18" charset="0"/>
              </a:rPr>
              <a:t>Full name</a:t>
            </a:r>
          </a:p>
          <a:p>
            <a:pPr marL="742950" lvl="1" indent="-285750" algn="l" fontAlgn="base">
              <a:buFont typeface="+mj-lt"/>
              <a:buAutoNum type="arabicPeriod"/>
            </a:pPr>
            <a:r>
              <a:rPr lang="en-US" sz="2500" b="0" i="0" dirty="0">
                <a:effectLst/>
                <a:latin typeface="Georgia" panose="02040502050405020303" pitchFamily="18" charset="0"/>
              </a:rPr>
              <a:t>Email Address</a:t>
            </a:r>
          </a:p>
          <a:p>
            <a:pPr marL="742950" lvl="1" indent="-285750" algn="l" fontAlgn="base">
              <a:buFont typeface="+mj-lt"/>
              <a:buAutoNum type="arabicPeriod"/>
            </a:pPr>
            <a:r>
              <a:rPr lang="en-US" sz="2500" b="0" i="0" dirty="0">
                <a:effectLst/>
                <a:latin typeface="Georgia" panose="02040502050405020303" pitchFamily="18" charset="0"/>
              </a:rPr>
              <a:t>Contact information including number and address</a:t>
            </a:r>
          </a:p>
          <a:p>
            <a:pPr algn="l" fontAlgn="base">
              <a:buFont typeface="+mj-lt"/>
              <a:buAutoNum type="arabicPeriod"/>
            </a:pPr>
            <a:r>
              <a:rPr lang="en-US" sz="2500" b="1" i="0" dirty="0">
                <a:effectLst/>
                <a:latin typeface="Georgia" panose="02040502050405020303" pitchFamily="18" charset="0"/>
              </a:rPr>
              <a:t>Librarian Module Attributes</a:t>
            </a:r>
            <a:endParaRPr lang="en-US" sz="2500" b="0" i="0" dirty="0">
              <a:effectLst/>
              <a:latin typeface="Georgia" panose="02040502050405020303" pitchFamily="18" charset="0"/>
            </a:endParaRPr>
          </a:p>
          <a:p>
            <a:pPr marL="742950" lvl="1" indent="-285750" algn="l" fontAlgn="base">
              <a:buFont typeface="+mj-lt"/>
              <a:buAutoNum type="arabicPeriod"/>
            </a:pPr>
            <a:r>
              <a:rPr lang="en-US" sz="2500" b="0" i="0" dirty="0">
                <a:effectLst/>
                <a:latin typeface="Georgia" panose="02040502050405020303" pitchFamily="18" charset="0"/>
              </a:rPr>
              <a:t>A particular user ID</a:t>
            </a:r>
          </a:p>
          <a:p>
            <a:pPr marL="742950" lvl="1" indent="-285750" algn="l" fontAlgn="base">
              <a:buFont typeface="+mj-lt"/>
              <a:buAutoNum type="arabicPeriod"/>
            </a:pPr>
            <a:r>
              <a:rPr lang="en-US" sz="2500" b="0" i="0" dirty="0">
                <a:effectLst/>
                <a:latin typeface="Georgia" panose="02040502050405020303" pitchFamily="18" charset="0"/>
              </a:rPr>
              <a:t>Full name</a:t>
            </a:r>
          </a:p>
          <a:p>
            <a:pPr marL="742950" lvl="1" indent="-285750" algn="l" fontAlgn="base">
              <a:buFont typeface="+mj-lt"/>
              <a:buAutoNum type="arabicPeriod"/>
            </a:pPr>
            <a:r>
              <a:rPr lang="en-US" sz="2500" b="0" i="0" dirty="0">
                <a:effectLst/>
                <a:latin typeface="Georgia" panose="02040502050405020303" pitchFamily="18" charset="0"/>
              </a:rPr>
              <a:t>Email address</a:t>
            </a:r>
          </a:p>
          <a:p>
            <a:pPr marL="742950" lvl="1" indent="-285750" algn="l" fontAlgn="base">
              <a:buFont typeface="+mj-lt"/>
              <a:buAutoNum type="arabicPeriod"/>
            </a:pPr>
            <a:r>
              <a:rPr lang="en-US" sz="2500" b="0" i="0" dirty="0">
                <a:effectLst/>
                <a:latin typeface="Georgia" panose="02040502050405020303" pitchFamily="18" charset="0"/>
              </a:rPr>
              <a:t>House </a:t>
            </a:r>
            <a:r>
              <a:rPr lang="en-US" sz="2500" b="0" i="0" dirty="0" err="1">
                <a:effectLst/>
                <a:latin typeface="Georgia" panose="02040502050405020303" pitchFamily="18" charset="0"/>
              </a:rPr>
              <a:t>Adress</a:t>
            </a:r>
            <a:r>
              <a:rPr lang="en-US" sz="2500" b="0" i="0" dirty="0">
                <a:effectLst/>
                <a:latin typeface="Georgia" panose="02040502050405020303" pitchFamily="18" charset="0"/>
              </a:rPr>
              <a:t> and Mobile number.</a:t>
            </a:r>
          </a:p>
          <a:p>
            <a:pPr algn="l" fontAlgn="base">
              <a:buFont typeface="+mj-lt"/>
              <a:buAutoNum type="arabicPeriod"/>
            </a:pPr>
            <a:r>
              <a:rPr lang="en-US" sz="2500" b="1" i="0" dirty="0">
                <a:effectLst/>
                <a:latin typeface="Georgia" panose="02040502050405020303" pitchFamily="18" charset="0"/>
              </a:rPr>
              <a:t>Reader Module Attributes</a:t>
            </a:r>
            <a:br>
              <a:rPr lang="en-US" sz="2500" b="0" i="0" dirty="0">
                <a:effectLst/>
                <a:latin typeface="Georgia" panose="02040502050405020303" pitchFamily="18" charset="0"/>
              </a:rPr>
            </a:br>
            <a:r>
              <a:rPr lang="en-US" sz="2500" b="0" i="0" dirty="0">
                <a:effectLst/>
                <a:latin typeface="Georgia" panose="02040502050405020303" pitchFamily="18" charset="0"/>
              </a:rPr>
              <a:t>It needs to have the following details</a:t>
            </a:r>
          </a:p>
          <a:p>
            <a:pPr marL="742950" lvl="1" indent="-285750" algn="l" fontAlgn="base">
              <a:buFont typeface="+mj-lt"/>
              <a:buAutoNum type="arabicPeriod"/>
            </a:pPr>
            <a:r>
              <a:rPr lang="en-US" sz="2500" b="0" i="0" dirty="0">
                <a:effectLst/>
                <a:latin typeface="Georgia" panose="02040502050405020303" pitchFamily="18" charset="0"/>
              </a:rPr>
              <a:t>A unique user ID</a:t>
            </a:r>
          </a:p>
          <a:p>
            <a:pPr marL="742950" lvl="1" indent="-285750" algn="l" fontAlgn="base">
              <a:buFont typeface="+mj-lt"/>
              <a:buAutoNum type="arabicPeriod"/>
            </a:pPr>
            <a:r>
              <a:rPr lang="en-US" sz="2500" b="0" i="0" dirty="0">
                <a:effectLst/>
                <a:latin typeface="Georgia" panose="02040502050405020303" pitchFamily="18" charset="0"/>
              </a:rPr>
              <a:t>A secret password</a:t>
            </a:r>
          </a:p>
          <a:p>
            <a:pPr marL="742950" lvl="1" indent="-285750" algn="l" fontAlgn="base">
              <a:buFont typeface="+mj-lt"/>
              <a:buAutoNum type="arabicPeriod"/>
            </a:pPr>
            <a:r>
              <a:rPr lang="en-US" sz="2500" b="0" i="0" dirty="0">
                <a:effectLst/>
                <a:latin typeface="Georgia" panose="02040502050405020303" pitchFamily="18" charset="0"/>
              </a:rPr>
              <a:t>Full Name</a:t>
            </a:r>
          </a:p>
          <a:p>
            <a:pPr marL="742950" lvl="1" indent="-285750" algn="l" fontAlgn="base">
              <a:buFont typeface="+mj-lt"/>
              <a:buAutoNum type="arabicPeriod"/>
            </a:pPr>
            <a:r>
              <a:rPr lang="en-US" sz="2500" b="0" i="0" dirty="0">
                <a:effectLst/>
                <a:latin typeface="Georgia" panose="02040502050405020303" pitchFamily="18" charset="0"/>
              </a:rPr>
              <a:t>Father’s Name</a:t>
            </a:r>
          </a:p>
          <a:p>
            <a:pPr marL="742950" lvl="1" indent="-285750" algn="l" fontAlgn="base">
              <a:buFont typeface="+mj-lt"/>
              <a:buAutoNum type="arabicPeriod"/>
            </a:pPr>
            <a:r>
              <a:rPr lang="en-US" sz="2500" b="0" i="0" dirty="0">
                <a:effectLst/>
                <a:latin typeface="Georgia" panose="02040502050405020303" pitchFamily="18" charset="0"/>
              </a:rPr>
              <a:t>Email Address</a:t>
            </a:r>
          </a:p>
          <a:p>
            <a:pPr marL="742950" lvl="1" indent="-285750" algn="l" fontAlgn="base">
              <a:buFont typeface="+mj-lt"/>
              <a:buAutoNum type="arabicPeriod"/>
            </a:pPr>
            <a:r>
              <a:rPr lang="en-US" sz="2500" b="0" i="0" dirty="0">
                <a:effectLst/>
                <a:latin typeface="Georgia" panose="02040502050405020303" pitchFamily="18" charset="0"/>
              </a:rPr>
              <a:t>Contact details including house number.</a:t>
            </a:r>
          </a:p>
          <a:p>
            <a:pPr algn="l" fontAlgn="base">
              <a:buFont typeface="+mj-lt"/>
              <a:buAutoNum type="arabicPeriod"/>
            </a:pPr>
            <a:r>
              <a:rPr lang="en-US" sz="2500" b="1" i="0" dirty="0">
                <a:effectLst/>
                <a:latin typeface="Georgia" panose="02040502050405020303" pitchFamily="18" charset="0"/>
              </a:rPr>
              <a:t>Books Attributes</a:t>
            </a:r>
            <a:br>
              <a:rPr lang="en-US" sz="2500" b="0" i="0" dirty="0">
                <a:effectLst/>
                <a:latin typeface="Georgia" panose="02040502050405020303" pitchFamily="18" charset="0"/>
              </a:rPr>
            </a:br>
            <a:r>
              <a:rPr lang="en-US" sz="2500" b="0" i="0" dirty="0">
                <a:effectLst/>
                <a:latin typeface="Georgia" panose="02040502050405020303" pitchFamily="18" charset="0"/>
              </a:rPr>
              <a:t>This includes all the details about the total books in the system.</a:t>
            </a:r>
          </a:p>
          <a:p>
            <a:pPr marL="0" indent="0">
              <a:buNone/>
            </a:pPr>
            <a:endParaRPr lang="en-US" dirty="0"/>
          </a:p>
        </p:txBody>
      </p:sp>
    </p:spTree>
    <p:extLst>
      <p:ext uri="{BB962C8B-B14F-4D97-AF65-F5344CB8AC3E}">
        <p14:creationId xmlns:p14="http://schemas.microsoft.com/office/powerpoint/2010/main" val="403723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0864EE3-D3E0-DC0C-6432-BBABDF327179}"/>
              </a:ext>
            </a:extLst>
          </p:cNvPr>
          <p:cNvSpPr>
            <a:spLocks noGrp="1"/>
          </p:cNvSpPr>
          <p:nvPr>
            <p:ph idx="1"/>
          </p:nvPr>
        </p:nvSpPr>
        <p:spPr>
          <a:xfrm>
            <a:off x="1104293" y="1073020"/>
            <a:ext cx="8946541" cy="4559559"/>
          </a:xfrm>
        </p:spPr>
        <p:txBody>
          <a:bodyPr>
            <a:normAutofit lnSpcReduction="10000"/>
          </a:bodyPr>
          <a:lstStyle/>
          <a:p>
            <a:pPr algn="l" fontAlgn="base">
              <a:buFont typeface="+mj-lt"/>
              <a:buAutoNum type="arabicPeriod"/>
            </a:pPr>
            <a:r>
              <a:rPr lang="en-US" b="1" i="0" dirty="0">
                <a:effectLst/>
                <a:latin typeface="Georgia" panose="02040502050405020303" pitchFamily="18" charset="0"/>
              </a:rPr>
              <a:t>Address Attributes</a:t>
            </a:r>
            <a:br>
              <a:rPr lang="en-US" b="0" i="0" dirty="0">
                <a:effectLst/>
                <a:latin typeface="Georgia" panose="02040502050405020303" pitchFamily="18" charset="0"/>
              </a:rPr>
            </a:br>
            <a:r>
              <a:rPr lang="en-US" b="0" i="0" dirty="0">
                <a:effectLst/>
                <a:latin typeface="Georgia" panose="02040502050405020303" pitchFamily="18" charset="0"/>
              </a:rPr>
              <a:t>This includes all the addresses in the framework so that any address can be reached in case of emergency, within a click of a key.</a:t>
            </a:r>
          </a:p>
          <a:p>
            <a:pPr algn="l" fontAlgn="base">
              <a:buFont typeface="+mj-lt"/>
              <a:buAutoNum type="arabicPeriod"/>
            </a:pPr>
            <a:r>
              <a:rPr lang="en-US" b="1" i="0" dirty="0">
                <a:effectLst/>
                <a:latin typeface="Georgia" panose="02040502050405020303" pitchFamily="18" charset="0"/>
              </a:rPr>
              <a:t>Available Books</a:t>
            </a:r>
            <a:br>
              <a:rPr lang="en-US" b="0" i="0" dirty="0">
                <a:effectLst/>
                <a:latin typeface="Georgia" panose="02040502050405020303" pitchFamily="18" charset="0"/>
              </a:rPr>
            </a:br>
            <a:r>
              <a:rPr lang="en-US" b="0" i="0" dirty="0">
                <a:effectLst/>
                <a:latin typeface="Georgia" panose="02040502050405020303" pitchFamily="18" charset="0"/>
              </a:rPr>
              <a:t>It has a record of all the books that are available to be issued.</a:t>
            </a:r>
          </a:p>
          <a:p>
            <a:pPr algn="l" fontAlgn="base">
              <a:buFont typeface="+mj-lt"/>
              <a:buAutoNum type="arabicPeriod"/>
            </a:pPr>
            <a:r>
              <a:rPr lang="en-US" b="1" i="0" dirty="0">
                <a:effectLst/>
                <a:latin typeface="Georgia" panose="02040502050405020303" pitchFamily="18" charset="0"/>
              </a:rPr>
              <a:t>Issued books</a:t>
            </a:r>
            <a:br>
              <a:rPr lang="en-US" b="0" i="0" dirty="0">
                <a:effectLst/>
                <a:latin typeface="Georgia" panose="02040502050405020303" pitchFamily="18" charset="0"/>
              </a:rPr>
            </a:br>
            <a:r>
              <a:rPr lang="en-US" b="0" i="0" dirty="0">
                <a:effectLst/>
                <a:latin typeface="Georgia" panose="02040502050405020303" pitchFamily="18" charset="0"/>
              </a:rPr>
              <a:t>This contains a record of books that have been issued by the readers</a:t>
            </a:r>
          </a:p>
          <a:p>
            <a:pPr algn="l" fontAlgn="base">
              <a:buFont typeface="+mj-lt"/>
              <a:buAutoNum type="arabicPeriod"/>
            </a:pPr>
            <a:r>
              <a:rPr lang="en-US" b="1" i="0" dirty="0">
                <a:effectLst/>
                <a:latin typeface="Georgia" panose="02040502050405020303" pitchFamily="18" charset="0"/>
              </a:rPr>
              <a:t>Dates</a:t>
            </a:r>
            <a:br>
              <a:rPr lang="en-US" b="0" i="0" dirty="0">
                <a:effectLst/>
                <a:latin typeface="Georgia" panose="02040502050405020303" pitchFamily="18" charset="0"/>
              </a:rPr>
            </a:br>
            <a:r>
              <a:rPr lang="en-US" b="0" i="0" dirty="0">
                <a:effectLst/>
                <a:latin typeface="Georgia" panose="02040502050405020303" pitchFamily="18" charset="0"/>
              </a:rPr>
              <a:t>This record has all the dates including the ones on which the books have been issued, on which they have been returned and the dates on which the fine was paid etc.</a:t>
            </a:r>
          </a:p>
          <a:p>
            <a:pPr algn="l" fontAlgn="base">
              <a:buFont typeface="+mj-lt"/>
              <a:buAutoNum type="arabicPeriod"/>
            </a:pPr>
            <a:r>
              <a:rPr lang="en-US" b="1" i="0" dirty="0">
                <a:effectLst/>
                <a:latin typeface="Georgia" panose="02040502050405020303" pitchFamily="18" charset="0"/>
              </a:rPr>
              <a:t>Fines</a:t>
            </a:r>
            <a:br>
              <a:rPr lang="en-US" b="0" i="0" dirty="0">
                <a:effectLst/>
                <a:latin typeface="Georgia" panose="02040502050405020303" pitchFamily="18" charset="0"/>
              </a:rPr>
            </a:br>
            <a:r>
              <a:rPr lang="en-US" b="0" i="0" dirty="0">
                <a:effectLst/>
                <a:latin typeface="Georgia" panose="02040502050405020303" pitchFamily="18" charset="0"/>
              </a:rPr>
              <a:t>This has all the record of the fines that have been collected.</a:t>
            </a:r>
          </a:p>
          <a:p>
            <a:endParaRPr lang="en-IN" dirty="0"/>
          </a:p>
        </p:txBody>
      </p:sp>
    </p:spTree>
    <p:extLst>
      <p:ext uri="{BB962C8B-B14F-4D97-AF65-F5344CB8AC3E}">
        <p14:creationId xmlns:p14="http://schemas.microsoft.com/office/powerpoint/2010/main" val="3016041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9A8909-AAB2-1834-4F6A-34DF0EB21694}"/>
              </a:ext>
            </a:extLst>
          </p:cNvPr>
          <p:cNvSpPr>
            <a:spLocks noGrp="1"/>
          </p:cNvSpPr>
          <p:nvPr>
            <p:ph type="ctrTitle"/>
          </p:nvPr>
        </p:nvSpPr>
        <p:spPr>
          <a:xfrm>
            <a:off x="1360229" y="617376"/>
            <a:ext cx="8825658" cy="3329581"/>
          </a:xfrm>
        </p:spPr>
        <p:txBody>
          <a:bodyPr/>
          <a:lstStyle/>
          <a:p>
            <a:pPr algn="ctr"/>
            <a:r>
              <a:rPr lang="en-US" dirty="0"/>
              <a:t>Thank You</a:t>
            </a:r>
            <a:endParaRPr lang="en-IN" dirty="0"/>
          </a:p>
        </p:txBody>
      </p:sp>
      <p:sp>
        <p:nvSpPr>
          <p:cNvPr id="2" name="Subtitle 1">
            <a:extLst>
              <a:ext uri="{FF2B5EF4-FFF2-40B4-BE49-F238E27FC236}">
                <a16:creationId xmlns:a16="http://schemas.microsoft.com/office/drawing/2014/main" id="{347D31E0-5CB3-214A-EDD0-DB56B8AF8432}"/>
              </a:ext>
            </a:extLst>
          </p:cNvPr>
          <p:cNvSpPr>
            <a:spLocks noGrp="1"/>
          </p:cNvSpPr>
          <p:nvPr>
            <p:ph type="subTitle" idx="1"/>
          </p:nvPr>
        </p:nvSpPr>
        <p:spPr/>
        <p:txBody>
          <a:bodyPr/>
          <a:lstStyle/>
          <a:p>
            <a:r>
              <a:rPr lang="en-US" dirty="0"/>
              <a:t>PLACE: Salem</a:t>
            </a:r>
          </a:p>
          <a:p>
            <a:r>
              <a:rPr lang="en-US" dirty="0"/>
              <a:t>DATE: 25/08/2022</a:t>
            </a:r>
            <a:endParaRPr lang="en-IN" dirty="0"/>
          </a:p>
        </p:txBody>
      </p:sp>
    </p:spTree>
    <p:extLst>
      <p:ext uri="{BB962C8B-B14F-4D97-AF65-F5344CB8AC3E}">
        <p14:creationId xmlns:p14="http://schemas.microsoft.com/office/powerpoint/2010/main" val="2985773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85</TotalTime>
  <Words>439</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Century Gothic</vt:lpstr>
      <vt:lpstr>CiscoSansTT</vt:lpstr>
      <vt:lpstr>Georgia</vt:lpstr>
      <vt:lpstr>Wingdings 3</vt:lpstr>
      <vt:lpstr>Ion</vt:lpstr>
      <vt:lpstr>Dev Rev UI Project </vt:lpstr>
      <vt:lpstr>Problem statement </vt:lpstr>
      <vt:lpstr>PowerPoint Presentation</vt:lpstr>
      <vt:lpstr>PowerPoint Presentation</vt:lpstr>
      <vt:lpstr>Hardware and Software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of Medicine Using IoT</dc:title>
  <dc:creator>Vishwa Elamurugan</dc:creator>
  <cp:lastModifiedBy>SRIHARI R</cp:lastModifiedBy>
  <cp:revision>11</cp:revision>
  <dcterms:created xsi:type="dcterms:W3CDTF">2022-07-20T14:18:04Z</dcterms:created>
  <dcterms:modified xsi:type="dcterms:W3CDTF">2022-08-25T05:52:02Z</dcterms:modified>
</cp:coreProperties>
</file>