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9" r:id="rId1"/>
    <p:sldMasterId id="2147483882" r:id="rId2"/>
  </p:sldMasterIdLst>
  <p:notesMasterIdLst>
    <p:notesMasterId r:id="rId19"/>
  </p:notesMasterIdLst>
  <p:sldIdLst>
    <p:sldId id="326" r:id="rId3"/>
    <p:sldId id="257" r:id="rId4"/>
    <p:sldId id="340" r:id="rId5"/>
    <p:sldId id="342" r:id="rId6"/>
    <p:sldId id="343" r:id="rId7"/>
    <p:sldId id="344" r:id="rId8"/>
    <p:sldId id="345" r:id="rId9"/>
    <p:sldId id="355" r:id="rId10"/>
    <p:sldId id="348" r:id="rId11"/>
    <p:sldId id="350" r:id="rId12"/>
    <p:sldId id="346" r:id="rId13"/>
    <p:sldId id="347" r:id="rId14"/>
    <p:sldId id="351" r:id="rId15"/>
    <p:sldId id="352" r:id="rId16"/>
    <p:sldId id="353" r:id="rId17"/>
    <p:sldId id="354"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A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DBE81-C8EA-4B70-9CD0-61C29BC45E88}" v="2" dt="2023-12-07T19:04:38.850"/>
  </p1510:revLst>
</p1510:revInfo>
</file>

<file path=ppt/tableStyles.xml><?xml version="1.0" encoding="utf-8"?>
<a:tblStyleLst xmlns:a="http://schemas.openxmlformats.org/drawingml/2006/main" def="{41BE9EEE-FF2B-4FB0-A8A0-37E703FDF21B}">
  <a:tblStyle styleId="{41BE9EEE-FF2B-4FB0-A8A0-37E703FDF2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725226-631C-4199-858F-2B4CB266C77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A5863BC-9312-448C-9711-B3BFBE0A622C}"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8" autoAdjust="0"/>
    <p:restoredTop sz="94673"/>
  </p:normalViewPr>
  <p:slideViewPr>
    <p:cSldViewPr snapToGrid="0">
      <p:cViewPr>
        <p:scale>
          <a:sx n="96" d="100"/>
          <a:sy n="96" d="100"/>
        </p:scale>
        <p:origin x="1232" y="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ANI REDDY PASHAM" userId="fa1fd07fc873dbd8" providerId="LiveId" clId="{034DBE81-C8EA-4B70-9CD0-61C29BC45E88}"/>
    <pc:docChg chg="custSel addSld modSld">
      <pc:chgData name="SHRAVANI REDDY PASHAM" userId="fa1fd07fc873dbd8" providerId="LiveId" clId="{034DBE81-C8EA-4B70-9CD0-61C29BC45E88}" dt="2023-12-09T04:15:50.248" v="545" actId="1036"/>
      <pc:docMkLst>
        <pc:docMk/>
      </pc:docMkLst>
      <pc:sldChg chg="modSp mod">
        <pc:chgData name="SHRAVANI REDDY PASHAM" userId="fa1fd07fc873dbd8" providerId="LiveId" clId="{034DBE81-C8EA-4B70-9CD0-61C29BC45E88}" dt="2023-12-09T01:40:31.751" v="490" actId="113"/>
        <pc:sldMkLst>
          <pc:docMk/>
          <pc:sldMk cId="0" sldId="257"/>
        </pc:sldMkLst>
        <pc:spChg chg="mod">
          <ac:chgData name="SHRAVANI REDDY PASHAM" userId="fa1fd07fc873dbd8" providerId="LiveId" clId="{034DBE81-C8EA-4B70-9CD0-61C29BC45E88}" dt="2023-12-08T22:52:32.694" v="441" actId="14100"/>
          <ac:spMkLst>
            <pc:docMk/>
            <pc:sldMk cId="0" sldId="257"/>
            <ac:spMk id="4" creationId="{1DAF125C-ED31-C247-4252-6CB206086D38}"/>
          </ac:spMkLst>
        </pc:spChg>
        <pc:spChg chg="mod">
          <ac:chgData name="SHRAVANI REDDY PASHAM" userId="fa1fd07fc873dbd8" providerId="LiveId" clId="{034DBE81-C8EA-4B70-9CD0-61C29BC45E88}" dt="2023-12-09T01:40:31.751" v="490" actId="113"/>
          <ac:spMkLst>
            <pc:docMk/>
            <pc:sldMk cId="0" sldId="257"/>
            <ac:spMk id="103" creationId="{00000000-0000-0000-0000-000000000000}"/>
          </ac:spMkLst>
        </pc:spChg>
      </pc:sldChg>
      <pc:sldChg chg="modSp mod">
        <pc:chgData name="SHRAVANI REDDY PASHAM" userId="fa1fd07fc873dbd8" providerId="LiveId" clId="{034DBE81-C8EA-4B70-9CD0-61C29BC45E88}" dt="2023-12-08T22:53:27.557" v="446" actId="20577"/>
        <pc:sldMkLst>
          <pc:docMk/>
          <pc:sldMk cId="0" sldId="326"/>
        </pc:sldMkLst>
        <pc:spChg chg="mod">
          <ac:chgData name="SHRAVANI REDDY PASHAM" userId="fa1fd07fc873dbd8" providerId="LiveId" clId="{034DBE81-C8EA-4B70-9CD0-61C29BC45E88}" dt="2023-12-08T22:53:07.776" v="443" actId="255"/>
          <ac:spMkLst>
            <pc:docMk/>
            <pc:sldMk cId="0" sldId="326"/>
            <ac:spMk id="72" creationId="{00000000-0000-0000-0000-000000000000}"/>
          </ac:spMkLst>
        </pc:spChg>
        <pc:spChg chg="mod">
          <ac:chgData name="SHRAVANI REDDY PASHAM" userId="fa1fd07fc873dbd8" providerId="LiveId" clId="{034DBE81-C8EA-4B70-9CD0-61C29BC45E88}" dt="2023-12-08T22:53:27.557" v="446" actId="20577"/>
          <ac:spMkLst>
            <pc:docMk/>
            <pc:sldMk cId="0" sldId="326"/>
            <ac:spMk id="90" creationId="{00000000-0000-0000-0000-000000000000}"/>
          </ac:spMkLst>
        </pc:spChg>
      </pc:sldChg>
      <pc:sldChg chg="modSp mod">
        <pc:chgData name="SHRAVANI REDDY PASHAM" userId="fa1fd07fc873dbd8" providerId="LiveId" clId="{034DBE81-C8EA-4B70-9CD0-61C29BC45E88}" dt="2023-12-09T01:40:25.793" v="489" actId="113"/>
        <pc:sldMkLst>
          <pc:docMk/>
          <pc:sldMk cId="849961599" sldId="340"/>
        </pc:sldMkLst>
        <pc:spChg chg="mod">
          <ac:chgData name="SHRAVANI REDDY PASHAM" userId="fa1fd07fc873dbd8" providerId="LiveId" clId="{034DBE81-C8EA-4B70-9CD0-61C29BC45E88}" dt="2023-12-09T01:40:25.793" v="489" actId="113"/>
          <ac:spMkLst>
            <pc:docMk/>
            <pc:sldMk cId="849961599" sldId="340"/>
            <ac:spMk id="2" creationId="{B6691F30-067B-E92E-30FF-B7EED2C53312}"/>
          </ac:spMkLst>
        </pc:spChg>
      </pc:sldChg>
      <pc:sldChg chg="modSp mod">
        <pc:chgData name="SHRAVANI REDDY PASHAM" userId="fa1fd07fc873dbd8" providerId="LiveId" clId="{034DBE81-C8EA-4B70-9CD0-61C29BC45E88}" dt="2023-12-09T01:40:19.971" v="488" actId="113"/>
        <pc:sldMkLst>
          <pc:docMk/>
          <pc:sldMk cId="2849086568" sldId="342"/>
        </pc:sldMkLst>
        <pc:spChg chg="mod">
          <ac:chgData name="SHRAVANI REDDY PASHAM" userId="fa1fd07fc873dbd8" providerId="LiveId" clId="{034DBE81-C8EA-4B70-9CD0-61C29BC45E88}" dt="2023-12-09T01:40:19.971" v="488" actId="113"/>
          <ac:spMkLst>
            <pc:docMk/>
            <pc:sldMk cId="2849086568" sldId="342"/>
            <ac:spMk id="2" creationId="{8068B8A6-91A9-1087-AA2C-B5BED1E9DD9C}"/>
          </ac:spMkLst>
        </pc:spChg>
      </pc:sldChg>
      <pc:sldChg chg="modSp mod">
        <pc:chgData name="SHRAVANI REDDY PASHAM" userId="fa1fd07fc873dbd8" providerId="LiveId" clId="{034DBE81-C8EA-4B70-9CD0-61C29BC45E88}" dt="2023-12-09T01:40:13.807" v="487" actId="113"/>
        <pc:sldMkLst>
          <pc:docMk/>
          <pc:sldMk cId="1280760473" sldId="343"/>
        </pc:sldMkLst>
        <pc:spChg chg="mod">
          <ac:chgData name="SHRAVANI REDDY PASHAM" userId="fa1fd07fc873dbd8" providerId="LiveId" clId="{034DBE81-C8EA-4B70-9CD0-61C29BC45E88}" dt="2023-12-09T01:40:13.807" v="487" actId="113"/>
          <ac:spMkLst>
            <pc:docMk/>
            <pc:sldMk cId="1280760473" sldId="343"/>
            <ac:spMk id="2" creationId="{8068B8A6-91A9-1087-AA2C-B5BED1E9DD9C}"/>
          </ac:spMkLst>
        </pc:spChg>
        <pc:spChg chg="mod">
          <ac:chgData name="SHRAVANI REDDY PASHAM" userId="fa1fd07fc873dbd8" providerId="LiveId" clId="{034DBE81-C8EA-4B70-9CD0-61C29BC45E88}" dt="2023-12-07T19:40:21.391" v="341" actId="20577"/>
          <ac:spMkLst>
            <pc:docMk/>
            <pc:sldMk cId="1280760473" sldId="343"/>
            <ac:spMk id="7" creationId="{6FC9B1FC-B6E3-8104-7C23-D31612AEEFA6}"/>
          </ac:spMkLst>
        </pc:spChg>
      </pc:sldChg>
      <pc:sldChg chg="addSp delSp modSp mod">
        <pc:chgData name="SHRAVANI REDDY PASHAM" userId="fa1fd07fc873dbd8" providerId="LiveId" clId="{034DBE81-C8EA-4B70-9CD0-61C29BC45E88}" dt="2023-12-09T03:58:46.247" v="508" actId="14100"/>
        <pc:sldMkLst>
          <pc:docMk/>
          <pc:sldMk cId="2100207697" sldId="344"/>
        </pc:sldMkLst>
        <pc:spChg chg="mod">
          <ac:chgData name="SHRAVANI REDDY PASHAM" userId="fa1fd07fc873dbd8" providerId="LiveId" clId="{034DBE81-C8EA-4B70-9CD0-61C29BC45E88}" dt="2023-12-09T01:40:08.149" v="486" actId="113"/>
          <ac:spMkLst>
            <pc:docMk/>
            <pc:sldMk cId="2100207697" sldId="344"/>
            <ac:spMk id="2" creationId="{8068B8A6-91A9-1087-AA2C-B5BED1E9DD9C}"/>
          </ac:spMkLst>
        </pc:spChg>
        <pc:graphicFrameChg chg="add del mod">
          <ac:chgData name="SHRAVANI REDDY PASHAM" userId="fa1fd07fc873dbd8" providerId="LiveId" clId="{034DBE81-C8EA-4B70-9CD0-61C29BC45E88}" dt="2023-12-07T19:04:46.558" v="28" actId="478"/>
          <ac:graphicFrameMkLst>
            <pc:docMk/>
            <pc:sldMk cId="2100207697" sldId="344"/>
            <ac:graphicFrameMk id="11" creationId="{DE2CB948-8190-D0FD-93A0-BD7417A78185}"/>
          </ac:graphicFrameMkLst>
        </pc:graphicFrameChg>
        <pc:graphicFrameChg chg="add del mod">
          <ac:chgData name="SHRAVANI REDDY PASHAM" userId="fa1fd07fc873dbd8" providerId="LiveId" clId="{034DBE81-C8EA-4B70-9CD0-61C29BC45E88}" dt="2023-12-07T19:04:48.310" v="29" actId="478"/>
          <ac:graphicFrameMkLst>
            <pc:docMk/>
            <pc:sldMk cId="2100207697" sldId="344"/>
            <ac:graphicFrameMk id="12" creationId="{70B5CE8C-57E1-FA76-D822-9614A2424B6A}"/>
          </ac:graphicFrameMkLst>
        </pc:graphicFrameChg>
        <pc:picChg chg="add del mod">
          <ac:chgData name="SHRAVANI REDDY PASHAM" userId="fa1fd07fc873dbd8" providerId="LiveId" clId="{034DBE81-C8EA-4B70-9CD0-61C29BC45E88}" dt="2023-12-09T03:58:27.404" v="503" actId="478"/>
          <ac:picMkLst>
            <pc:docMk/>
            <pc:sldMk cId="2100207697" sldId="344"/>
            <ac:picMk id="6" creationId="{D9FABD93-C440-5292-CF6A-704335759708}"/>
          </ac:picMkLst>
        </pc:picChg>
        <pc:picChg chg="del">
          <ac:chgData name="SHRAVANI REDDY PASHAM" userId="fa1fd07fc873dbd8" providerId="LiveId" clId="{034DBE81-C8EA-4B70-9CD0-61C29BC45E88}" dt="2023-12-07T17:28:39.967" v="6" actId="478"/>
          <ac:picMkLst>
            <pc:docMk/>
            <pc:sldMk cId="2100207697" sldId="344"/>
            <ac:picMk id="6" creationId="{E1148663-68DF-1884-159F-D9DB7C9637A2}"/>
          </ac:picMkLst>
        </pc:picChg>
        <pc:picChg chg="add del mod">
          <ac:chgData name="SHRAVANI REDDY PASHAM" userId="fa1fd07fc873dbd8" providerId="LiveId" clId="{034DBE81-C8EA-4B70-9CD0-61C29BC45E88}" dt="2023-12-07T17:29:50.382" v="13" actId="478"/>
          <ac:picMkLst>
            <pc:docMk/>
            <pc:sldMk cId="2100207697" sldId="344"/>
            <ac:picMk id="7" creationId="{7063028C-F23D-6A7C-1EE6-71F02A83BFC8}"/>
          </ac:picMkLst>
        </pc:picChg>
        <pc:picChg chg="add mod">
          <ac:chgData name="SHRAVANI REDDY PASHAM" userId="fa1fd07fc873dbd8" providerId="LiveId" clId="{034DBE81-C8EA-4B70-9CD0-61C29BC45E88}" dt="2023-12-09T03:55:21.187" v="502" actId="1076"/>
          <ac:picMkLst>
            <pc:docMk/>
            <pc:sldMk cId="2100207697" sldId="344"/>
            <ac:picMk id="8" creationId="{D6025E6E-C29B-D606-2E68-8B97E9CC593C}"/>
          </ac:picMkLst>
        </pc:picChg>
        <pc:picChg chg="del mod">
          <ac:chgData name="SHRAVANI REDDY PASHAM" userId="fa1fd07fc873dbd8" providerId="LiveId" clId="{034DBE81-C8EA-4B70-9CD0-61C29BC45E88}" dt="2023-12-07T19:08:23.709" v="36" actId="478"/>
          <ac:picMkLst>
            <pc:docMk/>
            <pc:sldMk cId="2100207697" sldId="344"/>
            <ac:picMk id="9" creationId="{54C4C02E-7FD8-B35E-C30D-99BA59189F36}"/>
          </ac:picMkLst>
        </pc:picChg>
        <pc:picChg chg="add del mod">
          <ac:chgData name="SHRAVANI REDDY PASHAM" userId="fa1fd07fc873dbd8" providerId="LiveId" clId="{034DBE81-C8EA-4B70-9CD0-61C29BC45E88}" dt="2023-12-07T19:04:32.743" v="24" actId="478"/>
          <ac:picMkLst>
            <pc:docMk/>
            <pc:sldMk cId="2100207697" sldId="344"/>
            <ac:picMk id="10" creationId="{4E74C04A-6C06-1CB5-B15A-DF7C52191970}"/>
          </ac:picMkLst>
        </pc:picChg>
        <pc:picChg chg="add mod">
          <ac:chgData name="SHRAVANI REDDY PASHAM" userId="fa1fd07fc873dbd8" providerId="LiveId" clId="{034DBE81-C8EA-4B70-9CD0-61C29BC45E88}" dt="2023-12-09T03:58:46.247" v="508" actId="14100"/>
          <ac:picMkLst>
            <pc:docMk/>
            <pc:sldMk cId="2100207697" sldId="344"/>
            <ac:picMk id="10" creationId="{7870F8F7-8DE2-0DE1-CA71-D59369781650}"/>
          </ac:picMkLst>
        </pc:picChg>
        <pc:picChg chg="add mod">
          <ac:chgData name="SHRAVANI REDDY PASHAM" userId="fa1fd07fc873dbd8" providerId="LiveId" clId="{034DBE81-C8EA-4B70-9CD0-61C29BC45E88}" dt="2023-12-07T20:02:16.876" v="345" actId="14100"/>
          <ac:picMkLst>
            <pc:docMk/>
            <pc:sldMk cId="2100207697" sldId="344"/>
            <ac:picMk id="14" creationId="{DDA15F45-9702-B835-D5E9-2F5AE30C26F8}"/>
          </ac:picMkLst>
        </pc:picChg>
        <pc:picChg chg="add del mod">
          <ac:chgData name="SHRAVANI REDDY PASHAM" userId="fa1fd07fc873dbd8" providerId="LiveId" clId="{034DBE81-C8EA-4B70-9CD0-61C29BC45E88}" dt="2023-12-09T03:54:58.758" v="495" actId="478"/>
          <ac:picMkLst>
            <pc:docMk/>
            <pc:sldMk cId="2100207697" sldId="344"/>
            <ac:picMk id="16" creationId="{789FB4E7-9937-005B-56C3-F4EAF1B87953}"/>
          </ac:picMkLst>
        </pc:picChg>
      </pc:sldChg>
      <pc:sldChg chg="addSp delSp modSp mod">
        <pc:chgData name="SHRAVANI REDDY PASHAM" userId="fa1fd07fc873dbd8" providerId="LiveId" clId="{034DBE81-C8EA-4B70-9CD0-61C29BC45E88}" dt="2023-12-09T04:02:37.898" v="516" actId="1036"/>
        <pc:sldMkLst>
          <pc:docMk/>
          <pc:sldMk cId="873427512" sldId="345"/>
        </pc:sldMkLst>
        <pc:spChg chg="mod">
          <ac:chgData name="SHRAVANI REDDY PASHAM" userId="fa1fd07fc873dbd8" providerId="LiveId" clId="{034DBE81-C8EA-4B70-9CD0-61C29BC45E88}" dt="2023-12-08T23:10:52.568" v="455" actId="255"/>
          <ac:spMkLst>
            <pc:docMk/>
            <pc:sldMk cId="873427512" sldId="345"/>
            <ac:spMk id="2" creationId="{8068B8A6-91A9-1087-AA2C-B5BED1E9DD9C}"/>
          </ac:spMkLst>
        </pc:spChg>
        <pc:picChg chg="del">
          <ac:chgData name="SHRAVANI REDDY PASHAM" userId="fa1fd07fc873dbd8" providerId="LiveId" clId="{034DBE81-C8EA-4B70-9CD0-61C29BC45E88}" dt="2023-12-07T19:13:28.466" v="43" actId="478"/>
          <ac:picMkLst>
            <pc:docMk/>
            <pc:sldMk cId="873427512" sldId="345"/>
            <ac:picMk id="5" creationId="{E155F0F0-E316-4072-DCD4-1625EEE7EB39}"/>
          </ac:picMkLst>
        </pc:picChg>
        <pc:picChg chg="add mod">
          <ac:chgData name="SHRAVANI REDDY PASHAM" userId="fa1fd07fc873dbd8" providerId="LiveId" clId="{034DBE81-C8EA-4B70-9CD0-61C29BC45E88}" dt="2023-12-09T04:02:37.898" v="516" actId="1036"/>
          <ac:picMkLst>
            <pc:docMk/>
            <pc:sldMk cId="873427512" sldId="345"/>
            <ac:picMk id="6" creationId="{146D60CF-163C-6B70-7A67-721974745FD2}"/>
          </ac:picMkLst>
        </pc:picChg>
        <pc:picChg chg="del">
          <ac:chgData name="SHRAVANI REDDY PASHAM" userId="fa1fd07fc873dbd8" providerId="LiveId" clId="{034DBE81-C8EA-4B70-9CD0-61C29BC45E88}" dt="2023-12-07T19:14:27.717" v="51" actId="478"/>
          <ac:picMkLst>
            <pc:docMk/>
            <pc:sldMk cId="873427512" sldId="345"/>
            <ac:picMk id="6" creationId="{C1738BF8-7416-B6EB-54A4-EFEA170B3DA9}"/>
          </ac:picMkLst>
        </pc:picChg>
        <pc:picChg chg="add del mod">
          <ac:chgData name="SHRAVANI REDDY PASHAM" userId="fa1fd07fc873dbd8" providerId="LiveId" clId="{034DBE81-C8EA-4B70-9CD0-61C29BC45E88}" dt="2023-12-09T04:00:57.280" v="509" actId="478"/>
          <ac:picMkLst>
            <pc:docMk/>
            <pc:sldMk cId="873427512" sldId="345"/>
            <ac:picMk id="8" creationId="{CCE6B2E7-6BB0-C19C-E0D4-57D37C9557BD}"/>
          </ac:picMkLst>
        </pc:picChg>
        <pc:picChg chg="add mod">
          <ac:chgData name="SHRAVANI REDDY PASHAM" userId="fa1fd07fc873dbd8" providerId="LiveId" clId="{034DBE81-C8EA-4B70-9CD0-61C29BC45E88}" dt="2023-12-09T04:01:13.405" v="514" actId="1076"/>
          <ac:picMkLst>
            <pc:docMk/>
            <pc:sldMk cId="873427512" sldId="345"/>
            <ac:picMk id="10" creationId="{335DE3A1-ACF2-C70A-965F-62905CA822E2}"/>
          </ac:picMkLst>
        </pc:picChg>
      </pc:sldChg>
      <pc:sldChg chg="modSp mod">
        <pc:chgData name="SHRAVANI REDDY PASHAM" userId="fa1fd07fc873dbd8" providerId="LiveId" clId="{034DBE81-C8EA-4B70-9CD0-61C29BC45E88}" dt="2023-12-09T01:39:54.154" v="484" actId="1076"/>
        <pc:sldMkLst>
          <pc:docMk/>
          <pc:sldMk cId="2042878961" sldId="346"/>
        </pc:sldMkLst>
        <pc:spChg chg="mod">
          <ac:chgData name="SHRAVANI REDDY PASHAM" userId="fa1fd07fc873dbd8" providerId="LiveId" clId="{034DBE81-C8EA-4B70-9CD0-61C29BC45E88}" dt="2023-12-09T01:39:54.154" v="484" actId="1076"/>
          <ac:spMkLst>
            <pc:docMk/>
            <pc:sldMk cId="2042878961" sldId="346"/>
            <ac:spMk id="2" creationId="{D09C3C0C-52B9-B20C-4180-A749CA2CD227}"/>
          </ac:spMkLst>
        </pc:spChg>
      </pc:sldChg>
      <pc:sldChg chg="modSp mod">
        <pc:chgData name="SHRAVANI REDDY PASHAM" userId="fa1fd07fc873dbd8" providerId="LiveId" clId="{034DBE81-C8EA-4B70-9CD0-61C29BC45E88}" dt="2023-12-09T01:40:45.057" v="491" actId="113"/>
        <pc:sldMkLst>
          <pc:docMk/>
          <pc:sldMk cId="1939998881" sldId="347"/>
        </pc:sldMkLst>
        <pc:spChg chg="mod">
          <ac:chgData name="SHRAVANI REDDY PASHAM" userId="fa1fd07fc873dbd8" providerId="LiveId" clId="{034DBE81-C8EA-4B70-9CD0-61C29BC45E88}" dt="2023-12-09T01:40:45.057" v="491" actId="113"/>
          <ac:spMkLst>
            <pc:docMk/>
            <pc:sldMk cId="1939998881" sldId="347"/>
            <ac:spMk id="2" creationId="{BF3D6870-D9EA-B92F-70E9-9563FA9C4DC1}"/>
          </ac:spMkLst>
        </pc:spChg>
      </pc:sldChg>
      <pc:sldChg chg="addSp delSp modSp mod">
        <pc:chgData name="SHRAVANI REDDY PASHAM" userId="fa1fd07fc873dbd8" providerId="LiveId" clId="{034DBE81-C8EA-4B70-9CD0-61C29BC45E88}" dt="2023-12-09T04:08:01.475" v="536" actId="1076"/>
        <pc:sldMkLst>
          <pc:docMk/>
          <pc:sldMk cId="4131130466" sldId="348"/>
        </pc:sldMkLst>
        <pc:spChg chg="mod">
          <ac:chgData name="SHRAVANI REDDY PASHAM" userId="fa1fd07fc873dbd8" providerId="LiveId" clId="{034DBE81-C8EA-4B70-9CD0-61C29BC45E88}" dt="2023-12-08T23:11:19.359" v="459" actId="255"/>
          <ac:spMkLst>
            <pc:docMk/>
            <pc:sldMk cId="4131130466" sldId="348"/>
            <ac:spMk id="2" creationId="{9E25ADF0-0868-EDC1-685A-A0302200DFCE}"/>
          </ac:spMkLst>
        </pc:spChg>
        <pc:spChg chg="add mod">
          <ac:chgData name="SHRAVANI REDDY PASHAM" userId="fa1fd07fc873dbd8" providerId="LiveId" clId="{034DBE81-C8EA-4B70-9CD0-61C29BC45E88}" dt="2023-12-07T19:16:43.591" v="64" actId="478"/>
          <ac:spMkLst>
            <pc:docMk/>
            <pc:sldMk cId="4131130466" sldId="348"/>
            <ac:spMk id="5" creationId="{509BA439-207F-E00B-F051-1B20B3FECC31}"/>
          </ac:spMkLst>
        </pc:spChg>
        <pc:picChg chg="del">
          <ac:chgData name="SHRAVANI REDDY PASHAM" userId="fa1fd07fc873dbd8" providerId="LiveId" clId="{034DBE81-C8EA-4B70-9CD0-61C29BC45E88}" dt="2023-12-07T19:16:43.591" v="64" actId="478"/>
          <ac:picMkLst>
            <pc:docMk/>
            <pc:sldMk cId="4131130466" sldId="348"/>
            <ac:picMk id="6" creationId="{AEB48300-2A1C-F6D3-385C-F0C27FC0D339}"/>
          </ac:picMkLst>
        </pc:picChg>
        <pc:picChg chg="add mod">
          <ac:chgData name="SHRAVANI REDDY PASHAM" userId="fa1fd07fc873dbd8" providerId="LiveId" clId="{034DBE81-C8EA-4B70-9CD0-61C29BC45E88}" dt="2023-12-09T04:08:01.475" v="536" actId="1076"/>
          <ac:picMkLst>
            <pc:docMk/>
            <pc:sldMk cId="4131130466" sldId="348"/>
            <ac:picMk id="6" creationId="{B53945E8-B4E3-229A-5346-C947745AE4E8}"/>
          </ac:picMkLst>
        </pc:picChg>
        <pc:picChg chg="add del mod">
          <ac:chgData name="SHRAVANI REDDY PASHAM" userId="fa1fd07fc873dbd8" providerId="LiveId" clId="{034DBE81-C8EA-4B70-9CD0-61C29BC45E88}" dt="2023-12-07T19:18:56.201" v="75" actId="478"/>
          <ac:picMkLst>
            <pc:docMk/>
            <pc:sldMk cId="4131130466" sldId="348"/>
            <ac:picMk id="8" creationId="{8CDCB01F-8821-AE39-75D4-9E04580CE46E}"/>
          </ac:picMkLst>
        </pc:picChg>
        <pc:picChg chg="add del mod">
          <ac:chgData name="SHRAVANI REDDY PASHAM" userId="fa1fd07fc873dbd8" providerId="LiveId" clId="{034DBE81-C8EA-4B70-9CD0-61C29BC45E88}" dt="2023-12-09T04:07:43.335" v="530" actId="478"/>
          <ac:picMkLst>
            <pc:docMk/>
            <pc:sldMk cId="4131130466" sldId="348"/>
            <ac:picMk id="10" creationId="{4980C8EA-771D-19EB-1C25-0B6FE51F35B2}"/>
          </ac:picMkLst>
        </pc:picChg>
      </pc:sldChg>
      <pc:sldChg chg="addSp delSp modSp mod">
        <pc:chgData name="SHRAVANI REDDY PASHAM" userId="fa1fd07fc873dbd8" providerId="LiveId" clId="{034DBE81-C8EA-4B70-9CD0-61C29BC45E88}" dt="2023-12-09T04:06:33.699" v="529" actId="14100"/>
        <pc:sldMkLst>
          <pc:docMk/>
          <pc:sldMk cId="2760457890" sldId="350"/>
        </pc:sldMkLst>
        <pc:spChg chg="add mod">
          <ac:chgData name="SHRAVANI REDDY PASHAM" userId="fa1fd07fc873dbd8" providerId="LiveId" clId="{034DBE81-C8EA-4B70-9CD0-61C29BC45E88}" dt="2023-12-07T21:10:50.796" v="365" actId="14100"/>
          <ac:spMkLst>
            <pc:docMk/>
            <pc:sldMk cId="2760457890" sldId="350"/>
            <ac:spMk id="3" creationId="{7DC7BE38-1843-288D-A414-F376EDA43D33}"/>
          </ac:spMkLst>
        </pc:spChg>
        <pc:spChg chg="add mod">
          <ac:chgData name="SHRAVANI REDDY PASHAM" userId="fa1fd07fc873dbd8" providerId="LiveId" clId="{034DBE81-C8EA-4B70-9CD0-61C29BC45E88}" dt="2023-12-07T21:11:33.550" v="370" actId="1076"/>
          <ac:spMkLst>
            <pc:docMk/>
            <pc:sldMk cId="2760457890" sldId="350"/>
            <ac:spMk id="5" creationId="{95D04F72-4E26-CA54-7E04-AAD6B5686AA0}"/>
          </ac:spMkLst>
        </pc:spChg>
        <pc:spChg chg="mod">
          <ac:chgData name="SHRAVANI REDDY PASHAM" userId="fa1fd07fc873dbd8" providerId="LiveId" clId="{034DBE81-C8EA-4B70-9CD0-61C29BC45E88}" dt="2023-12-08T23:12:03.716" v="462" actId="255"/>
          <ac:spMkLst>
            <pc:docMk/>
            <pc:sldMk cId="2760457890" sldId="350"/>
            <ac:spMk id="9" creationId="{D163F9EC-ADC8-5073-75D6-3B6EE8AB40D4}"/>
          </ac:spMkLst>
        </pc:spChg>
        <pc:spChg chg="del mod">
          <ac:chgData name="SHRAVANI REDDY PASHAM" userId="fa1fd07fc873dbd8" providerId="LiveId" clId="{034DBE81-C8EA-4B70-9CD0-61C29BC45E88}" dt="2023-12-07T21:11:06.973" v="368"/>
          <ac:spMkLst>
            <pc:docMk/>
            <pc:sldMk cId="2760457890" sldId="350"/>
            <ac:spMk id="12" creationId="{B00942F3-B5DA-7C77-87EF-68AE58BD502B}"/>
          </ac:spMkLst>
        </pc:spChg>
        <pc:picChg chg="del">
          <ac:chgData name="SHRAVANI REDDY PASHAM" userId="fa1fd07fc873dbd8" providerId="LiveId" clId="{034DBE81-C8EA-4B70-9CD0-61C29BC45E88}" dt="2023-12-07T19:17:29.727" v="70" actId="478"/>
          <ac:picMkLst>
            <pc:docMk/>
            <pc:sldMk cId="2760457890" sldId="350"/>
            <ac:picMk id="6" creationId="{3E73BAF3-730D-3EA3-93CD-55F24A4CDBA8}"/>
          </ac:picMkLst>
        </pc:picChg>
        <pc:picChg chg="add del mod">
          <ac:chgData name="SHRAVANI REDDY PASHAM" userId="fa1fd07fc873dbd8" providerId="LiveId" clId="{034DBE81-C8EA-4B70-9CD0-61C29BC45E88}" dt="2023-12-09T04:06:14.288" v="524" actId="478"/>
          <ac:picMkLst>
            <pc:docMk/>
            <pc:sldMk cId="2760457890" sldId="350"/>
            <ac:picMk id="7" creationId="{2B58F79B-EF5E-392E-4BCE-96ECD0352E00}"/>
          </ac:picMkLst>
        </pc:picChg>
        <pc:picChg chg="add mod">
          <ac:chgData name="SHRAVANI REDDY PASHAM" userId="fa1fd07fc873dbd8" providerId="LiveId" clId="{034DBE81-C8EA-4B70-9CD0-61C29BC45E88}" dt="2023-12-09T04:06:33.699" v="529" actId="14100"/>
          <ac:picMkLst>
            <pc:docMk/>
            <pc:sldMk cId="2760457890" sldId="350"/>
            <ac:picMk id="8" creationId="{5346999B-2D44-EFAC-309A-E90F389A2F53}"/>
          </ac:picMkLst>
        </pc:picChg>
      </pc:sldChg>
      <pc:sldChg chg="modSp mod">
        <pc:chgData name="SHRAVANI REDDY PASHAM" userId="fa1fd07fc873dbd8" providerId="LiveId" clId="{034DBE81-C8EA-4B70-9CD0-61C29BC45E88}" dt="2023-12-09T04:13:32.347" v="537" actId="1036"/>
        <pc:sldMkLst>
          <pc:docMk/>
          <pc:sldMk cId="3427078036" sldId="351"/>
        </pc:sldMkLst>
        <pc:spChg chg="mod">
          <ac:chgData name="SHRAVANI REDDY PASHAM" userId="fa1fd07fc873dbd8" providerId="LiveId" clId="{034DBE81-C8EA-4B70-9CD0-61C29BC45E88}" dt="2023-12-09T01:40:59.983" v="492" actId="113"/>
          <ac:spMkLst>
            <pc:docMk/>
            <pc:sldMk cId="3427078036" sldId="351"/>
            <ac:spMk id="2" creationId="{A1DC9387-D8D5-8A56-4427-A68D8A9B9BB5}"/>
          </ac:spMkLst>
        </pc:spChg>
        <pc:picChg chg="mod">
          <ac:chgData name="SHRAVANI REDDY PASHAM" userId="fa1fd07fc873dbd8" providerId="LiveId" clId="{034DBE81-C8EA-4B70-9CD0-61C29BC45E88}" dt="2023-12-09T04:13:32.347" v="537" actId="1036"/>
          <ac:picMkLst>
            <pc:docMk/>
            <pc:sldMk cId="3427078036" sldId="351"/>
            <ac:picMk id="6" creationId="{89D6633C-1E5F-28B7-C83B-44DEEEFC9E17}"/>
          </ac:picMkLst>
        </pc:picChg>
      </pc:sldChg>
      <pc:sldChg chg="addSp delSp modSp mod">
        <pc:chgData name="SHRAVANI REDDY PASHAM" userId="fa1fd07fc873dbd8" providerId="LiveId" clId="{034DBE81-C8EA-4B70-9CD0-61C29BC45E88}" dt="2023-12-09T04:15:50.248" v="545" actId="1036"/>
        <pc:sldMkLst>
          <pc:docMk/>
          <pc:sldMk cId="3190444866" sldId="352"/>
        </pc:sldMkLst>
        <pc:spChg chg="mod">
          <ac:chgData name="SHRAVANI REDDY PASHAM" userId="fa1fd07fc873dbd8" providerId="LiveId" clId="{034DBE81-C8EA-4B70-9CD0-61C29BC45E88}" dt="2023-12-09T01:41:10.193" v="493" actId="113"/>
          <ac:spMkLst>
            <pc:docMk/>
            <pc:sldMk cId="3190444866" sldId="352"/>
            <ac:spMk id="2" creationId="{90AA80C4-1A1D-3D00-1D8F-5CC728272A77}"/>
          </ac:spMkLst>
        </pc:spChg>
        <pc:spChg chg="add del mod">
          <ac:chgData name="SHRAVANI REDDY PASHAM" userId="fa1fd07fc873dbd8" providerId="LiveId" clId="{034DBE81-C8EA-4B70-9CD0-61C29BC45E88}" dt="2023-12-07T19:23:40.030" v="93" actId="22"/>
          <ac:spMkLst>
            <pc:docMk/>
            <pc:sldMk cId="3190444866" sldId="352"/>
            <ac:spMk id="5" creationId="{0A893261-1CE3-B344-C7E7-702EC79CF9A7}"/>
          </ac:spMkLst>
        </pc:spChg>
        <pc:spChg chg="add mod">
          <ac:chgData name="SHRAVANI REDDY PASHAM" userId="fa1fd07fc873dbd8" providerId="LiveId" clId="{034DBE81-C8EA-4B70-9CD0-61C29BC45E88}" dt="2023-12-09T04:14:38.548" v="538" actId="478"/>
          <ac:spMkLst>
            <pc:docMk/>
            <pc:sldMk cId="3190444866" sldId="352"/>
            <ac:spMk id="5" creationId="{B3B81640-9EFB-37F8-F1AA-471A347B4003}"/>
          </ac:spMkLst>
        </pc:spChg>
        <pc:picChg chg="del">
          <ac:chgData name="SHRAVANI REDDY PASHAM" userId="fa1fd07fc873dbd8" providerId="LiveId" clId="{034DBE81-C8EA-4B70-9CD0-61C29BC45E88}" dt="2023-12-07T19:21:50.485" v="85" actId="478"/>
          <ac:picMkLst>
            <pc:docMk/>
            <pc:sldMk cId="3190444866" sldId="352"/>
            <ac:picMk id="6" creationId="{8163D0DD-2C5C-2CC6-C82E-2A6BD933C14D}"/>
          </ac:picMkLst>
        </pc:picChg>
        <pc:picChg chg="del">
          <ac:chgData name="SHRAVANI REDDY PASHAM" userId="fa1fd07fc873dbd8" providerId="LiveId" clId="{034DBE81-C8EA-4B70-9CD0-61C29BC45E88}" dt="2023-12-07T19:22:03.961" v="90" actId="478"/>
          <ac:picMkLst>
            <pc:docMk/>
            <pc:sldMk cId="3190444866" sldId="352"/>
            <ac:picMk id="7" creationId="{7EE6A6E9-6BF8-2F75-810D-D6F58658842D}"/>
          </ac:picMkLst>
        </pc:picChg>
        <pc:picChg chg="add mod">
          <ac:chgData name="SHRAVANI REDDY PASHAM" userId="fa1fd07fc873dbd8" providerId="LiveId" clId="{034DBE81-C8EA-4B70-9CD0-61C29BC45E88}" dt="2023-12-09T04:15:50.248" v="545" actId="1036"/>
          <ac:picMkLst>
            <pc:docMk/>
            <pc:sldMk cId="3190444866" sldId="352"/>
            <ac:picMk id="7" creationId="{C38EB722-9712-6360-16F9-F80CB806BE0B}"/>
          </ac:picMkLst>
        </pc:picChg>
        <pc:picChg chg="add del mod">
          <ac:chgData name="SHRAVANI REDDY PASHAM" userId="fa1fd07fc873dbd8" providerId="LiveId" clId="{034DBE81-C8EA-4B70-9CD0-61C29BC45E88}" dt="2023-12-07T19:23:38.169" v="92" actId="478"/>
          <ac:picMkLst>
            <pc:docMk/>
            <pc:sldMk cId="3190444866" sldId="352"/>
            <ac:picMk id="9" creationId="{4E964CA4-5BF9-2EFD-9C23-0EB67CCEACCF}"/>
          </ac:picMkLst>
        </pc:picChg>
        <pc:picChg chg="add del mod ord">
          <ac:chgData name="SHRAVANI REDDY PASHAM" userId="fa1fd07fc873dbd8" providerId="LiveId" clId="{034DBE81-C8EA-4B70-9CD0-61C29BC45E88}" dt="2023-12-09T04:14:38.548" v="538" actId="478"/>
          <ac:picMkLst>
            <pc:docMk/>
            <pc:sldMk cId="3190444866" sldId="352"/>
            <ac:picMk id="11" creationId="{C4FBD41E-4D9C-5D3B-07EC-91B6BAA153CF}"/>
          </ac:picMkLst>
        </pc:picChg>
      </pc:sldChg>
      <pc:sldChg chg="addSp delSp modSp mod">
        <pc:chgData name="SHRAVANI REDDY PASHAM" userId="fa1fd07fc873dbd8" providerId="LiveId" clId="{034DBE81-C8EA-4B70-9CD0-61C29BC45E88}" dt="2023-12-09T01:41:15.887" v="494" actId="113"/>
        <pc:sldMkLst>
          <pc:docMk/>
          <pc:sldMk cId="3619189044" sldId="353"/>
        </pc:sldMkLst>
        <pc:spChg chg="mod">
          <ac:chgData name="SHRAVANI REDDY PASHAM" userId="fa1fd07fc873dbd8" providerId="LiveId" clId="{034DBE81-C8EA-4B70-9CD0-61C29BC45E88}" dt="2023-12-09T01:41:15.887" v="494" actId="113"/>
          <ac:spMkLst>
            <pc:docMk/>
            <pc:sldMk cId="3619189044" sldId="353"/>
            <ac:spMk id="2" creationId="{78F2F19E-C19B-EB2A-0D56-78F05CF5A47E}"/>
          </ac:spMkLst>
        </pc:spChg>
        <pc:spChg chg="add del mod">
          <ac:chgData name="SHRAVANI REDDY PASHAM" userId="fa1fd07fc873dbd8" providerId="LiveId" clId="{034DBE81-C8EA-4B70-9CD0-61C29BC45E88}" dt="2023-12-07T19:24:26.510" v="101" actId="22"/>
          <ac:spMkLst>
            <pc:docMk/>
            <pc:sldMk cId="3619189044" sldId="353"/>
            <ac:spMk id="5" creationId="{54C88573-2B37-6764-FACC-11594D68716E}"/>
          </ac:spMkLst>
        </pc:spChg>
        <pc:picChg chg="del">
          <ac:chgData name="SHRAVANI REDDY PASHAM" userId="fa1fd07fc873dbd8" providerId="LiveId" clId="{034DBE81-C8EA-4B70-9CD0-61C29BC45E88}" dt="2023-12-07T19:24:06.584" v="100" actId="478"/>
          <ac:picMkLst>
            <pc:docMk/>
            <pc:sldMk cId="3619189044" sldId="353"/>
            <ac:picMk id="6" creationId="{87E8FF0A-2C43-8DFF-397A-8E13A40179CA}"/>
          </ac:picMkLst>
        </pc:picChg>
        <pc:picChg chg="add mod ord">
          <ac:chgData name="SHRAVANI REDDY PASHAM" userId="fa1fd07fc873dbd8" providerId="LiveId" clId="{034DBE81-C8EA-4B70-9CD0-61C29BC45E88}" dt="2023-12-07T19:24:37.021" v="104" actId="14100"/>
          <ac:picMkLst>
            <pc:docMk/>
            <pc:sldMk cId="3619189044" sldId="353"/>
            <ac:picMk id="8" creationId="{4A0E886C-7376-83B4-A61B-B73EF79C0174}"/>
          </ac:picMkLst>
        </pc:picChg>
      </pc:sldChg>
      <pc:sldChg chg="addSp delSp modSp new mod">
        <pc:chgData name="SHRAVANI REDDY PASHAM" userId="fa1fd07fc873dbd8" providerId="LiveId" clId="{034DBE81-C8EA-4B70-9CD0-61C29BC45E88}" dt="2023-12-09T04:03:30.216" v="523" actId="14100"/>
        <pc:sldMkLst>
          <pc:docMk/>
          <pc:sldMk cId="576161731" sldId="355"/>
        </pc:sldMkLst>
        <pc:spChg chg="mod">
          <ac:chgData name="SHRAVANI REDDY PASHAM" userId="fa1fd07fc873dbd8" providerId="LiveId" clId="{034DBE81-C8EA-4B70-9CD0-61C29BC45E88}" dt="2023-12-08T23:11:06.598" v="457" actId="255"/>
          <ac:spMkLst>
            <pc:docMk/>
            <pc:sldMk cId="576161731" sldId="355"/>
            <ac:spMk id="2" creationId="{11699720-0576-2E4E-B6D0-C0CA01447F4E}"/>
          </ac:spMkLst>
        </pc:spChg>
        <pc:spChg chg="del">
          <ac:chgData name="SHRAVANI REDDY PASHAM" userId="fa1fd07fc873dbd8" providerId="LiveId" clId="{034DBE81-C8EA-4B70-9CD0-61C29BC45E88}" dt="2023-12-07T10:22:59.225" v="1" actId="22"/>
          <ac:spMkLst>
            <pc:docMk/>
            <pc:sldMk cId="576161731" sldId="355"/>
            <ac:spMk id="3" creationId="{AE6053CF-187C-6BD1-7ABD-BC0A2457B9B5}"/>
          </ac:spMkLst>
        </pc:spChg>
        <pc:spChg chg="add mod">
          <ac:chgData name="SHRAVANI REDDY PASHAM" userId="fa1fd07fc873dbd8" providerId="LiveId" clId="{034DBE81-C8EA-4B70-9CD0-61C29BC45E88}" dt="2023-12-07T19:15:40.695" v="57" actId="478"/>
          <ac:spMkLst>
            <pc:docMk/>
            <pc:sldMk cId="576161731" sldId="355"/>
            <ac:spMk id="5" creationId="{ED734E43-5297-D6A6-67BD-61C50179C266}"/>
          </ac:spMkLst>
        </pc:spChg>
        <pc:picChg chg="add mod">
          <ac:chgData name="SHRAVANI REDDY PASHAM" userId="fa1fd07fc873dbd8" providerId="LiveId" clId="{034DBE81-C8EA-4B70-9CD0-61C29BC45E88}" dt="2023-12-09T04:03:30.216" v="523" actId="14100"/>
          <ac:picMkLst>
            <pc:docMk/>
            <pc:sldMk cId="576161731" sldId="355"/>
            <ac:picMk id="6" creationId="{0D399C0F-8E5A-08F5-49C5-E33C48238AAF}"/>
          </ac:picMkLst>
        </pc:picChg>
        <pc:picChg chg="add del mod ord">
          <ac:chgData name="SHRAVANI REDDY PASHAM" userId="fa1fd07fc873dbd8" providerId="LiveId" clId="{034DBE81-C8EA-4B70-9CD0-61C29BC45E88}" dt="2023-12-07T19:15:40.695" v="57" actId="478"/>
          <ac:picMkLst>
            <pc:docMk/>
            <pc:sldMk cId="576161731" sldId="355"/>
            <ac:picMk id="6" creationId="{F98A9FB1-A670-6C01-0353-69A2CAFC8832}"/>
          </ac:picMkLst>
        </pc:picChg>
        <pc:picChg chg="add del mod">
          <ac:chgData name="SHRAVANI REDDY PASHAM" userId="fa1fd07fc873dbd8" providerId="LiveId" clId="{034DBE81-C8EA-4B70-9CD0-61C29BC45E88}" dt="2023-12-09T04:03:08.359" v="517" actId="478"/>
          <ac:picMkLst>
            <pc:docMk/>
            <pc:sldMk cId="576161731" sldId="355"/>
            <ac:picMk id="8" creationId="{68CD1FD1-7C73-EAC9-6BA4-FCF9560F46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93da38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93da38ab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b93da38ab2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D781-1226-FF48-888B-6B2A8C7150A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B982997-BD40-8447-9A9C-E57B6D150E3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F8D73A2-CA18-B24E-B3CD-631A39C04C9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4ABAED8-12ED-BF4C-8C5A-6B9C18FD6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7F1FB-4C59-334E-9C96-BD99BC21CB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14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2AB5-794D-354B-B3EE-98C12E3015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D6EAB8-2E21-BE4E-A98B-18163B5D40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5E5AD-64D7-7C45-BE00-FBB0227CB769}"/>
              </a:ext>
            </a:extLst>
          </p:cNvPr>
          <p:cNvSpPr>
            <a:spLocks noGrp="1"/>
          </p:cNvSpPr>
          <p:nvPr>
            <p:ph type="dt" sz="half" idx="10"/>
          </p:nvPr>
        </p:nvSpPr>
        <p:spPr/>
        <p:txBody>
          <a:bodyPr/>
          <a:lstStyle/>
          <a:p>
            <a:fld id="{48A87A34-81AB-432B-8DAE-1953F412C126}" type="datetimeFigureOut">
              <a:rPr lang="en-US" smtClean="0"/>
              <a:pPr/>
              <a:t>12/7/2023</a:t>
            </a:fld>
            <a:endParaRPr lang="en-US" dirty="0"/>
          </a:p>
        </p:txBody>
      </p:sp>
      <p:sp>
        <p:nvSpPr>
          <p:cNvPr id="5" name="Footer Placeholder 4">
            <a:extLst>
              <a:ext uri="{FF2B5EF4-FFF2-40B4-BE49-F238E27FC236}">
                <a16:creationId xmlns:a16="http://schemas.microsoft.com/office/drawing/2014/main" id="{35BE0FDB-118F-3941-A87B-C6F246AC5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FCB70-14FD-A549-B676-ED2FD28938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44839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62C08-7D8F-7444-865A-FF1D42E250D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78D5FA-5607-3A4D-A21F-796124EB455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DF1B7-45D4-7D47-BAF2-1685CDA4E67C}"/>
              </a:ext>
            </a:extLst>
          </p:cNvPr>
          <p:cNvSpPr>
            <a:spLocks noGrp="1"/>
          </p:cNvSpPr>
          <p:nvPr>
            <p:ph type="dt" sz="half" idx="10"/>
          </p:nvPr>
        </p:nvSpPr>
        <p:spPr/>
        <p:txBody>
          <a:bodyPr/>
          <a:lstStyle/>
          <a:p>
            <a:fld id="{48A87A34-81AB-432B-8DAE-1953F412C126}" type="datetimeFigureOut">
              <a:rPr lang="en-US" smtClean="0"/>
              <a:pPr/>
              <a:t>12/7/2023</a:t>
            </a:fld>
            <a:endParaRPr lang="en-US" dirty="0"/>
          </a:p>
        </p:txBody>
      </p:sp>
      <p:sp>
        <p:nvSpPr>
          <p:cNvPr id="5" name="Footer Placeholder 4">
            <a:extLst>
              <a:ext uri="{FF2B5EF4-FFF2-40B4-BE49-F238E27FC236}">
                <a16:creationId xmlns:a16="http://schemas.microsoft.com/office/drawing/2014/main" id="{C259CD93-3045-8A4D-8404-44BF5A9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DC55-8B0E-2148-9DFB-9E74380900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20047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381000" y="1411552"/>
            <a:ext cx="8382000" cy="2210862"/>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640"/>
              </a:spcBef>
              <a:spcAft>
                <a:spcPts val="0"/>
              </a:spcAft>
              <a:buClr>
                <a:schemeClr val="dk1"/>
              </a:buClr>
              <a:buSzPts val="3200"/>
              <a:buChar char="•"/>
              <a:defRPr/>
            </a:lvl1pPr>
            <a:lvl2pPr marL="914400" lvl="1" indent="-406400" algn="l">
              <a:lnSpc>
                <a:spcPct val="90000"/>
              </a:lnSpc>
              <a:spcBef>
                <a:spcPts val="560"/>
              </a:spcBef>
              <a:spcAft>
                <a:spcPts val="0"/>
              </a:spcAft>
              <a:buClr>
                <a:schemeClr val="dk1"/>
              </a:buClr>
              <a:buSzPts val="2800"/>
              <a:buChar char="–"/>
              <a:defRPr/>
            </a:lvl2pPr>
            <a:lvl3pPr marL="1371600" lvl="2" indent="-381000" algn="l">
              <a:lnSpc>
                <a:spcPct val="90000"/>
              </a:lnSpc>
              <a:spcBef>
                <a:spcPts val="480"/>
              </a:spcBef>
              <a:spcAft>
                <a:spcPts val="0"/>
              </a:spcAft>
              <a:buClr>
                <a:schemeClr val="dk1"/>
              </a:buClr>
              <a:buSzPts val="2400"/>
              <a:buChar char="•"/>
              <a:defRPr/>
            </a:lvl3pPr>
            <a:lvl4pPr marL="1828800" lvl="3" indent="-355600" algn="l">
              <a:lnSpc>
                <a:spcPct val="90000"/>
              </a:lnSpc>
              <a:spcBef>
                <a:spcPts val="400"/>
              </a:spcBef>
              <a:spcAft>
                <a:spcPts val="0"/>
              </a:spcAft>
              <a:buClr>
                <a:schemeClr val="dk1"/>
              </a:buClr>
              <a:buSzPts val="2000"/>
              <a:buChar char="–"/>
              <a:defRPr/>
            </a:lvl4pPr>
            <a:lvl5pPr marL="2286000" lvl="4" indent="-355600" algn="l">
              <a:lnSpc>
                <a:spcPct val="90000"/>
              </a:lnSpc>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33242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0A2C-46A6-4FB9-810F-C3FF9F49D2C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ECF3C29-5370-423D-96A0-888F3B3744E2}"/>
              </a:ext>
            </a:extLst>
          </p:cNvPr>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0AEEA75-5364-4ED2-9E84-F55FC8B0B3A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681AA95-12ED-42DF-968C-96BF714C3864}"/>
              </a:ext>
            </a:extLst>
          </p:cNvPr>
          <p:cNvSpPr>
            <a:spLocks noGrp="1"/>
          </p:cNvSpPr>
          <p:nvPr>
            <p:ph type="ftr" sz="quarter" idx="11"/>
          </p:nvPr>
        </p:nvSpPr>
        <p:spPr/>
        <p:txBody>
          <a:bodyPr/>
          <a:lstStyle/>
          <a:p>
            <a:r>
              <a:rPr lang="en-US"/>
              <a:t>CSEE, UMKC</a:t>
            </a:r>
          </a:p>
        </p:txBody>
      </p:sp>
      <p:sp>
        <p:nvSpPr>
          <p:cNvPr id="6" name="Slide Number Placeholder 5">
            <a:extLst>
              <a:ext uri="{FF2B5EF4-FFF2-40B4-BE49-F238E27FC236}">
                <a16:creationId xmlns:a16="http://schemas.microsoft.com/office/drawing/2014/main" id="{FA92ABB6-0703-4EE7-94C6-5C773CC849E4}"/>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35502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D71B-AF43-4F26-BD42-4B1DD16D42A7}"/>
              </a:ext>
            </a:extLst>
          </p:cNvPr>
          <p:cNvSpPr>
            <a:spLocks noGrp="1"/>
          </p:cNvSpPr>
          <p:nvPr>
            <p:ph type="title"/>
          </p:nvPr>
        </p:nvSpPr>
        <p:spPr>
          <a:xfrm>
            <a:off x="628650" y="365127"/>
            <a:ext cx="7886700" cy="92666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37602A3-9791-4891-9F6A-A560EAB4C3E2}"/>
              </a:ext>
            </a:extLst>
          </p:cNvPr>
          <p:cNvSpPr>
            <a:spLocks noGrp="1"/>
          </p:cNvSpPr>
          <p:nvPr>
            <p:ph idx="1"/>
          </p:nvPr>
        </p:nvSpPr>
        <p:spPr>
          <a:xfrm>
            <a:off x="628650" y="1468806"/>
            <a:ext cx="7886700" cy="47081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A96C7-1A0D-44C1-9F81-40CCE6CE81C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A21759-883E-4BD0-AD17-2451207A65B1}"/>
              </a:ext>
            </a:extLst>
          </p:cNvPr>
          <p:cNvSpPr>
            <a:spLocks noGrp="1"/>
          </p:cNvSpPr>
          <p:nvPr>
            <p:ph type="ftr" sz="quarter" idx="11"/>
          </p:nvPr>
        </p:nvSpPr>
        <p:spPr/>
        <p:txBody>
          <a:bodyPr/>
          <a:lstStyle/>
          <a:p>
            <a:r>
              <a:rPr lang="en-US"/>
              <a:t>CSEE, UMKC</a:t>
            </a:r>
          </a:p>
        </p:txBody>
      </p:sp>
      <p:sp>
        <p:nvSpPr>
          <p:cNvPr id="6" name="Slide Number Placeholder 5">
            <a:extLst>
              <a:ext uri="{FF2B5EF4-FFF2-40B4-BE49-F238E27FC236}">
                <a16:creationId xmlns:a16="http://schemas.microsoft.com/office/drawing/2014/main" id="{2E8588A2-2E16-49C3-BFB6-B5DF13E657F8}"/>
              </a:ext>
            </a:extLst>
          </p:cNvPr>
          <p:cNvSpPr>
            <a:spLocks noGrp="1"/>
          </p:cNvSpPr>
          <p:nvPr>
            <p:ph type="sldNum" sz="quarter" idx="12"/>
          </p:nvPr>
        </p:nvSpPr>
        <p:spPr/>
        <p:txBody>
          <a:bodyPr/>
          <a:lstStyle/>
          <a:p>
            <a:fld id="{00000000-1234-1234-1234-123412341234}" type="slidenum">
              <a:rPr lang="en" smtClean="0"/>
              <a:pPr/>
              <a:t>‹#›</a:t>
            </a:fld>
            <a:endParaRPr lang="en"/>
          </a:p>
        </p:txBody>
      </p:sp>
      <p:pic>
        <p:nvPicPr>
          <p:cNvPr id="7" name="Google Shape;21;p4">
            <a:extLst>
              <a:ext uri="{FF2B5EF4-FFF2-40B4-BE49-F238E27FC236}">
                <a16:creationId xmlns:a16="http://schemas.microsoft.com/office/drawing/2014/main" id="{692EB8CC-1B6D-4F96-A9CC-B63785681D4D}"/>
              </a:ext>
            </a:extLst>
          </p:cNvPr>
          <p:cNvPicPr preferRelativeResize="0"/>
          <p:nvPr userDrawn="1"/>
        </p:nvPicPr>
        <p:blipFill rotWithShape="1">
          <a:blip r:embed="rId2">
            <a:alphaModFix/>
          </a:blip>
          <a:srcRect t="11027" b="12601"/>
          <a:stretch/>
        </p:blipFill>
        <p:spPr>
          <a:xfrm>
            <a:off x="7314998" y="439250"/>
            <a:ext cx="1292301" cy="740884"/>
          </a:xfrm>
          <a:prstGeom prst="rect">
            <a:avLst/>
          </a:prstGeom>
          <a:noFill/>
          <a:ln>
            <a:noFill/>
          </a:ln>
        </p:spPr>
      </p:pic>
      <p:cxnSp>
        <p:nvCxnSpPr>
          <p:cNvPr id="8" name="Google Shape;22;p4">
            <a:extLst>
              <a:ext uri="{FF2B5EF4-FFF2-40B4-BE49-F238E27FC236}">
                <a16:creationId xmlns:a16="http://schemas.microsoft.com/office/drawing/2014/main" id="{599543B1-42E4-4C85-A3C7-40AC738716F9}"/>
              </a:ext>
            </a:extLst>
          </p:cNvPr>
          <p:cNvCxnSpPr>
            <a:cxnSpLocks/>
          </p:cNvCxnSpPr>
          <p:nvPr userDrawn="1"/>
        </p:nvCxnSpPr>
        <p:spPr>
          <a:xfrm>
            <a:off x="628650" y="1337659"/>
            <a:ext cx="7886700" cy="0"/>
          </a:xfrm>
          <a:prstGeom prst="straightConnector1">
            <a:avLst/>
          </a:prstGeom>
          <a:noFill/>
          <a:ln w="38100" cap="flat" cmpd="sng">
            <a:solidFill>
              <a:srgbClr val="F8EA41"/>
            </a:solidFill>
            <a:prstDash val="solid"/>
            <a:round/>
            <a:headEnd type="none" w="med" len="med"/>
            <a:tailEnd type="none" w="med" len="med"/>
          </a:ln>
        </p:spPr>
      </p:cxnSp>
      <p:cxnSp>
        <p:nvCxnSpPr>
          <p:cNvPr id="9" name="Google Shape;23;p4">
            <a:extLst>
              <a:ext uri="{FF2B5EF4-FFF2-40B4-BE49-F238E27FC236}">
                <a16:creationId xmlns:a16="http://schemas.microsoft.com/office/drawing/2014/main" id="{119E2230-3D98-4460-A1B6-E2564D9B519E}"/>
              </a:ext>
            </a:extLst>
          </p:cNvPr>
          <p:cNvCxnSpPr>
            <a:cxnSpLocks/>
          </p:cNvCxnSpPr>
          <p:nvPr userDrawn="1"/>
        </p:nvCxnSpPr>
        <p:spPr>
          <a:xfrm>
            <a:off x="628650" y="1394974"/>
            <a:ext cx="7886700" cy="16519"/>
          </a:xfrm>
          <a:prstGeom prst="straightConnector1">
            <a:avLst/>
          </a:prstGeom>
          <a:noFill/>
          <a:ln w="38100"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2597212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F369-84E1-4C32-AC89-ECAEAD1203DE}"/>
              </a:ext>
            </a:extLst>
          </p:cNvPr>
          <p:cNvSpPr>
            <a:spLocks noGrp="1"/>
          </p:cNvSpPr>
          <p:nvPr>
            <p:ph type="title"/>
          </p:nvPr>
        </p:nvSpPr>
        <p:spPr>
          <a:xfrm>
            <a:off x="623888" y="1709740"/>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A5AA273-B80D-47E2-BBAA-B6118550B21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29C409-0762-434A-A4AF-FBADF92D01C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F573231-8084-4716-A9C4-A0A5D5550D29}"/>
              </a:ext>
            </a:extLst>
          </p:cNvPr>
          <p:cNvSpPr>
            <a:spLocks noGrp="1"/>
          </p:cNvSpPr>
          <p:nvPr>
            <p:ph type="ftr" sz="quarter" idx="11"/>
          </p:nvPr>
        </p:nvSpPr>
        <p:spPr/>
        <p:txBody>
          <a:bodyPr/>
          <a:lstStyle/>
          <a:p>
            <a:r>
              <a:rPr lang="en-US"/>
              <a:t>CSEE, UMKC</a:t>
            </a:r>
          </a:p>
        </p:txBody>
      </p:sp>
      <p:sp>
        <p:nvSpPr>
          <p:cNvPr id="6" name="Slide Number Placeholder 5">
            <a:extLst>
              <a:ext uri="{FF2B5EF4-FFF2-40B4-BE49-F238E27FC236}">
                <a16:creationId xmlns:a16="http://schemas.microsoft.com/office/drawing/2014/main" id="{F36D4E69-A174-425C-8E2E-7619218BA48F}"/>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9235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3632-E00B-4151-A2E6-1A3899A0FB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273034-2A97-41EB-B150-9CAC72F32FDD}"/>
              </a:ext>
            </a:extLst>
          </p:cNvPr>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95B5B1-5470-485F-97CA-1835DBA9D0C6}"/>
              </a:ext>
            </a:extLst>
          </p:cNvPr>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688846-E3C9-4DDF-B3E0-6342F7B802D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1187BE-3363-4581-8D7C-A2553597118F}"/>
              </a:ext>
            </a:extLst>
          </p:cNvPr>
          <p:cNvSpPr>
            <a:spLocks noGrp="1"/>
          </p:cNvSpPr>
          <p:nvPr>
            <p:ph type="ftr" sz="quarter" idx="11"/>
          </p:nvPr>
        </p:nvSpPr>
        <p:spPr/>
        <p:txBody>
          <a:bodyPr/>
          <a:lstStyle/>
          <a:p>
            <a:r>
              <a:rPr lang="en-US"/>
              <a:t>CSEE, UMKC</a:t>
            </a:r>
          </a:p>
        </p:txBody>
      </p:sp>
      <p:sp>
        <p:nvSpPr>
          <p:cNvPr id="7" name="Slide Number Placeholder 6">
            <a:extLst>
              <a:ext uri="{FF2B5EF4-FFF2-40B4-BE49-F238E27FC236}">
                <a16:creationId xmlns:a16="http://schemas.microsoft.com/office/drawing/2014/main" id="{169E05C7-F99E-49FA-B301-9DF2139B75BF}"/>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21936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E3873-163D-4E47-843F-6D3C6AF12C5F}"/>
              </a:ext>
            </a:extLst>
          </p:cNvPr>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7E317-0338-4C32-AA0C-0F5E353FF55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D2B48BA-E2D9-46F5-A9F7-4B6B1DB9812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1CC777-4BC9-48F3-BC7F-D503021AFC6D}"/>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F4C63-DB14-4043-9995-DD304FF5969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4C03BA-EC01-43C3-897F-DEFE7675F44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7AB8F78-ECCE-4AF0-BAF6-A0EA20625C07}"/>
              </a:ext>
            </a:extLst>
          </p:cNvPr>
          <p:cNvSpPr>
            <a:spLocks noGrp="1"/>
          </p:cNvSpPr>
          <p:nvPr>
            <p:ph type="ftr" sz="quarter" idx="11"/>
          </p:nvPr>
        </p:nvSpPr>
        <p:spPr/>
        <p:txBody>
          <a:bodyPr/>
          <a:lstStyle/>
          <a:p>
            <a:r>
              <a:rPr lang="en-US"/>
              <a:t>CSEE, UMKC</a:t>
            </a:r>
          </a:p>
        </p:txBody>
      </p:sp>
      <p:sp>
        <p:nvSpPr>
          <p:cNvPr id="9" name="Slide Number Placeholder 8">
            <a:extLst>
              <a:ext uri="{FF2B5EF4-FFF2-40B4-BE49-F238E27FC236}">
                <a16:creationId xmlns:a16="http://schemas.microsoft.com/office/drawing/2014/main" id="{16DDA016-7234-4990-BE24-745A595A44C6}"/>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347267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D9E1-282C-45A2-AB2E-D5D6CB5367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6DD00C-F977-4D94-8527-E305D348EA1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2F6FA3D-6937-438A-A880-492ACCE0A078}"/>
              </a:ext>
            </a:extLst>
          </p:cNvPr>
          <p:cNvSpPr>
            <a:spLocks noGrp="1"/>
          </p:cNvSpPr>
          <p:nvPr>
            <p:ph type="ftr" sz="quarter" idx="11"/>
          </p:nvPr>
        </p:nvSpPr>
        <p:spPr/>
        <p:txBody>
          <a:bodyPr/>
          <a:lstStyle/>
          <a:p>
            <a:r>
              <a:rPr lang="en-US"/>
              <a:t>CSEE, UMKC</a:t>
            </a:r>
          </a:p>
        </p:txBody>
      </p:sp>
      <p:sp>
        <p:nvSpPr>
          <p:cNvPr id="5" name="Slide Number Placeholder 4">
            <a:extLst>
              <a:ext uri="{FF2B5EF4-FFF2-40B4-BE49-F238E27FC236}">
                <a16:creationId xmlns:a16="http://schemas.microsoft.com/office/drawing/2014/main" id="{0C2A865F-EE02-4711-8CC4-74755EF1FFE8}"/>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599321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D5BED-DCA6-4567-A09C-EFE6EF59EED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D3946A1-9106-445D-9BB6-08BAB0707714}"/>
              </a:ext>
            </a:extLst>
          </p:cNvPr>
          <p:cNvSpPr>
            <a:spLocks noGrp="1"/>
          </p:cNvSpPr>
          <p:nvPr>
            <p:ph type="ftr" sz="quarter" idx="11"/>
          </p:nvPr>
        </p:nvSpPr>
        <p:spPr/>
        <p:txBody>
          <a:bodyPr/>
          <a:lstStyle/>
          <a:p>
            <a:r>
              <a:rPr lang="en-US"/>
              <a:t>CSEE, UMKC</a:t>
            </a:r>
          </a:p>
        </p:txBody>
      </p:sp>
      <p:sp>
        <p:nvSpPr>
          <p:cNvPr id="4" name="Slide Number Placeholder 3">
            <a:extLst>
              <a:ext uri="{FF2B5EF4-FFF2-40B4-BE49-F238E27FC236}">
                <a16:creationId xmlns:a16="http://schemas.microsoft.com/office/drawing/2014/main" id="{1C90997E-A2A1-4CC2-AB2D-B13DCB1CF58D}"/>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3467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C3E1-704D-1647-9886-8844672B704C}"/>
              </a:ext>
            </a:extLst>
          </p:cNvPr>
          <p:cNvSpPr>
            <a:spLocks noGrp="1"/>
          </p:cNvSpPr>
          <p:nvPr>
            <p:ph type="title"/>
          </p:nvPr>
        </p:nvSpPr>
        <p:spPr>
          <a:xfrm>
            <a:off x="628650" y="466343"/>
            <a:ext cx="7886700" cy="76854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1D18E0-7722-844A-9189-33F47926BFB0}"/>
              </a:ext>
            </a:extLst>
          </p:cNvPr>
          <p:cNvSpPr>
            <a:spLocks noGrp="1"/>
          </p:cNvSpPr>
          <p:nvPr>
            <p:ph idx="1"/>
          </p:nvPr>
        </p:nvSpPr>
        <p:spPr>
          <a:xfrm>
            <a:off x="628650" y="1508760"/>
            <a:ext cx="7886700" cy="466820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BB96151-D261-AC47-B619-13D39BBDF3F1}"/>
              </a:ext>
            </a:extLst>
          </p:cNvPr>
          <p:cNvSpPr>
            <a:spLocks noGrp="1"/>
          </p:cNvSpPr>
          <p:nvPr>
            <p:ph type="dt" sz="half" idx="10"/>
          </p:nvPr>
        </p:nvSpPr>
        <p:spPr/>
        <p:txBody>
          <a:bodyPr/>
          <a:lstStyle/>
          <a:p>
            <a:fld id="{48A87A34-81AB-432B-8DAE-1953F412C126}" type="datetimeFigureOut">
              <a:rPr lang="en-US" smtClean="0"/>
              <a:pPr/>
              <a:t>12/7/2023</a:t>
            </a:fld>
            <a:endParaRPr lang="en-US" dirty="0"/>
          </a:p>
        </p:txBody>
      </p:sp>
      <p:sp>
        <p:nvSpPr>
          <p:cNvPr id="5" name="Footer Placeholder 4">
            <a:extLst>
              <a:ext uri="{FF2B5EF4-FFF2-40B4-BE49-F238E27FC236}">
                <a16:creationId xmlns:a16="http://schemas.microsoft.com/office/drawing/2014/main" id="{300C2952-A395-3C4C-8763-C5FF9DCD5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2BE51-66C9-2F4D-99B6-6A937BBA0A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7" name="Google Shape;21;p4">
            <a:extLst>
              <a:ext uri="{FF2B5EF4-FFF2-40B4-BE49-F238E27FC236}">
                <a16:creationId xmlns:a16="http://schemas.microsoft.com/office/drawing/2014/main" id="{4E483C7D-1CBE-7D43-A91E-BFF90D184F5F}"/>
              </a:ext>
            </a:extLst>
          </p:cNvPr>
          <p:cNvPicPr preferRelativeResize="0"/>
          <p:nvPr userDrawn="1"/>
        </p:nvPicPr>
        <p:blipFill rotWithShape="1">
          <a:blip r:embed="rId2">
            <a:alphaModFix/>
          </a:blip>
          <a:srcRect t="11027" b="12601"/>
          <a:stretch/>
        </p:blipFill>
        <p:spPr>
          <a:xfrm>
            <a:off x="7321347" y="475487"/>
            <a:ext cx="1292301" cy="555663"/>
          </a:xfrm>
          <a:prstGeom prst="rect">
            <a:avLst/>
          </a:prstGeom>
          <a:noFill/>
          <a:ln>
            <a:noFill/>
          </a:ln>
        </p:spPr>
      </p:pic>
      <p:cxnSp>
        <p:nvCxnSpPr>
          <p:cNvPr id="8" name="Google Shape;22;p4">
            <a:extLst>
              <a:ext uri="{FF2B5EF4-FFF2-40B4-BE49-F238E27FC236}">
                <a16:creationId xmlns:a16="http://schemas.microsoft.com/office/drawing/2014/main" id="{4FECDFDB-A92F-E546-B222-CABD5DC46B28}"/>
              </a:ext>
            </a:extLst>
          </p:cNvPr>
          <p:cNvCxnSpPr>
            <a:cxnSpLocks/>
          </p:cNvCxnSpPr>
          <p:nvPr userDrawn="1"/>
        </p:nvCxnSpPr>
        <p:spPr>
          <a:xfrm>
            <a:off x="628650" y="1288994"/>
            <a:ext cx="7886700" cy="0"/>
          </a:xfrm>
          <a:prstGeom prst="straightConnector1">
            <a:avLst/>
          </a:prstGeom>
          <a:noFill/>
          <a:ln w="38100" cap="flat" cmpd="sng">
            <a:solidFill>
              <a:srgbClr val="F8EA41"/>
            </a:solidFill>
            <a:prstDash val="solid"/>
            <a:round/>
            <a:headEnd type="none" w="med" len="med"/>
            <a:tailEnd type="none" w="med" len="med"/>
          </a:ln>
        </p:spPr>
      </p:cxnSp>
      <p:cxnSp>
        <p:nvCxnSpPr>
          <p:cNvPr id="9" name="Google Shape;23;p4">
            <a:extLst>
              <a:ext uri="{FF2B5EF4-FFF2-40B4-BE49-F238E27FC236}">
                <a16:creationId xmlns:a16="http://schemas.microsoft.com/office/drawing/2014/main" id="{B8205742-97AA-5B4E-B363-F6916F8365EC}"/>
              </a:ext>
            </a:extLst>
          </p:cNvPr>
          <p:cNvCxnSpPr>
            <a:cxnSpLocks/>
          </p:cNvCxnSpPr>
          <p:nvPr userDrawn="1"/>
        </p:nvCxnSpPr>
        <p:spPr>
          <a:xfrm>
            <a:off x="628650" y="1331980"/>
            <a:ext cx="7886700" cy="12389"/>
          </a:xfrm>
          <a:prstGeom prst="straightConnector1">
            <a:avLst/>
          </a:prstGeom>
          <a:noFill/>
          <a:ln w="38100" cap="flat" cmpd="sng">
            <a:solidFill>
              <a:srgbClr val="3C78D8"/>
            </a:solidFill>
            <a:prstDash val="solid"/>
            <a:round/>
            <a:headEnd type="none" w="med" len="med"/>
            <a:tailEnd type="none" w="med" len="med"/>
          </a:ln>
        </p:spPr>
      </p:cxnSp>
    </p:spTree>
    <p:extLst>
      <p:ext uri="{BB962C8B-B14F-4D97-AF65-F5344CB8AC3E}">
        <p14:creationId xmlns:p14="http://schemas.microsoft.com/office/powerpoint/2010/main" val="25225868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335F-6C20-4FDB-B80B-5E115C4FDE1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594F780-745B-48B2-9DD5-FCE4847AC3F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CA7397-BFC3-4F37-BA76-0B56F66A2CFC}"/>
              </a:ext>
            </a:extLst>
          </p:cNvPr>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8BF615A-AECD-4E12-996D-F5DB6E1876B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FC9447-F2A0-448D-B476-A97643D95380}"/>
              </a:ext>
            </a:extLst>
          </p:cNvPr>
          <p:cNvSpPr>
            <a:spLocks noGrp="1"/>
          </p:cNvSpPr>
          <p:nvPr>
            <p:ph type="ftr" sz="quarter" idx="11"/>
          </p:nvPr>
        </p:nvSpPr>
        <p:spPr/>
        <p:txBody>
          <a:bodyPr/>
          <a:lstStyle/>
          <a:p>
            <a:r>
              <a:rPr lang="en-US"/>
              <a:t>CSEE, UMKC</a:t>
            </a:r>
          </a:p>
        </p:txBody>
      </p:sp>
      <p:sp>
        <p:nvSpPr>
          <p:cNvPr id="7" name="Slide Number Placeholder 6">
            <a:extLst>
              <a:ext uri="{FF2B5EF4-FFF2-40B4-BE49-F238E27FC236}">
                <a16:creationId xmlns:a16="http://schemas.microsoft.com/office/drawing/2014/main" id="{3A98B0B9-1D6D-4E14-B80B-A4CD969B3E59}"/>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61103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51EC-E06A-4832-9523-827D9F6CA2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28DF0DE-D1F4-4309-BE6D-449C69BC09F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F985095-0C98-42F6-9A46-16257E74F8E2}"/>
              </a:ext>
            </a:extLst>
          </p:cNvPr>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FEA143-9285-421D-8DFD-4CDFFAFCCDA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B8DC1E6-91DF-4EE3-91BF-6A4B33CB5A81}"/>
              </a:ext>
            </a:extLst>
          </p:cNvPr>
          <p:cNvSpPr>
            <a:spLocks noGrp="1"/>
          </p:cNvSpPr>
          <p:nvPr>
            <p:ph type="ftr" sz="quarter" idx="11"/>
          </p:nvPr>
        </p:nvSpPr>
        <p:spPr/>
        <p:txBody>
          <a:bodyPr/>
          <a:lstStyle/>
          <a:p>
            <a:r>
              <a:rPr lang="en-US"/>
              <a:t>CSEE, UMKC</a:t>
            </a:r>
          </a:p>
        </p:txBody>
      </p:sp>
      <p:sp>
        <p:nvSpPr>
          <p:cNvPr id="7" name="Slide Number Placeholder 6">
            <a:extLst>
              <a:ext uri="{FF2B5EF4-FFF2-40B4-BE49-F238E27FC236}">
                <a16:creationId xmlns:a16="http://schemas.microsoft.com/office/drawing/2014/main" id="{7642B05B-9256-4E9A-9A98-11FD28CD5109}"/>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735692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44C2-6BAC-468D-9334-3950893CB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90BB99-D6B2-4BF7-856A-82CB90BBD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FAD5C-933C-4488-B569-0435711F56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8F74E94-E51F-40AF-86C7-F1B1EDD27482}"/>
              </a:ext>
            </a:extLst>
          </p:cNvPr>
          <p:cNvSpPr>
            <a:spLocks noGrp="1"/>
          </p:cNvSpPr>
          <p:nvPr>
            <p:ph type="ftr" sz="quarter" idx="11"/>
          </p:nvPr>
        </p:nvSpPr>
        <p:spPr/>
        <p:txBody>
          <a:bodyPr/>
          <a:lstStyle/>
          <a:p>
            <a:r>
              <a:rPr lang="en-US"/>
              <a:t>CSEE, UMKC</a:t>
            </a:r>
          </a:p>
        </p:txBody>
      </p:sp>
      <p:sp>
        <p:nvSpPr>
          <p:cNvPr id="6" name="Slide Number Placeholder 5">
            <a:extLst>
              <a:ext uri="{FF2B5EF4-FFF2-40B4-BE49-F238E27FC236}">
                <a16:creationId xmlns:a16="http://schemas.microsoft.com/office/drawing/2014/main" id="{5B96DFC3-1C83-44C1-A59D-F8496938D56B}"/>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30767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657D7-3355-4B49-83AC-2B8153216708}"/>
              </a:ext>
            </a:extLst>
          </p:cNvPr>
          <p:cNvSpPr>
            <a:spLocks noGrp="1"/>
          </p:cNvSpPr>
          <p:nvPr>
            <p:ph type="title" orient="vert"/>
          </p:nvPr>
        </p:nvSpPr>
        <p:spPr>
          <a:xfrm>
            <a:off x="6543676" y="365126"/>
            <a:ext cx="1971675"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878E4E-7F7E-46CC-B8F1-4B88218AE7B0}"/>
              </a:ext>
            </a:extLst>
          </p:cNvPr>
          <p:cNvSpPr>
            <a:spLocks noGrp="1"/>
          </p:cNvSpPr>
          <p:nvPr>
            <p:ph type="body" orient="vert" idx="1"/>
          </p:nvPr>
        </p:nvSpPr>
        <p:spPr>
          <a:xfrm>
            <a:off x="628651"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CF6C4-15C1-40EE-AE57-3C08C8175E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778BFE-3823-48BA-ACEB-5986B225C94D}"/>
              </a:ext>
            </a:extLst>
          </p:cNvPr>
          <p:cNvSpPr>
            <a:spLocks noGrp="1"/>
          </p:cNvSpPr>
          <p:nvPr>
            <p:ph type="ftr" sz="quarter" idx="11"/>
          </p:nvPr>
        </p:nvSpPr>
        <p:spPr/>
        <p:txBody>
          <a:bodyPr/>
          <a:lstStyle/>
          <a:p>
            <a:r>
              <a:rPr lang="en-US"/>
              <a:t>CSEE, UMKC</a:t>
            </a:r>
          </a:p>
        </p:txBody>
      </p:sp>
      <p:sp>
        <p:nvSpPr>
          <p:cNvPr id="6" name="Slide Number Placeholder 5">
            <a:extLst>
              <a:ext uri="{FF2B5EF4-FFF2-40B4-BE49-F238E27FC236}">
                <a16:creationId xmlns:a16="http://schemas.microsoft.com/office/drawing/2014/main" id="{E3A67E85-4E28-4EB2-8531-0013E4630A28}"/>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20468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7" name="Google Shape;27;p4"/>
          <p:cNvSpPr txBox="1">
            <a:spLocks noGrp="1"/>
          </p:cNvSpPr>
          <p:nvPr>
            <p:ph type="title"/>
          </p:nvPr>
        </p:nvSpPr>
        <p:spPr>
          <a:xfrm>
            <a:off x="311700" y="85367"/>
            <a:ext cx="85206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180433"/>
            <a:ext cx="8520600" cy="44036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SzPts val="2200"/>
              <a:buFont typeface="Arial"/>
              <a:buChar char="●"/>
              <a:defRPr sz="2200">
                <a:latin typeface="Arial"/>
                <a:ea typeface="Arial"/>
                <a:cs typeface="Arial"/>
                <a:sym typeface="Arial"/>
              </a:defRPr>
            </a:lvl1pPr>
            <a:lvl2pPr marL="914400" lvl="1" indent="-342900">
              <a:spcBef>
                <a:spcPts val="1600"/>
              </a:spcBef>
              <a:spcAft>
                <a:spcPts val="0"/>
              </a:spcAft>
              <a:buSzPts val="1800"/>
              <a:buFont typeface="Arial"/>
              <a:buChar char="○"/>
              <a:defRPr sz="1800">
                <a:latin typeface="Arial"/>
                <a:ea typeface="Arial"/>
                <a:cs typeface="Arial"/>
                <a:sym typeface="Arial"/>
              </a:defRPr>
            </a:lvl2pPr>
            <a:lvl3pPr marL="1371600" lvl="2" indent="-330200">
              <a:spcBef>
                <a:spcPts val="1600"/>
              </a:spcBef>
              <a:spcAft>
                <a:spcPts val="0"/>
              </a:spcAft>
              <a:buSzPts val="1600"/>
              <a:buFont typeface="Arial"/>
              <a:buChar char="■"/>
              <a:defRPr sz="1600">
                <a:latin typeface="Arial"/>
                <a:ea typeface="Arial"/>
                <a:cs typeface="Arial"/>
                <a:sym typeface="Arial"/>
              </a:defRPr>
            </a:lvl3pPr>
            <a:lvl4pPr marL="1828800" lvl="3" indent="-317500">
              <a:spcBef>
                <a:spcPts val="1600"/>
              </a:spcBef>
              <a:spcAft>
                <a:spcPts val="0"/>
              </a:spcAft>
              <a:buSzPts val="1400"/>
              <a:buFont typeface="Arial"/>
              <a:buChar char="●"/>
              <a:defRPr>
                <a:latin typeface="Arial"/>
                <a:ea typeface="Arial"/>
                <a:cs typeface="Arial"/>
                <a:sym typeface="Arial"/>
              </a:defRPr>
            </a:lvl4pPr>
            <a:lvl5pPr marL="2286000" lvl="4" indent="-317500">
              <a:spcBef>
                <a:spcPts val="1600"/>
              </a:spcBef>
              <a:spcAft>
                <a:spcPts val="0"/>
              </a:spcAft>
              <a:buSzPts val="1400"/>
              <a:buFont typeface="Arial"/>
              <a:buChar char="○"/>
              <a:defRPr>
                <a:latin typeface="Arial"/>
                <a:ea typeface="Arial"/>
                <a:cs typeface="Arial"/>
                <a:sym typeface="Arial"/>
              </a:defRPr>
            </a:lvl5pPr>
            <a:lvl6pPr marL="2743200" lvl="5" indent="-317500">
              <a:spcBef>
                <a:spcPts val="1600"/>
              </a:spcBef>
              <a:spcAft>
                <a:spcPts val="0"/>
              </a:spcAft>
              <a:buSzPts val="1400"/>
              <a:buFont typeface="Arial"/>
              <a:buChar char="■"/>
              <a:defRPr>
                <a:latin typeface="Arial"/>
                <a:ea typeface="Arial"/>
                <a:cs typeface="Arial"/>
                <a:sym typeface="Arial"/>
              </a:defRPr>
            </a:lvl6pPr>
            <a:lvl7pPr marL="3200400" lvl="6" indent="-317500">
              <a:spcBef>
                <a:spcPts val="1600"/>
              </a:spcBef>
              <a:spcAft>
                <a:spcPts val="0"/>
              </a:spcAft>
              <a:buSzPts val="1400"/>
              <a:buFont typeface="Arial"/>
              <a:buChar char="●"/>
              <a:defRPr>
                <a:latin typeface="Arial"/>
                <a:ea typeface="Arial"/>
                <a:cs typeface="Arial"/>
                <a:sym typeface="Arial"/>
              </a:defRPr>
            </a:lvl7pPr>
            <a:lvl8pPr marL="3657600" lvl="7" indent="-317500">
              <a:spcBef>
                <a:spcPts val="1600"/>
              </a:spcBef>
              <a:spcAft>
                <a:spcPts val="0"/>
              </a:spcAft>
              <a:buSzPts val="1400"/>
              <a:buFont typeface="Arial"/>
              <a:buChar char="○"/>
              <a:defRPr>
                <a:latin typeface="Arial"/>
                <a:ea typeface="Arial"/>
                <a:cs typeface="Arial"/>
                <a:sym typeface="Arial"/>
              </a:defRPr>
            </a:lvl8pPr>
            <a:lvl9pPr marL="4114800" lvl="8" indent="-317500">
              <a:spcBef>
                <a:spcPts val="1600"/>
              </a:spcBef>
              <a:spcAft>
                <a:spcPts val="1600"/>
              </a:spcAft>
              <a:buSzPts val="1400"/>
              <a:buFont typeface="Arial"/>
              <a:buChar char="■"/>
              <a:defRPr>
                <a:latin typeface="Arial"/>
                <a:ea typeface="Arial"/>
                <a:cs typeface="Arial"/>
                <a:sym typeface="Arial"/>
              </a:defRPr>
            </a:lvl9pPr>
          </a:lstStyle>
          <a:p>
            <a:endParaRPr/>
          </a:p>
        </p:txBody>
      </p:sp>
      <p:sp>
        <p:nvSpPr>
          <p:cNvPr id="29" name="Google Shape;2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784670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1"/>
        <p:cNvGrpSpPr/>
        <p:nvPr/>
      </p:nvGrpSpPr>
      <p:grpSpPr>
        <a:xfrm>
          <a:off x="0" y="0"/>
          <a:ext cx="0" cy="0"/>
          <a:chOff x="0" y="0"/>
          <a:chExt cx="0" cy="0"/>
        </a:xfrm>
      </p:grpSpPr>
      <p:sp>
        <p:nvSpPr>
          <p:cNvPr id="23" name="Google Shape;23;p3"/>
          <p:cNvSpPr txBox="1">
            <a:spLocks noGrp="1"/>
          </p:cNvSpPr>
          <p:nvPr>
            <p:ph type="title"/>
          </p:nvPr>
        </p:nvSpPr>
        <p:spPr>
          <a:xfrm>
            <a:off x="311700" y="1086400"/>
            <a:ext cx="8571300" cy="12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6156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E44F-0267-7743-B560-EE2AD3D1475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9F0F1CD-BE7A-1348-ABA9-B79D2405A90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3948F72-188C-964B-8BCB-B75B4BBB3B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F15C8ED-87E7-AD47-9DBE-CA2248B33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96DA1-F097-7C47-85B5-4A2B7F31D4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20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4034-CB89-F14B-8E79-EF5D8605D8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2ACD6-CCDA-874C-B41C-A3365040E3F3}"/>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31FA26-73E2-CF4D-B28E-AA0D715D76C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C227F-8187-EA40-B98F-EF75EFB56C37}"/>
              </a:ext>
            </a:extLst>
          </p:cNvPr>
          <p:cNvSpPr>
            <a:spLocks noGrp="1"/>
          </p:cNvSpPr>
          <p:nvPr>
            <p:ph type="dt" sz="half" idx="10"/>
          </p:nvPr>
        </p:nvSpPr>
        <p:spPr/>
        <p:txBody>
          <a:bodyPr/>
          <a:lstStyle/>
          <a:p>
            <a:fld id="{48A87A34-81AB-432B-8DAE-1953F412C126}" type="datetimeFigureOut">
              <a:rPr lang="en-US" smtClean="0"/>
              <a:pPr/>
              <a:t>12/7/2023</a:t>
            </a:fld>
            <a:endParaRPr lang="en-US" dirty="0"/>
          </a:p>
        </p:txBody>
      </p:sp>
      <p:sp>
        <p:nvSpPr>
          <p:cNvPr id="6" name="Footer Placeholder 5">
            <a:extLst>
              <a:ext uri="{FF2B5EF4-FFF2-40B4-BE49-F238E27FC236}">
                <a16:creationId xmlns:a16="http://schemas.microsoft.com/office/drawing/2014/main" id="{8E2B8C27-B290-3C4D-9187-FCEF40138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2CAB6-D4D2-3E41-AB2E-01B2F0F1ED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79844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10AE-9005-8D4F-B66A-78D047D98CC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A78BD-3B62-D64D-AA9E-E7EB8D86E05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227573F1-89F0-4A46-802F-6F7FC708C6C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3AD234-DF42-534B-85B7-C9D806DDB79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88F9099-EED7-2344-AC8E-4336E3091C4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A810C9-33B0-A44E-9C75-389088CA8BE5}"/>
              </a:ext>
            </a:extLst>
          </p:cNvPr>
          <p:cNvSpPr>
            <a:spLocks noGrp="1"/>
          </p:cNvSpPr>
          <p:nvPr>
            <p:ph type="dt" sz="half" idx="10"/>
          </p:nvPr>
        </p:nvSpPr>
        <p:spPr/>
        <p:txBody>
          <a:bodyPr/>
          <a:lstStyle/>
          <a:p>
            <a:fld id="{48A87A34-81AB-432B-8DAE-1953F412C126}" type="datetimeFigureOut">
              <a:rPr lang="en-US" smtClean="0"/>
              <a:pPr/>
              <a:t>12/7/2023</a:t>
            </a:fld>
            <a:endParaRPr lang="en-US" dirty="0"/>
          </a:p>
        </p:txBody>
      </p:sp>
      <p:sp>
        <p:nvSpPr>
          <p:cNvPr id="8" name="Footer Placeholder 7">
            <a:extLst>
              <a:ext uri="{FF2B5EF4-FFF2-40B4-BE49-F238E27FC236}">
                <a16:creationId xmlns:a16="http://schemas.microsoft.com/office/drawing/2014/main" id="{677D0213-CDE7-8249-B49F-B65C6B02C2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C28DDF-1027-674E-A3A2-B0EDE4976E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73573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3A726-876D-8F46-9DBD-ED71DD4A4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46FE47-9F2D-2941-ADE8-4726BE73C9A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2AD04307-B356-AD44-843C-C135AC1D7C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5804D1-E78D-684A-A34A-B57DEAB94D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880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77EFA-41F6-DA40-9C37-DBF6C2F70B8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EC774606-00CA-0C4B-85B2-FD0EFF673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8768B5-63A3-AB4F-9D45-03815C4597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19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BB9E-BA8B-FB49-83CD-2536C5A30F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041EDDC-67DE-B948-AE01-05317EFEEAF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3AF3E-3D3E-D44A-A625-DC1522B41D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81FCD54-9AC4-EB4C-9816-0448308BD8B8}"/>
              </a:ext>
            </a:extLst>
          </p:cNvPr>
          <p:cNvSpPr>
            <a:spLocks noGrp="1"/>
          </p:cNvSpPr>
          <p:nvPr>
            <p:ph type="dt" sz="half" idx="10"/>
          </p:nvPr>
        </p:nvSpPr>
        <p:spPr/>
        <p:txBody>
          <a:bodyPr/>
          <a:lstStyle/>
          <a:p>
            <a:fld id="{48A87A34-81AB-432B-8DAE-1953F412C126}" type="datetimeFigureOut">
              <a:rPr lang="en-US" smtClean="0"/>
              <a:pPr/>
              <a:t>12/7/2023</a:t>
            </a:fld>
            <a:endParaRPr lang="en-US" dirty="0"/>
          </a:p>
        </p:txBody>
      </p:sp>
      <p:sp>
        <p:nvSpPr>
          <p:cNvPr id="6" name="Footer Placeholder 5">
            <a:extLst>
              <a:ext uri="{FF2B5EF4-FFF2-40B4-BE49-F238E27FC236}">
                <a16:creationId xmlns:a16="http://schemas.microsoft.com/office/drawing/2014/main" id="{AF9E5A2D-F776-F340-A1D9-5C1BC5A23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0A3A7-3F57-FF4D-B07D-D3FCD7E5FD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9648458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D4BE-8DFA-D54C-A4C5-305F940CC5E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BB37645-4568-E34C-BB64-F2DEE6A3E8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7A6AAD6-30B2-9045-81D5-2D9B4DA4EAE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CAEC63D-D86B-0346-8DFF-5971D02B7871}"/>
              </a:ext>
            </a:extLst>
          </p:cNvPr>
          <p:cNvSpPr>
            <a:spLocks noGrp="1"/>
          </p:cNvSpPr>
          <p:nvPr>
            <p:ph type="dt" sz="half" idx="10"/>
          </p:nvPr>
        </p:nvSpPr>
        <p:spPr/>
        <p:txBody>
          <a:bodyPr/>
          <a:lstStyle/>
          <a:p>
            <a:fld id="{48A87A34-81AB-432B-8DAE-1953F412C126}" type="datetimeFigureOut">
              <a:rPr lang="en-US" smtClean="0"/>
              <a:pPr/>
              <a:t>12/7/2023</a:t>
            </a:fld>
            <a:endParaRPr lang="en-US" dirty="0"/>
          </a:p>
        </p:txBody>
      </p:sp>
      <p:sp>
        <p:nvSpPr>
          <p:cNvPr id="6" name="Footer Placeholder 5">
            <a:extLst>
              <a:ext uri="{FF2B5EF4-FFF2-40B4-BE49-F238E27FC236}">
                <a16:creationId xmlns:a16="http://schemas.microsoft.com/office/drawing/2014/main" id="{AE2F54DF-663D-454B-97E8-DBA8D5B80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22AC2-4A31-3E4D-99B2-EBC31EBAB9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31653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DEC01-7761-BC42-B0F7-4E0049FF8CA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26E2F3-5B11-D44D-9005-4417F9D9603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FA3CB-99EB-544E-890F-B82F041C7B2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12/7/2023</a:t>
            </a:fld>
            <a:endParaRPr lang="en-US" dirty="0"/>
          </a:p>
        </p:txBody>
      </p:sp>
      <p:sp>
        <p:nvSpPr>
          <p:cNvPr id="5" name="Footer Placeholder 4">
            <a:extLst>
              <a:ext uri="{FF2B5EF4-FFF2-40B4-BE49-F238E27FC236}">
                <a16:creationId xmlns:a16="http://schemas.microsoft.com/office/drawing/2014/main" id="{04A560B6-1411-984C-93A0-F2E77F1CBF6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07A57-249F-654C-8FA3-09EDE7307EE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366706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80366D-BB61-49D0-8A14-F33235870D51}"/>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FA18F9-EAEC-4E1A-9613-643CF222B103}"/>
              </a:ext>
            </a:extLst>
          </p:cNvPr>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C22D4-96A2-4D78-BFAB-B64BC100025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9974B72-9068-40A1-996C-343D1B117B8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CSEE, UMKC</a:t>
            </a:r>
          </a:p>
        </p:txBody>
      </p:sp>
      <p:sp>
        <p:nvSpPr>
          <p:cNvPr id="6" name="Slide Number Placeholder 5">
            <a:extLst>
              <a:ext uri="{FF2B5EF4-FFF2-40B4-BE49-F238E27FC236}">
                <a16:creationId xmlns:a16="http://schemas.microsoft.com/office/drawing/2014/main" id="{AE591101-060E-4AE0-AB8F-9106E8EE0D3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385277202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defRPr/>
            </a:pPr>
            <a:endParaRPr lang="en-US" sz="1800" kern="1200">
              <a:solidFill>
                <a:prstClr val="white"/>
              </a:solidFill>
              <a:latin typeface="Calibri" panose="020F0502020204030204"/>
            </a:endParaRPr>
          </a:p>
        </p:txBody>
      </p:sp>
      <p:sp>
        <p:nvSpPr>
          <p:cNvPr id="80" name="Right Triangle 7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5915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defRPr/>
            </a:pPr>
            <a:endParaRPr lang="en-US" sz="1800" kern="1200" dirty="0">
              <a:solidFill>
                <a:prstClr val="white"/>
              </a:solidFill>
              <a:latin typeface="Calibri" panose="020F0502020204030204"/>
            </a:endParaRPr>
          </a:p>
        </p:txBody>
      </p:sp>
      <p:sp>
        <p:nvSpPr>
          <p:cNvPr id="82" name="Rectangle 8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1324707"/>
            <a:ext cx="817879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defRPr/>
            </a:pPr>
            <a:endParaRPr lang="en-US" sz="1800" kern="1200">
              <a:solidFill>
                <a:prstClr val="white"/>
              </a:solidFill>
              <a:latin typeface="Calibri" panose="020F0502020204030204"/>
            </a:endParaRPr>
          </a:p>
        </p:txBody>
      </p:sp>
      <p:sp>
        <p:nvSpPr>
          <p:cNvPr id="72" name="Google Shape;72;p14"/>
          <p:cNvSpPr txBox="1">
            <a:spLocks noGrp="1"/>
          </p:cNvSpPr>
          <p:nvPr>
            <p:ph type="ctrTitle"/>
          </p:nvPr>
        </p:nvSpPr>
        <p:spPr>
          <a:xfrm>
            <a:off x="539605" y="1356695"/>
            <a:ext cx="8062240" cy="2210236"/>
          </a:xfrm>
          <a:prstGeom prst="rect">
            <a:avLst/>
          </a:prstGeom>
        </p:spPr>
        <p:txBody>
          <a:bodyPr spcFirstLastPara="1" vert="horz" lIns="91425" tIns="91425" rIns="91425" bIns="91425" rtlCol="0" anchor="b" anchorCtr="0">
            <a:normAutofit fontScale="90000"/>
          </a:bodyPr>
          <a:lstStyle/>
          <a:p>
            <a:pPr>
              <a:spcBef>
                <a:spcPts val="0"/>
              </a:spcBef>
            </a:pP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Analysing Tourist Behaviour using Big Data Technology</a:t>
            </a:r>
            <a:br>
              <a:rPr lang="en-US" sz="3400" dirty="0">
                <a:latin typeface="Times New Roman" panose="02020603050405020304" pitchFamily="18" charset="0"/>
                <a:cs typeface="Times New Roman" panose="02020603050405020304" pitchFamily="18" charset="0"/>
              </a:rPr>
            </a:br>
            <a:br>
              <a:rPr lang="en-US" sz="3400" dirty="0"/>
            </a:br>
            <a:endParaRPr lang="en-US" sz="3400" b="1" dirty="0"/>
          </a:p>
        </p:txBody>
      </p:sp>
      <p:sp>
        <p:nvSpPr>
          <p:cNvPr id="90" name="Google Shape;73;p14"/>
          <p:cNvSpPr txBox="1">
            <a:spLocks noGrp="1"/>
          </p:cNvSpPr>
          <p:nvPr>
            <p:ph type="subTitle" idx="1"/>
          </p:nvPr>
        </p:nvSpPr>
        <p:spPr>
          <a:xfrm>
            <a:off x="963930" y="2878554"/>
            <a:ext cx="5349252" cy="2400300"/>
          </a:xfrm>
          <a:prstGeom prst="rect">
            <a:avLst/>
          </a:prstGeom>
        </p:spPr>
        <p:txBody>
          <a:bodyPr spcFirstLastPara="1" vert="horz" lIns="91425" tIns="91425" rIns="91425" bIns="91425" rtlCol="0" anchor="t" anchorCtr="0">
            <a:noAutofit/>
          </a:bodyPr>
          <a:lstStyle/>
          <a:p>
            <a:pPr algn="l"/>
            <a:r>
              <a:rPr lang="en-US" dirty="0">
                <a:latin typeface="Times New Roman" panose="02020603050405020304" pitchFamily="18" charset="0"/>
                <a:cs typeface="Times New Roman" panose="02020603050405020304" pitchFamily="18" charset="0"/>
              </a:rPr>
              <a:t>CS5530 – Principles of Data Science</a:t>
            </a:r>
          </a:p>
          <a:p>
            <a:pPr algn="l"/>
            <a:endParaRPr lang="en-US" dirty="0">
              <a:latin typeface="Times New Roman" panose="02020603050405020304" pitchFamily="18" charset="0"/>
              <a:cs typeface="Times New Roman" panose="02020603050405020304" pitchFamily="18" charset="0"/>
            </a:endParaRPr>
          </a:p>
          <a:p>
            <a:pPr algn="l">
              <a:spcBef>
                <a:spcPts val="0"/>
              </a:spcBef>
              <a:spcAft>
                <a:spcPts val="600"/>
              </a:spcAft>
            </a:pPr>
            <a:r>
              <a:rPr lang="en" dirty="0">
                <a:latin typeface="Times New Roman" panose="02020603050405020304" pitchFamily="18" charset="0"/>
                <a:cs typeface="Times New Roman" panose="02020603050405020304" pitchFamily="18" charset="0"/>
              </a:rPr>
              <a:t>Shravani Pasham-12601949</a:t>
            </a:r>
          </a:p>
          <a:p>
            <a:pPr algn="l">
              <a:spcBef>
                <a:spcPts val="0"/>
              </a:spcBef>
              <a:spcAft>
                <a:spcPts val="600"/>
              </a:spcAft>
            </a:pPr>
            <a:r>
              <a:rPr lang="en" dirty="0">
                <a:latin typeface="Times New Roman" panose="02020603050405020304" pitchFamily="18" charset="0"/>
                <a:cs typeface="Times New Roman" panose="02020603050405020304" pitchFamily="18" charset="0"/>
              </a:rPr>
              <a:t>Sri Hari avula-16344742</a:t>
            </a:r>
          </a:p>
          <a:p>
            <a:pPr algn="l">
              <a:spcBef>
                <a:spcPts val="0"/>
              </a:spcBef>
              <a:spcAft>
                <a:spcPts val="600"/>
              </a:spcAft>
            </a:pPr>
            <a:r>
              <a:rPr lang="en" dirty="0">
                <a:latin typeface="Times New Roman" panose="02020603050405020304" pitchFamily="18" charset="0"/>
                <a:cs typeface="Times New Roman" panose="02020603050405020304" pitchFamily="18" charset="0"/>
              </a:rPr>
              <a:t>Padmaja K-16338729</a:t>
            </a:r>
          </a:p>
          <a:p>
            <a:pPr algn="l">
              <a:spcBef>
                <a:spcPts val="0"/>
              </a:spcBef>
              <a:spcAft>
                <a:spcPts val="600"/>
              </a:spcAft>
            </a:pPr>
            <a:r>
              <a:rPr lang="en" dirty="0">
                <a:latin typeface="Times New Roman" panose="02020603050405020304" pitchFamily="18" charset="0"/>
                <a:cs typeface="Times New Roman" panose="02020603050405020304" pitchFamily="18" charset="0"/>
              </a:rPr>
              <a:t>Vijay Shenkar Konnakala-16345715</a:t>
            </a:r>
            <a:endParaRPr dirty="0">
              <a:latin typeface="Times New Roman" panose="02020603050405020304" pitchFamily="18" charset="0"/>
              <a:cs typeface="Times New Roman" panose="02020603050405020304" pitchFamily="18" charset="0"/>
            </a:endParaRPr>
          </a:p>
        </p:txBody>
      </p:sp>
      <p:pic>
        <p:nvPicPr>
          <p:cNvPr id="4" name="Google Shape;21;p4">
            <a:extLst>
              <a:ext uri="{FF2B5EF4-FFF2-40B4-BE49-F238E27FC236}">
                <a16:creationId xmlns:a16="http://schemas.microsoft.com/office/drawing/2014/main" id="{41F2CAEE-FEA1-4F68-A43A-E4AC8CBF9EFC}"/>
              </a:ext>
            </a:extLst>
          </p:cNvPr>
          <p:cNvPicPr preferRelativeResize="0"/>
          <p:nvPr/>
        </p:nvPicPr>
        <p:blipFill rotWithShape="1">
          <a:blip r:embed="rId3">
            <a:alphaModFix/>
          </a:blip>
          <a:srcRect t="11027" b="12601"/>
          <a:stretch/>
        </p:blipFill>
        <p:spPr>
          <a:xfrm>
            <a:off x="3822199" y="5049736"/>
            <a:ext cx="1499603" cy="683645"/>
          </a:xfrm>
          <a:prstGeom prst="rect">
            <a:avLst/>
          </a:prstGeom>
          <a:noFill/>
          <a:ln>
            <a:noFill/>
          </a:ln>
        </p:spPr>
      </p:pic>
      <p:sp>
        <p:nvSpPr>
          <p:cNvPr id="8" name="Google Shape;97;p14">
            <a:extLst>
              <a:ext uri="{FF2B5EF4-FFF2-40B4-BE49-F238E27FC236}">
                <a16:creationId xmlns:a16="http://schemas.microsoft.com/office/drawing/2014/main" id="{6688E44E-8D96-4EE0-BE04-E305C422CAB3}"/>
              </a:ext>
            </a:extLst>
          </p:cNvPr>
          <p:cNvSpPr txBox="1"/>
          <p:nvPr/>
        </p:nvSpPr>
        <p:spPr>
          <a:xfrm>
            <a:off x="717238" y="5736004"/>
            <a:ext cx="4449300" cy="72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i="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39F69D-CA53-C7EE-7C05-1455758C9AD0}"/>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200" kern="1200" smtClean="0">
                <a:latin typeface="+mn-lt"/>
                <a:ea typeface="+mn-ea"/>
                <a:cs typeface="+mn-cs"/>
              </a:rPr>
              <a:pPr lvl="0" indent="0">
                <a:spcBef>
                  <a:spcPts val="0"/>
                </a:spcBef>
                <a:spcAft>
                  <a:spcPts val="600"/>
                </a:spcAft>
                <a:buNone/>
              </a:pPr>
              <a:t>10</a:t>
            </a:fld>
            <a:endParaRPr lang="en-US" sz="1200" kern="1200">
              <a:latin typeface="+mn-lt"/>
              <a:ea typeface="+mn-ea"/>
              <a:cs typeface="+mn-cs"/>
            </a:endParaRPr>
          </a:p>
        </p:txBody>
      </p:sp>
      <p:sp>
        <p:nvSpPr>
          <p:cNvPr id="9" name="TextBox 8">
            <a:extLst>
              <a:ext uri="{FF2B5EF4-FFF2-40B4-BE49-F238E27FC236}">
                <a16:creationId xmlns:a16="http://schemas.microsoft.com/office/drawing/2014/main" id="{D163F9EC-ADC8-5073-75D6-3B6EE8AB40D4}"/>
              </a:ext>
            </a:extLst>
          </p:cNvPr>
          <p:cNvSpPr txBox="1"/>
          <p:nvPr/>
        </p:nvSpPr>
        <p:spPr>
          <a:xfrm>
            <a:off x="708991" y="558415"/>
            <a:ext cx="457200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DATA PROCESSING</a:t>
            </a:r>
          </a:p>
        </p:txBody>
      </p:sp>
      <p:sp>
        <p:nvSpPr>
          <p:cNvPr id="3" name="Content Placeholder 2">
            <a:extLst>
              <a:ext uri="{FF2B5EF4-FFF2-40B4-BE49-F238E27FC236}">
                <a16:creationId xmlns:a16="http://schemas.microsoft.com/office/drawing/2014/main" id="{7DC7BE38-1843-288D-A414-F376EDA43D33}"/>
              </a:ext>
            </a:extLst>
          </p:cNvPr>
          <p:cNvSpPr>
            <a:spLocks noGrp="1"/>
          </p:cNvSpPr>
          <p:nvPr>
            <p:ph idx="1"/>
          </p:nvPr>
        </p:nvSpPr>
        <p:spPr>
          <a:xfrm>
            <a:off x="628650" y="2228788"/>
            <a:ext cx="7886700" cy="3948175"/>
          </a:xfrm>
        </p:spPr>
        <p:txBody>
          <a:bodyPr/>
          <a:lstStyle/>
          <a:p>
            <a:endParaRPr lang="en-US" dirty="0"/>
          </a:p>
        </p:txBody>
      </p:sp>
      <p:sp>
        <p:nvSpPr>
          <p:cNvPr id="5" name="TextBox 4">
            <a:extLst>
              <a:ext uri="{FF2B5EF4-FFF2-40B4-BE49-F238E27FC236}">
                <a16:creationId xmlns:a16="http://schemas.microsoft.com/office/drawing/2014/main" id="{95D04F72-4E26-CA54-7E04-AAD6B5686AA0}"/>
              </a:ext>
            </a:extLst>
          </p:cNvPr>
          <p:cNvSpPr txBox="1"/>
          <p:nvPr/>
        </p:nvSpPr>
        <p:spPr>
          <a:xfrm>
            <a:off x="606287" y="1641265"/>
            <a:ext cx="4572000" cy="307777"/>
          </a:xfrm>
          <a:prstGeom prst="rect">
            <a:avLst/>
          </a:prstGeom>
          <a:noFill/>
        </p:spPr>
        <p:txBody>
          <a:bodyPr wrap="square">
            <a:spAutoFit/>
          </a:bodyPr>
          <a:lstStyle/>
          <a:p>
            <a:r>
              <a:rPr lang="en-US" dirty="0"/>
              <a:t>DEFINING FUNCTION TO CLEAN THE DATA</a:t>
            </a:r>
          </a:p>
        </p:txBody>
      </p:sp>
      <p:pic>
        <p:nvPicPr>
          <p:cNvPr id="8" name="Picture 7">
            <a:extLst>
              <a:ext uri="{FF2B5EF4-FFF2-40B4-BE49-F238E27FC236}">
                <a16:creationId xmlns:a16="http://schemas.microsoft.com/office/drawing/2014/main" id="{5346999B-2D44-EFAC-309A-E90F389A2F53}"/>
              </a:ext>
            </a:extLst>
          </p:cNvPr>
          <p:cNvPicPr>
            <a:picLocks noChangeAspect="1"/>
          </p:cNvPicPr>
          <p:nvPr/>
        </p:nvPicPr>
        <p:blipFill>
          <a:blip r:embed="rId2"/>
          <a:stretch>
            <a:fillRect/>
          </a:stretch>
        </p:blipFill>
        <p:spPr>
          <a:xfrm>
            <a:off x="628650" y="2139883"/>
            <a:ext cx="7886700" cy="3843474"/>
          </a:xfrm>
          <a:prstGeom prst="rect">
            <a:avLst/>
          </a:prstGeom>
        </p:spPr>
      </p:pic>
    </p:spTree>
    <p:extLst>
      <p:ext uri="{BB962C8B-B14F-4D97-AF65-F5344CB8AC3E}">
        <p14:creationId xmlns:p14="http://schemas.microsoft.com/office/powerpoint/2010/main" val="276045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3C0C-52B9-B20C-4180-A749CA2CD227}"/>
              </a:ext>
            </a:extLst>
          </p:cNvPr>
          <p:cNvSpPr>
            <a:spLocks noGrp="1"/>
          </p:cNvSpPr>
          <p:nvPr>
            <p:ph type="title"/>
          </p:nvPr>
        </p:nvSpPr>
        <p:spPr>
          <a:xfrm>
            <a:off x="628650" y="508220"/>
            <a:ext cx="7886700" cy="768545"/>
          </a:xfrm>
        </p:spPr>
        <p:txBody>
          <a:bodyPr>
            <a:normAutofit/>
          </a:bodyPr>
          <a:lstStyle/>
          <a:p>
            <a:r>
              <a:rPr lang="en-US" sz="3200" dirty="0">
                <a:latin typeface="Times New Roman" panose="02020603050405020304" pitchFamily="18" charset="0"/>
                <a:cs typeface="Times New Roman" panose="02020603050405020304" pitchFamily="18" charset="0"/>
              </a:rPr>
              <a:t>CLUSTERING</a:t>
            </a:r>
          </a:p>
        </p:txBody>
      </p:sp>
      <p:sp>
        <p:nvSpPr>
          <p:cNvPr id="3" name="Content Placeholder 2">
            <a:extLst>
              <a:ext uri="{FF2B5EF4-FFF2-40B4-BE49-F238E27FC236}">
                <a16:creationId xmlns:a16="http://schemas.microsoft.com/office/drawing/2014/main" id="{5AD7BEC8-AF01-8ADB-D520-DF467DFAF913}"/>
              </a:ext>
            </a:extLst>
          </p:cNvPr>
          <p:cNvSpPr>
            <a:spLocks noGrp="1"/>
          </p:cNvSpPr>
          <p:nvPr>
            <p:ph idx="1"/>
          </p:nvPr>
        </p:nvSpPr>
        <p:spPr/>
        <p:txBody>
          <a:bodyPr/>
          <a:lstStyle/>
          <a:p>
            <a:r>
              <a:rPr lang="en-US" dirty="0"/>
              <a:t>K-MEANS CLUSTERING</a:t>
            </a:r>
          </a:p>
          <a:p>
            <a:endParaRPr lang="en-US" dirty="0"/>
          </a:p>
        </p:txBody>
      </p:sp>
      <p:sp>
        <p:nvSpPr>
          <p:cNvPr id="4" name="Slide Number Placeholder 3">
            <a:extLst>
              <a:ext uri="{FF2B5EF4-FFF2-40B4-BE49-F238E27FC236}">
                <a16:creationId xmlns:a16="http://schemas.microsoft.com/office/drawing/2014/main" id="{A8943B39-23D0-2445-73EB-D49CD78E72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19CE7314-7364-6112-9247-07CDEDCE0533}"/>
              </a:ext>
            </a:extLst>
          </p:cNvPr>
          <p:cNvPicPr>
            <a:picLocks noChangeAspect="1"/>
          </p:cNvPicPr>
          <p:nvPr/>
        </p:nvPicPr>
        <p:blipFill>
          <a:blip r:embed="rId2"/>
          <a:stretch>
            <a:fillRect/>
          </a:stretch>
        </p:blipFill>
        <p:spPr>
          <a:xfrm>
            <a:off x="760842" y="1972749"/>
            <a:ext cx="7754508" cy="2036033"/>
          </a:xfrm>
          <a:prstGeom prst="rect">
            <a:avLst/>
          </a:prstGeom>
        </p:spPr>
      </p:pic>
      <p:pic>
        <p:nvPicPr>
          <p:cNvPr id="8" name="Picture 7">
            <a:extLst>
              <a:ext uri="{FF2B5EF4-FFF2-40B4-BE49-F238E27FC236}">
                <a16:creationId xmlns:a16="http://schemas.microsoft.com/office/drawing/2014/main" id="{9B6FBEC2-B850-B96E-177F-D3B5582E9774}"/>
              </a:ext>
            </a:extLst>
          </p:cNvPr>
          <p:cNvPicPr>
            <a:picLocks noChangeAspect="1"/>
          </p:cNvPicPr>
          <p:nvPr/>
        </p:nvPicPr>
        <p:blipFill>
          <a:blip r:embed="rId3"/>
          <a:stretch>
            <a:fillRect/>
          </a:stretch>
        </p:blipFill>
        <p:spPr>
          <a:xfrm>
            <a:off x="1311964" y="4117931"/>
            <a:ext cx="6520071" cy="2308387"/>
          </a:xfrm>
          <a:prstGeom prst="rect">
            <a:avLst/>
          </a:prstGeom>
        </p:spPr>
      </p:pic>
    </p:spTree>
    <p:extLst>
      <p:ext uri="{BB962C8B-B14F-4D97-AF65-F5344CB8AC3E}">
        <p14:creationId xmlns:p14="http://schemas.microsoft.com/office/powerpoint/2010/main" val="204287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6870-D9EA-B92F-70E9-9563FA9C4DC1}"/>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VISUALIZATION</a:t>
            </a:r>
          </a:p>
        </p:txBody>
      </p:sp>
      <p:pic>
        <p:nvPicPr>
          <p:cNvPr id="6" name="Content Placeholder 5">
            <a:extLst>
              <a:ext uri="{FF2B5EF4-FFF2-40B4-BE49-F238E27FC236}">
                <a16:creationId xmlns:a16="http://schemas.microsoft.com/office/drawing/2014/main" id="{B99F7008-B77E-823F-FBDF-0E1387EEB365}"/>
              </a:ext>
            </a:extLst>
          </p:cNvPr>
          <p:cNvPicPr>
            <a:picLocks noGrp="1" noChangeAspect="1"/>
          </p:cNvPicPr>
          <p:nvPr>
            <p:ph idx="1"/>
          </p:nvPr>
        </p:nvPicPr>
        <p:blipFill>
          <a:blip r:embed="rId2"/>
          <a:stretch>
            <a:fillRect/>
          </a:stretch>
        </p:blipFill>
        <p:spPr>
          <a:xfrm>
            <a:off x="947460" y="1796824"/>
            <a:ext cx="7249080" cy="3371523"/>
          </a:xfrm>
        </p:spPr>
      </p:pic>
      <p:sp>
        <p:nvSpPr>
          <p:cNvPr id="4" name="Slide Number Placeholder 3">
            <a:extLst>
              <a:ext uri="{FF2B5EF4-FFF2-40B4-BE49-F238E27FC236}">
                <a16:creationId xmlns:a16="http://schemas.microsoft.com/office/drawing/2014/main" id="{74DE4AD3-AF86-8A99-DE8B-1071BEF686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939998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9387-D8D5-8A56-4427-A68D8A9B9BB5}"/>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VISUALIZATION</a:t>
            </a:r>
          </a:p>
        </p:txBody>
      </p:sp>
      <p:pic>
        <p:nvPicPr>
          <p:cNvPr id="6" name="Content Placeholder 5">
            <a:extLst>
              <a:ext uri="{FF2B5EF4-FFF2-40B4-BE49-F238E27FC236}">
                <a16:creationId xmlns:a16="http://schemas.microsoft.com/office/drawing/2014/main" id="{89D6633C-1E5F-28B7-C83B-44DEEEFC9E17}"/>
              </a:ext>
            </a:extLst>
          </p:cNvPr>
          <p:cNvPicPr>
            <a:picLocks noGrp="1" noChangeAspect="1"/>
          </p:cNvPicPr>
          <p:nvPr>
            <p:ph idx="1"/>
          </p:nvPr>
        </p:nvPicPr>
        <p:blipFill>
          <a:blip r:embed="rId2"/>
          <a:stretch>
            <a:fillRect/>
          </a:stretch>
        </p:blipFill>
        <p:spPr>
          <a:xfrm>
            <a:off x="628650" y="1485019"/>
            <a:ext cx="7886700" cy="4634452"/>
          </a:xfrm>
        </p:spPr>
      </p:pic>
      <p:sp>
        <p:nvSpPr>
          <p:cNvPr id="4" name="Slide Number Placeholder 3">
            <a:extLst>
              <a:ext uri="{FF2B5EF4-FFF2-40B4-BE49-F238E27FC236}">
                <a16:creationId xmlns:a16="http://schemas.microsoft.com/office/drawing/2014/main" id="{8DDBB74A-3B44-990E-FDAE-B4206F6F29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42707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80C4-1A1D-3D00-1D8F-5CC728272A7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a:t>
            </a:r>
          </a:p>
        </p:txBody>
      </p:sp>
      <p:sp>
        <p:nvSpPr>
          <p:cNvPr id="4" name="Slide Number Placeholder 3">
            <a:extLst>
              <a:ext uri="{FF2B5EF4-FFF2-40B4-BE49-F238E27FC236}">
                <a16:creationId xmlns:a16="http://schemas.microsoft.com/office/drawing/2014/main" id="{9FA49B7C-E607-73BA-B911-6C32BAAB03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Content Placeholder 4">
            <a:extLst>
              <a:ext uri="{FF2B5EF4-FFF2-40B4-BE49-F238E27FC236}">
                <a16:creationId xmlns:a16="http://schemas.microsoft.com/office/drawing/2014/main" id="{B3B81640-9EFB-37F8-F1AA-471A347B400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38EB722-9712-6360-16F9-F80CB806BE0B}"/>
              </a:ext>
            </a:extLst>
          </p:cNvPr>
          <p:cNvPicPr>
            <a:picLocks noChangeAspect="1"/>
          </p:cNvPicPr>
          <p:nvPr/>
        </p:nvPicPr>
        <p:blipFill>
          <a:blip r:embed="rId2"/>
          <a:stretch>
            <a:fillRect/>
          </a:stretch>
        </p:blipFill>
        <p:spPr>
          <a:xfrm>
            <a:off x="569015" y="1549448"/>
            <a:ext cx="7886699" cy="4908013"/>
          </a:xfrm>
          <a:prstGeom prst="rect">
            <a:avLst/>
          </a:prstGeom>
        </p:spPr>
      </p:pic>
    </p:spTree>
    <p:extLst>
      <p:ext uri="{BB962C8B-B14F-4D97-AF65-F5344CB8AC3E}">
        <p14:creationId xmlns:p14="http://schemas.microsoft.com/office/powerpoint/2010/main" val="3190444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F19E-C19B-EB2A-0D56-78F05CF5A47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a:t>
            </a:r>
          </a:p>
        </p:txBody>
      </p:sp>
      <p:sp>
        <p:nvSpPr>
          <p:cNvPr id="4" name="Slide Number Placeholder 3">
            <a:extLst>
              <a:ext uri="{FF2B5EF4-FFF2-40B4-BE49-F238E27FC236}">
                <a16:creationId xmlns:a16="http://schemas.microsoft.com/office/drawing/2014/main" id="{3FCC1230-8704-2E9E-D1F5-A08ECEC4DA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8" name="Content Placeholder 7">
            <a:extLst>
              <a:ext uri="{FF2B5EF4-FFF2-40B4-BE49-F238E27FC236}">
                <a16:creationId xmlns:a16="http://schemas.microsoft.com/office/drawing/2014/main" id="{4A0E886C-7376-83B4-A61B-B73EF79C0174}"/>
              </a:ext>
            </a:extLst>
          </p:cNvPr>
          <p:cNvPicPr>
            <a:picLocks noGrp="1" noChangeAspect="1"/>
          </p:cNvPicPr>
          <p:nvPr>
            <p:ph idx="1"/>
          </p:nvPr>
        </p:nvPicPr>
        <p:blipFill>
          <a:blip r:embed="rId2"/>
          <a:stretch>
            <a:fillRect/>
          </a:stretch>
        </p:blipFill>
        <p:spPr>
          <a:xfrm>
            <a:off x="854765" y="1902519"/>
            <a:ext cx="7454347" cy="3880049"/>
          </a:xfrm>
        </p:spPr>
      </p:pic>
    </p:spTree>
    <p:extLst>
      <p:ext uri="{BB962C8B-B14F-4D97-AF65-F5344CB8AC3E}">
        <p14:creationId xmlns:p14="http://schemas.microsoft.com/office/powerpoint/2010/main" val="361918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9353-44B5-0BDB-29A1-5F27AB56D9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EAD39F-DEF9-2E3B-DA3F-2DFFA2471E6D}"/>
              </a:ext>
            </a:extLst>
          </p:cNvPr>
          <p:cNvSpPr>
            <a:spLocks noGrp="1"/>
          </p:cNvSpPr>
          <p:nvPr>
            <p:ph idx="1"/>
          </p:nvPr>
        </p:nvSpPr>
        <p:spPr/>
        <p:txBody>
          <a:bodyPr/>
          <a:lstStyle/>
          <a:p>
            <a:pPr marL="0" indent="0" algn="ctr">
              <a:buNone/>
            </a:pPr>
            <a:r>
              <a:rPr lang="en-US" dirty="0"/>
              <a:t>       </a:t>
            </a:r>
          </a:p>
          <a:p>
            <a:pPr marL="0" indent="0" algn="ctr">
              <a:buNone/>
            </a:pPr>
            <a:endParaRPr lang="en-US" sz="9600" dirty="0">
              <a:latin typeface="Algerian" panose="04020705040A02060702" pitchFamily="82" charset="0"/>
            </a:endParaRPr>
          </a:p>
          <a:p>
            <a:pPr marL="0" indent="0" algn="ctr">
              <a:buNone/>
            </a:pPr>
            <a:r>
              <a:rPr lang="en-US" sz="9600" dirty="0">
                <a:latin typeface="Algerian" panose="04020705040A02060702" pitchFamily="82" charset="0"/>
              </a:rPr>
              <a:t>THANK YOU</a:t>
            </a:r>
          </a:p>
        </p:txBody>
      </p:sp>
      <p:sp>
        <p:nvSpPr>
          <p:cNvPr id="4" name="Slide Number Placeholder 3">
            <a:extLst>
              <a:ext uri="{FF2B5EF4-FFF2-40B4-BE49-F238E27FC236}">
                <a16:creationId xmlns:a16="http://schemas.microsoft.com/office/drawing/2014/main" id="{790ABB42-E3EA-053C-253F-EEE0B24EAA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07413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rtl="0">
              <a:spcBef>
                <a:spcPts val="0"/>
              </a:spcBef>
              <a:spcAft>
                <a:spcPts val="0"/>
              </a:spcAft>
              <a:buNone/>
            </a:pPr>
            <a:r>
              <a:rPr lang="en-IN" sz="3200" dirty="0">
                <a:latin typeface="Times New Roman" panose="02020603050405020304" pitchFamily="18" charset="0"/>
                <a:cs typeface="Times New Roman" panose="02020603050405020304" pitchFamily="18" charset="0"/>
              </a:rPr>
              <a:t>ABSTRACT</a:t>
            </a:r>
            <a:endParaRPr sz="3200" dirty="0">
              <a:latin typeface="Times New Roman" panose="02020603050405020304" pitchFamily="18" charset="0"/>
              <a:cs typeface="Times New Roman" panose="02020603050405020304" pitchFamily="18" charset="0"/>
            </a:endParaRPr>
          </a:p>
        </p:txBody>
      </p:sp>
      <p:sp>
        <p:nvSpPr>
          <p:cNvPr id="105" name="Google Shape;105;p1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4" name="Content Placeholder 3">
            <a:extLst>
              <a:ext uri="{FF2B5EF4-FFF2-40B4-BE49-F238E27FC236}">
                <a16:creationId xmlns:a16="http://schemas.microsoft.com/office/drawing/2014/main" id="{1DAF125C-ED31-C247-4252-6CB206086D38}"/>
              </a:ext>
            </a:extLst>
          </p:cNvPr>
          <p:cNvSpPr>
            <a:spLocks noGrp="1"/>
          </p:cNvSpPr>
          <p:nvPr>
            <p:ph idx="1"/>
          </p:nvPr>
        </p:nvSpPr>
        <p:spPr>
          <a:xfrm>
            <a:off x="628650" y="1822174"/>
            <a:ext cx="7886700" cy="4354789"/>
          </a:xfrm>
        </p:spPr>
        <p:txBody>
          <a:bodyPr>
            <a:normAutofit/>
          </a:bodyPr>
          <a:lstStyle/>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rPr>
              <a:t>In this project we are implementing Popular Tourist Place Recommendation using Bigdata framework called SPARK.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Spark can process data in distributed manner so it can handle any size of data. </a:t>
            </a: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propose work we are using Geo Tagged images dataset to extract places information and then this text data will be cluster to group similar behaviour tourist into same cluster. For this we have used K-means clustering.</a:t>
            </a:r>
          </a:p>
          <a:p>
            <a:pPr marL="0" marR="0" algn="just">
              <a:lnSpc>
                <a:spcPct val="107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Whenever new user input any query then clustering algorithm will predict similar cluster as per user query and then suggest top 5 popular visited similar interest places as recommendation.</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1F30-067B-E92E-30FF-B7EED2C53312}"/>
              </a:ext>
            </a:extLst>
          </p:cNvPr>
          <p:cNvSpPr>
            <a:spLocks noGrp="1"/>
          </p:cNvSpPr>
          <p:nvPr>
            <p:ph type="title"/>
          </p:nvPr>
        </p:nvSpPr>
        <p:spPr>
          <a:xfrm>
            <a:off x="688285" y="578987"/>
            <a:ext cx="7886700" cy="768545"/>
          </a:xfrm>
        </p:spPr>
        <p:txBody>
          <a:bodyPr>
            <a:normAutofit/>
          </a:bodyPr>
          <a:lstStyle/>
          <a:p>
            <a:r>
              <a:rPr lang="en-IN" sz="32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91BF2F6-38DE-965E-587F-2FA9034A4805}"/>
              </a:ext>
            </a:extLst>
          </p:cNvPr>
          <p:cNvSpPr>
            <a:spLocks noGrp="1"/>
          </p:cNvSpPr>
          <p:nvPr>
            <p:ph idx="1"/>
          </p:nvPr>
        </p:nvSpPr>
        <p:spPr>
          <a:xfrm>
            <a:off x="628650" y="1508760"/>
            <a:ext cx="7886700" cy="4668203"/>
          </a:xfrm>
        </p:spPr>
        <p:txBody>
          <a:bodyPr>
            <a:normAutofit fontScale="85000" lnSpcReduction="10000"/>
          </a:bodyPr>
          <a:lstStyle/>
          <a:p>
            <a:pPr algn="just">
              <a:lnSpc>
                <a:spcPct val="107000"/>
              </a:lnSpc>
              <a:spcAft>
                <a:spcPts val="800"/>
              </a:spcAft>
            </a:pPr>
            <a:r>
              <a:rPr lang="en-IN" sz="1900" kern="0" dirty="0">
                <a:effectLst/>
                <a:latin typeface="Times New Roman" panose="02020603050405020304" pitchFamily="18" charset="0"/>
                <a:ea typeface="Calibri" panose="020F0502020204030204" pitchFamily="34" charset="0"/>
                <a:cs typeface="Times New Roman" panose="02020603050405020304" pitchFamily="18" charset="0"/>
              </a:rPr>
              <a:t>This project is to develop and assess a "big data analytics" technique to assist strategic decision-making in tourism destination management using a design science research methodology.</a:t>
            </a:r>
          </a:p>
          <a:p>
            <a:pPr algn="just">
              <a:lnSpc>
                <a:spcPct val="107000"/>
              </a:lnSpc>
              <a:spcAft>
                <a:spcPts val="800"/>
              </a:spcAft>
            </a:pPr>
            <a:r>
              <a:rPr lang="en-US" sz="1900" kern="0" dirty="0">
                <a:effectLst/>
                <a:latin typeface="Times New Roman" panose="02020603050405020304" pitchFamily="18" charset="0"/>
                <a:ea typeface="Calibri" panose="020F0502020204030204" pitchFamily="34" charset="0"/>
                <a:cs typeface="Times New Roman" panose="02020603050405020304" pitchFamily="18" charset="0"/>
              </a:rPr>
              <a:t>Textual metadata processing to extract a list of interest candidates from geotagged pictures.</a:t>
            </a:r>
          </a:p>
          <a:p>
            <a:pPr algn="just">
              <a:lnSpc>
                <a:spcPct val="107000"/>
              </a:lnSpc>
              <a:spcAft>
                <a:spcPts val="800"/>
              </a:spcAft>
            </a:pPr>
            <a:r>
              <a:rPr lang="en-IN" sz="1900" kern="0" dirty="0">
                <a:effectLst/>
                <a:latin typeface="Times New Roman" panose="02020603050405020304" pitchFamily="18" charset="0"/>
                <a:ea typeface="Calibri" panose="020F0502020204030204" pitchFamily="34" charset="0"/>
                <a:cs typeface="Times New Roman" panose="02020603050405020304" pitchFamily="18" charset="0"/>
              </a:rPr>
              <a:t>To analyse and predict tourist behavioural patterns at specific destinations through the use of geotagged photos uploaded by tourists to the photo-sharing social media site, </a:t>
            </a:r>
          </a:p>
          <a:p>
            <a:pPr algn="just">
              <a:lnSpc>
                <a:spcPct val="107000"/>
              </a:lnSpc>
              <a:spcAft>
                <a:spcPts val="800"/>
              </a:spcAft>
            </a:pPr>
            <a:r>
              <a:rPr lang="en-US" sz="1900" i="0" dirty="0">
                <a:effectLst/>
                <a:latin typeface="Times New Roman" panose="02020603050405020304" pitchFamily="18" charset="0"/>
                <a:cs typeface="Times New Roman" panose="02020603050405020304" pitchFamily="18" charset="0"/>
              </a:rPr>
              <a:t>The resulting visualization helps identify patterns and relationships between tourist interests and visitation numbers within each cluster</a:t>
            </a:r>
            <a:r>
              <a:rPr lang="en-US" sz="1900" i="0" dirty="0">
                <a:solidFill>
                  <a:srgbClr val="374151"/>
                </a:solidFill>
                <a:effectLst/>
                <a:latin typeface="Times New Roman" panose="02020603050405020304" pitchFamily="18" charset="0"/>
                <a:cs typeface="Times New Roman" panose="02020603050405020304" pitchFamily="18" charset="0"/>
              </a:rPr>
              <a:t>.</a:t>
            </a:r>
            <a:endParaRPr lang="en-US" sz="1900" kern="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900" kern="0" dirty="0">
                <a:effectLst/>
                <a:latin typeface="Times New Roman" panose="02020603050405020304" pitchFamily="18" charset="0"/>
                <a:ea typeface="Calibri" panose="020F0502020204030204" pitchFamily="34" charset="0"/>
                <a:cs typeface="Times New Roman" panose="02020603050405020304" pitchFamily="18" charset="0"/>
              </a:rPr>
              <a:t>Geographical data clustering to identify popular tourist locations for each of the identified tourist interests.</a:t>
            </a:r>
          </a:p>
          <a:p>
            <a:pPr marL="0" marR="0" algn="just">
              <a:lnSpc>
                <a:spcPct val="107000"/>
              </a:lnSpc>
              <a:spcBef>
                <a:spcPts val="0"/>
              </a:spcBef>
              <a:spcAft>
                <a:spcPts val="800"/>
              </a:spcAft>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When a new user enters a query, the clustering algorithm predicts similar clusters based on        the query and recommends the top 5 frequently visited locations that are similar in interest.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608D8D-52C9-B2EC-8975-7B6E5B69B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84996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B8A6-91A9-1087-AA2C-B5BED1E9DD9C}"/>
              </a:ext>
            </a:extLst>
          </p:cNvPr>
          <p:cNvSpPr>
            <a:spLocks noGrp="1"/>
          </p:cNvSpPr>
          <p:nvPr>
            <p:ph type="title"/>
          </p:nvPr>
        </p:nvSpPr>
        <p:spPr>
          <a:xfrm>
            <a:off x="708161" y="414210"/>
            <a:ext cx="7886700" cy="768545"/>
          </a:xfrm>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F3282FF-3283-208B-3AE1-53920BD76086}"/>
              </a:ext>
            </a:extLst>
          </p:cNvPr>
          <p:cNvSpPr>
            <a:spLocks noGrp="1"/>
          </p:cNvSpPr>
          <p:nvPr>
            <p:ph idx="1"/>
          </p:nvPr>
        </p:nvSpPr>
        <p:spPr/>
        <p:txBody>
          <a:bodyPr/>
          <a:lstStyle/>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6FA329EA-965B-61C2-B3E7-8E7304C305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0" name="TextBox 9">
            <a:extLst>
              <a:ext uri="{FF2B5EF4-FFF2-40B4-BE49-F238E27FC236}">
                <a16:creationId xmlns:a16="http://schemas.microsoft.com/office/drawing/2014/main" id="{7A4C2327-A585-0CB8-EC3B-45FE2E8932E6}"/>
              </a:ext>
            </a:extLst>
          </p:cNvPr>
          <p:cNvSpPr txBox="1"/>
          <p:nvPr/>
        </p:nvSpPr>
        <p:spPr>
          <a:xfrm>
            <a:off x="748746" y="1724416"/>
            <a:ext cx="7886699" cy="4185761"/>
          </a:xfrm>
          <a:prstGeom prst="rect">
            <a:avLst/>
          </a:prstGeom>
          <a:noFill/>
        </p:spPr>
        <p:txBody>
          <a:bodyPr wrap="square">
            <a:spAutoFit/>
          </a:bodyPr>
          <a:lstStyle/>
          <a:p>
            <a:pPr algn="just"/>
            <a:r>
              <a:rPr lang="en-US" b="0" i="0" dirty="0">
                <a:solidFill>
                  <a:srgbClr val="374151"/>
                </a:solidFill>
                <a:effectLst/>
                <a:latin typeface="Söhne"/>
              </a:rPr>
              <a:t>The content generated by individual travelers on various online platforms, such as Facebook, Flickr, YouTube, and Twitter, contains valuable information. This data can offer insights into visitor behavior and preferences relevant to Tourism Destination (TD) management.</a:t>
            </a:r>
          </a:p>
          <a:p>
            <a:pPr algn="just"/>
            <a:endParaRPr lang="en-US" dirty="0">
              <a:solidFill>
                <a:srgbClr val="374151"/>
              </a:solidFill>
              <a:latin typeface="Söhne"/>
            </a:endParaRPr>
          </a:p>
          <a:p>
            <a:pPr algn="just"/>
            <a:r>
              <a:rPr lang="en-US" b="0" i="0" dirty="0">
                <a:solidFill>
                  <a:srgbClr val="374151"/>
                </a:solidFill>
                <a:effectLst/>
                <a:latin typeface="Söhne"/>
              </a:rPr>
              <a:t>Despite the abundance of data on social media platforms, tourism authorities often overlook gathering and analyzing this information. The untapped potential lies in the rich source of data that could enhance understanding of traveler preferences and behaviors.</a:t>
            </a:r>
            <a:endParaRPr lang="en-US" dirty="0">
              <a:solidFill>
                <a:srgbClr val="374151"/>
              </a:solidFill>
              <a:latin typeface="Söhne"/>
            </a:endParaRPr>
          </a:p>
          <a:p>
            <a:pPr algn="just"/>
            <a:endParaRPr lang="en-US" dirty="0">
              <a:solidFill>
                <a:srgbClr val="374151"/>
              </a:solidFill>
              <a:latin typeface="Söhne"/>
            </a:endParaRPr>
          </a:p>
          <a:p>
            <a:pPr algn="just"/>
            <a:r>
              <a:rPr lang="en-US" b="0" i="0" dirty="0">
                <a:solidFill>
                  <a:srgbClr val="374151"/>
                </a:solidFill>
                <a:effectLst/>
                <a:latin typeface="Söhne"/>
              </a:rPr>
              <a:t>The data from individual travelers could be crucial for decision-making in TD management. However, the gap in tools and methods for effective analysis hinders the extraction of meaningful insights from this wealth of information.</a:t>
            </a:r>
            <a:endParaRPr lang="en-US" dirty="0">
              <a:solidFill>
                <a:srgbClr val="374151"/>
              </a:solidFill>
              <a:latin typeface="Söhne"/>
            </a:endParaRPr>
          </a:p>
          <a:p>
            <a:pPr algn="just"/>
            <a:endParaRPr lang="en-US" dirty="0">
              <a:solidFill>
                <a:srgbClr val="374151"/>
              </a:solidFill>
              <a:latin typeface="Söhne"/>
            </a:endParaRPr>
          </a:p>
          <a:p>
            <a:pPr algn="just"/>
            <a:r>
              <a:rPr lang="en-US" b="0" i="0" dirty="0">
                <a:solidFill>
                  <a:srgbClr val="374151"/>
                </a:solidFill>
                <a:effectLst/>
                <a:latin typeface="Söhne"/>
              </a:rPr>
              <a:t>The enormity and diversity of big data sets from individual travelers pose challenges for traditional analytics tools, limiting their effectiveness in processing and deriving actionable insights.</a:t>
            </a:r>
            <a:endParaRPr lang="en-US" dirty="0">
              <a:solidFill>
                <a:srgbClr val="374151"/>
              </a:solidFill>
              <a:latin typeface="Söhne"/>
            </a:endParaRPr>
          </a:p>
          <a:p>
            <a:pPr algn="just"/>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284908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B8A6-91A9-1087-AA2C-B5BED1E9DD9C}"/>
              </a:ext>
            </a:extLst>
          </p:cNvPr>
          <p:cNvSpPr>
            <a:spLocks noGrp="1"/>
          </p:cNvSpPr>
          <p:nvPr>
            <p:ph type="title"/>
          </p:nvPr>
        </p:nvSpPr>
        <p:spPr>
          <a:xfrm>
            <a:off x="628650" y="387706"/>
            <a:ext cx="7886700" cy="768545"/>
          </a:xfrm>
        </p:spPr>
        <p:txBody>
          <a:bodyPr>
            <a:normAutofit/>
          </a:bodyPr>
          <a:lstStyle/>
          <a:p>
            <a:r>
              <a:rPr lang="en-IN" sz="3200" dirty="0">
                <a:latin typeface="Times New Roman" panose="02020603050405020304" pitchFamily="18" charset="0"/>
                <a:cs typeface="Times New Roman" panose="02020603050405020304" pitchFamily="18" charset="0"/>
              </a:rPr>
              <a:t>SOURCE DATASET</a:t>
            </a:r>
          </a:p>
        </p:txBody>
      </p:sp>
      <p:sp>
        <p:nvSpPr>
          <p:cNvPr id="3" name="Content Placeholder 2">
            <a:extLst>
              <a:ext uri="{FF2B5EF4-FFF2-40B4-BE49-F238E27FC236}">
                <a16:creationId xmlns:a16="http://schemas.microsoft.com/office/drawing/2014/main" id="{2F3282FF-3283-208B-3AE1-53920BD76086}"/>
              </a:ext>
            </a:extLst>
          </p:cNvPr>
          <p:cNvSpPr>
            <a:spLocks noGrp="1"/>
          </p:cNvSpPr>
          <p:nvPr>
            <p:ph idx="1"/>
          </p:nvPr>
        </p:nvSpPr>
        <p:spPr/>
        <p:txBody>
          <a:bodyPr/>
          <a:lstStyle/>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6FA329EA-965B-61C2-B3E7-8E7304C305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7" name="TextBox 6">
            <a:extLst>
              <a:ext uri="{FF2B5EF4-FFF2-40B4-BE49-F238E27FC236}">
                <a16:creationId xmlns:a16="http://schemas.microsoft.com/office/drawing/2014/main" id="{6FC9B1FC-B6E3-8104-7C23-D31612AEEFA6}"/>
              </a:ext>
            </a:extLst>
          </p:cNvPr>
          <p:cNvSpPr txBox="1"/>
          <p:nvPr/>
        </p:nvSpPr>
        <p:spPr>
          <a:xfrm>
            <a:off x="739656" y="1686777"/>
            <a:ext cx="7682101" cy="3331618"/>
          </a:xfrm>
          <a:prstGeom prst="rect">
            <a:avLst/>
          </a:prstGeom>
          <a:noFill/>
        </p:spPr>
        <p:txBody>
          <a:bodyPr wrap="square">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dataset is taken from Kaggle which contains different attributes</a:t>
            </a:r>
          </a:p>
          <a:p>
            <a:pPr marL="285750" indent="-285750">
              <a:lnSpc>
                <a:spcPct val="200000"/>
              </a:lnSpc>
              <a:buFont typeface="Arial" panose="020B0604020202020204" pitchFamily="34" charset="0"/>
              <a:buChar char="•"/>
            </a:pPr>
            <a:r>
              <a:rPr lang="en-IN" sz="1800" kern="0" dirty="0">
                <a:effectLst/>
                <a:latin typeface="Times New Roman" panose="02020603050405020304" pitchFamily="18" charset="0"/>
                <a:ea typeface="Calibri" panose="020F0502020204030204" pitchFamily="34" charset="0"/>
              </a:rPr>
              <a:t>Photo ID</a:t>
            </a:r>
          </a:p>
          <a:p>
            <a:pPr marL="285750" indent="-285750">
              <a:lnSpc>
                <a:spcPct val="200000"/>
              </a:lnSpc>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Title</a:t>
            </a:r>
            <a:endParaRPr lang="en-IN" sz="1800" kern="0" dirty="0">
              <a:effectLst/>
              <a:latin typeface="Times New Roman" panose="02020603050405020304" pitchFamily="18" charset="0"/>
              <a:ea typeface="Calibri" panose="020F0502020204030204" pitchFamily="34" charset="0"/>
            </a:endParaRPr>
          </a:p>
          <a:p>
            <a:pPr marL="285750" indent="-285750">
              <a:lnSpc>
                <a:spcPct val="200000"/>
              </a:lnSpc>
              <a:buFont typeface="Arial" panose="020B0604020202020204" pitchFamily="34" charset="0"/>
              <a:buChar char="•"/>
            </a:pPr>
            <a:r>
              <a:rPr lang="en-IN" sz="1800" kern="0" dirty="0">
                <a:effectLst/>
                <a:latin typeface="Times New Roman" panose="02020603050405020304" pitchFamily="18" charset="0"/>
                <a:ea typeface="Calibri" panose="020F0502020204030204" pitchFamily="34" charset="0"/>
              </a:rPr>
              <a:t>Description</a:t>
            </a:r>
          </a:p>
          <a:p>
            <a:pPr marL="285750" indent="-285750">
              <a:lnSpc>
                <a:spcPct val="200000"/>
              </a:lnSpc>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T</a:t>
            </a:r>
            <a:r>
              <a:rPr lang="en-IN" sz="1800" kern="0" dirty="0">
                <a:effectLst/>
                <a:latin typeface="Times New Roman" panose="02020603050405020304" pitchFamily="18" charset="0"/>
                <a:ea typeface="Calibri" panose="020F0502020204030204" pitchFamily="34" charset="0"/>
              </a:rPr>
              <a:t>ags</a:t>
            </a:r>
            <a:endParaRPr lang="en-IN" sz="1800" dirty="0">
              <a:latin typeface="Times New Roman" panose="02020603050405020304" pitchFamily="18" charset="0"/>
              <a:ea typeface="Calibri" panose="020F0502020204030204" pitchFamily="34" charset="0"/>
            </a:endParaRPr>
          </a:p>
          <a:p>
            <a:pPr marL="285750" indent="-285750">
              <a:lnSpc>
                <a:spcPct val="200000"/>
              </a:lnSpc>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F</a:t>
            </a:r>
            <a:r>
              <a:rPr lang="en-IN" sz="1800" kern="0" dirty="0">
                <a:effectLst/>
                <a:latin typeface="Times New Roman" panose="02020603050405020304" pitchFamily="18" charset="0"/>
                <a:ea typeface="Calibri" panose="020F0502020204030204" pitchFamily="34" charset="0"/>
              </a:rPr>
              <a:t>avourites as Number of  times visited </a:t>
            </a:r>
            <a:endParaRPr lang="en-US" dirty="0"/>
          </a:p>
        </p:txBody>
      </p:sp>
    </p:spTree>
    <p:extLst>
      <p:ext uri="{BB962C8B-B14F-4D97-AF65-F5344CB8AC3E}">
        <p14:creationId xmlns:p14="http://schemas.microsoft.com/office/powerpoint/2010/main" val="128076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8B8A6-91A9-1087-AA2C-B5BED1E9DD9C}"/>
              </a:ext>
            </a:extLst>
          </p:cNvPr>
          <p:cNvSpPr>
            <a:spLocks noGrp="1"/>
          </p:cNvSpPr>
          <p:nvPr>
            <p:ph type="title"/>
          </p:nvPr>
        </p:nvSpPr>
        <p:spPr>
          <a:xfrm>
            <a:off x="473202" y="457200"/>
            <a:ext cx="3257550" cy="1929384"/>
          </a:xfrm>
        </p:spPr>
        <p:txBody>
          <a:bodyPr anchor="ctr">
            <a:normAutofit/>
          </a:bodyPr>
          <a:lstStyle/>
          <a:p>
            <a:r>
              <a:rPr lang="en-IN" sz="3200" dirty="0">
                <a:latin typeface="Times New Roman" panose="02020603050405020304" pitchFamily="18" charset="0"/>
                <a:cs typeface="Times New Roman" panose="02020603050405020304" pitchFamily="18" charset="0"/>
              </a:rPr>
              <a:t>PACKAGES AND LIBRARIES</a:t>
            </a:r>
          </a:p>
        </p:txBody>
      </p:sp>
      <p:sp>
        <p:nvSpPr>
          <p:cNvPr id="4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9251" y="1415034"/>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3282FF-3283-208B-3AE1-53920BD76086}"/>
              </a:ext>
            </a:extLst>
          </p:cNvPr>
          <p:cNvSpPr>
            <a:spLocks noGrp="1"/>
          </p:cNvSpPr>
          <p:nvPr>
            <p:ph idx="1"/>
          </p:nvPr>
        </p:nvSpPr>
        <p:spPr>
          <a:xfrm>
            <a:off x="4155947" y="457200"/>
            <a:ext cx="4505706" cy="1929384"/>
          </a:xfrm>
        </p:spPr>
        <p:txBody>
          <a:bodyPr anchor="ctr">
            <a:normAutofit/>
          </a:bodyPr>
          <a:lstStyle/>
          <a:p>
            <a:pPr marL="0" indent="0">
              <a:buNone/>
            </a:pPr>
            <a:endParaRPr lang="en-US" sz="1900"/>
          </a:p>
          <a:p>
            <a:pPr marL="0" indent="0">
              <a:buNone/>
            </a:pPr>
            <a:endParaRPr lang="en-IN" sz="1900"/>
          </a:p>
        </p:txBody>
      </p:sp>
      <p:sp>
        <p:nvSpPr>
          <p:cNvPr id="4" name="Slide Number Placeholder 3">
            <a:extLst>
              <a:ext uri="{FF2B5EF4-FFF2-40B4-BE49-F238E27FC236}">
                <a16:creationId xmlns:a16="http://schemas.microsoft.com/office/drawing/2014/main" id="{6FA329EA-965B-61C2-B3E7-8E7304C305C0}"/>
              </a:ext>
            </a:extLst>
          </p:cNvPr>
          <p:cNvSpPr>
            <a:spLocks noGrp="1"/>
          </p:cNvSpPr>
          <p:nvPr>
            <p:ph type="sldNum" sz="quarter"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6</a:t>
            </a:fld>
            <a:endParaRPr lang="en-US"/>
          </a:p>
        </p:txBody>
      </p:sp>
      <p:pic>
        <p:nvPicPr>
          <p:cNvPr id="14" name="Picture 13">
            <a:extLst>
              <a:ext uri="{FF2B5EF4-FFF2-40B4-BE49-F238E27FC236}">
                <a16:creationId xmlns:a16="http://schemas.microsoft.com/office/drawing/2014/main" id="{DDA15F45-9702-B835-D5E9-2F5AE30C26F8}"/>
              </a:ext>
            </a:extLst>
          </p:cNvPr>
          <p:cNvPicPr>
            <a:picLocks noChangeAspect="1"/>
          </p:cNvPicPr>
          <p:nvPr/>
        </p:nvPicPr>
        <p:blipFill>
          <a:blip r:embed="rId2"/>
          <a:stretch>
            <a:fillRect/>
          </a:stretch>
        </p:blipFill>
        <p:spPr>
          <a:xfrm>
            <a:off x="602975" y="2386585"/>
            <a:ext cx="3127778" cy="1485976"/>
          </a:xfrm>
          <a:prstGeom prst="rect">
            <a:avLst/>
          </a:prstGeom>
        </p:spPr>
      </p:pic>
      <p:pic>
        <p:nvPicPr>
          <p:cNvPr id="8" name="Picture 7">
            <a:extLst>
              <a:ext uri="{FF2B5EF4-FFF2-40B4-BE49-F238E27FC236}">
                <a16:creationId xmlns:a16="http://schemas.microsoft.com/office/drawing/2014/main" id="{D6025E6E-C29B-D606-2E68-8B97E9CC593C}"/>
              </a:ext>
            </a:extLst>
          </p:cNvPr>
          <p:cNvPicPr>
            <a:picLocks noChangeAspect="1"/>
          </p:cNvPicPr>
          <p:nvPr/>
        </p:nvPicPr>
        <p:blipFill>
          <a:blip r:embed="rId3"/>
          <a:stretch>
            <a:fillRect/>
          </a:stretch>
        </p:blipFill>
        <p:spPr>
          <a:xfrm>
            <a:off x="4142230" y="1124365"/>
            <a:ext cx="4743108" cy="5095460"/>
          </a:xfrm>
          <a:prstGeom prst="rect">
            <a:avLst/>
          </a:prstGeom>
        </p:spPr>
      </p:pic>
      <p:pic>
        <p:nvPicPr>
          <p:cNvPr id="10" name="Picture 9">
            <a:extLst>
              <a:ext uri="{FF2B5EF4-FFF2-40B4-BE49-F238E27FC236}">
                <a16:creationId xmlns:a16="http://schemas.microsoft.com/office/drawing/2014/main" id="{7870F8F7-8DE2-0DE1-CA71-D59369781650}"/>
              </a:ext>
            </a:extLst>
          </p:cNvPr>
          <p:cNvPicPr>
            <a:picLocks noChangeAspect="1"/>
          </p:cNvPicPr>
          <p:nvPr/>
        </p:nvPicPr>
        <p:blipFill>
          <a:blip r:embed="rId4"/>
          <a:stretch>
            <a:fillRect/>
          </a:stretch>
        </p:blipFill>
        <p:spPr>
          <a:xfrm>
            <a:off x="473201" y="4286759"/>
            <a:ext cx="3412653" cy="1929384"/>
          </a:xfrm>
          <a:prstGeom prst="rect">
            <a:avLst/>
          </a:prstGeom>
        </p:spPr>
      </p:pic>
    </p:spTree>
    <p:extLst>
      <p:ext uri="{BB962C8B-B14F-4D97-AF65-F5344CB8AC3E}">
        <p14:creationId xmlns:p14="http://schemas.microsoft.com/office/powerpoint/2010/main" val="210020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B8A6-91A9-1087-AA2C-B5BED1E9DD9C}"/>
              </a:ext>
            </a:extLst>
          </p:cNvPr>
          <p:cNvSpPr>
            <a:spLocks noGrp="1"/>
          </p:cNvSpPr>
          <p:nvPr>
            <p:ph type="title"/>
          </p:nvPr>
        </p:nvSpPr>
        <p:spPr>
          <a:xfrm>
            <a:off x="628650" y="387706"/>
            <a:ext cx="7886700" cy="768545"/>
          </a:xfrm>
        </p:spPr>
        <p:txBody>
          <a:bodyPr>
            <a:normAutofit/>
          </a:bodyPr>
          <a:lstStyle/>
          <a:p>
            <a:r>
              <a:rPr lang="en-IN" sz="3200"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2F3282FF-3283-208B-3AE1-53920BD76086}"/>
              </a:ext>
            </a:extLst>
          </p:cNvPr>
          <p:cNvSpPr>
            <a:spLocks noGrp="1"/>
          </p:cNvSpPr>
          <p:nvPr>
            <p:ph idx="1"/>
          </p:nvPr>
        </p:nvSpPr>
        <p:spPr/>
        <p:txBody>
          <a:bodyPr/>
          <a:lstStyle/>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6FA329EA-965B-61C2-B3E7-8E7304C305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0" name="Picture 9">
            <a:extLst>
              <a:ext uri="{FF2B5EF4-FFF2-40B4-BE49-F238E27FC236}">
                <a16:creationId xmlns:a16="http://schemas.microsoft.com/office/drawing/2014/main" id="{335DE3A1-ACF2-C70A-965F-62905CA822E2}"/>
              </a:ext>
            </a:extLst>
          </p:cNvPr>
          <p:cNvPicPr>
            <a:picLocks noChangeAspect="1"/>
          </p:cNvPicPr>
          <p:nvPr/>
        </p:nvPicPr>
        <p:blipFill>
          <a:blip r:embed="rId2"/>
          <a:stretch>
            <a:fillRect/>
          </a:stretch>
        </p:blipFill>
        <p:spPr>
          <a:xfrm>
            <a:off x="284922" y="4542916"/>
            <a:ext cx="8574156" cy="2315084"/>
          </a:xfrm>
          <a:prstGeom prst="rect">
            <a:avLst/>
          </a:prstGeom>
        </p:spPr>
      </p:pic>
      <p:pic>
        <p:nvPicPr>
          <p:cNvPr id="6" name="Picture 5">
            <a:extLst>
              <a:ext uri="{FF2B5EF4-FFF2-40B4-BE49-F238E27FC236}">
                <a16:creationId xmlns:a16="http://schemas.microsoft.com/office/drawing/2014/main" id="{146D60CF-163C-6B70-7A67-721974745FD2}"/>
              </a:ext>
            </a:extLst>
          </p:cNvPr>
          <p:cNvPicPr>
            <a:picLocks noChangeAspect="1"/>
          </p:cNvPicPr>
          <p:nvPr/>
        </p:nvPicPr>
        <p:blipFill>
          <a:blip r:embed="rId3"/>
          <a:stretch>
            <a:fillRect/>
          </a:stretch>
        </p:blipFill>
        <p:spPr>
          <a:xfrm>
            <a:off x="695739" y="1371770"/>
            <a:ext cx="7566991" cy="3041248"/>
          </a:xfrm>
          <a:prstGeom prst="rect">
            <a:avLst/>
          </a:prstGeom>
        </p:spPr>
      </p:pic>
    </p:spTree>
    <p:extLst>
      <p:ext uri="{BB962C8B-B14F-4D97-AF65-F5344CB8AC3E}">
        <p14:creationId xmlns:p14="http://schemas.microsoft.com/office/powerpoint/2010/main" val="87342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9720-0576-2E4E-B6D0-C0CA01447F4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PREPROCESSING</a:t>
            </a:r>
          </a:p>
        </p:txBody>
      </p:sp>
      <p:sp>
        <p:nvSpPr>
          <p:cNvPr id="4" name="Slide Number Placeholder 3">
            <a:extLst>
              <a:ext uri="{FF2B5EF4-FFF2-40B4-BE49-F238E27FC236}">
                <a16:creationId xmlns:a16="http://schemas.microsoft.com/office/drawing/2014/main" id="{3B1F598C-DFF7-D330-4D4B-B4236552A8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Content Placeholder 4">
            <a:extLst>
              <a:ext uri="{FF2B5EF4-FFF2-40B4-BE49-F238E27FC236}">
                <a16:creationId xmlns:a16="http://schemas.microsoft.com/office/drawing/2014/main" id="{ED734E43-5297-D6A6-67BD-61C50179C26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0D399C0F-8E5A-08F5-49C5-E33C48238AAF}"/>
              </a:ext>
            </a:extLst>
          </p:cNvPr>
          <p:cNvPicPr>
            <a:picLocks noChangeAspect="1"/>
          </p:cNvPicPr>
          <p:nvPr/>
        </p:nvPicPr>
        <p:blipFill>
          <a:blip r:embed="rId2"/>
          <a:stretch>
            <a:fillRect/>
          </a:stretch>
        </p:blipFill>
        <p:spPr>
          <a:xfrm>
            <a:off x="715617" y="1583635"/>
            <a:ext cx="7580243" cy="4134677"/>
          </a:xfrm>
          <a:prstGeom prst="rect">
            <a:avLst/>
          </a:prstGeom>
        </p:spPr>
      </p:pic>
    </p:spTree>
    <p:extLst>
      <p:ext uri="{BB962C8B-B14F-4D97-AF65-F5344CB8AC3E}">
        <p14:creationId xmlns:p14="http://schemas.microsoft.com/office/powerpoint/2010/main" val="57616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ADF0-0868-EDC1-685A-A0302200DFC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DATA PROCESSING</a:t>
            </a:r>
          </a:p>
        </p:txBody>
      </p:sp>
      <p:sp>
        <p:nvSpPr>
          <p:cNvPr id="4" name="Slide Number Placeholder 3">
            <a:extLst>
              <a:ext uri="{FF2B5EF4-FFF2-40B4-BE49-F238E27FC236}">
                <a16:creationId xmlns:a16="http://schemas.microsoft.com/office/drawing/2014/main" id="{4FF1995B-7316-2608-251F-AE24D02A18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Content Placeholder 4">
            <a:extLst>
              <a:ext uri="{FF2B5EF4-FFF2-40B4-BE49-F238E27FC236}">
                <a16:creationId xmlns:a16="http://schemas.microsoft.com/office/drawing/2014/main" id="{509BA439-207F-E00B-F051-1B20B3FECC31}"/>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B53945E8-B4E3-229A-5346-C947745AE4E8}"/>
              </a:ext>
            </a:extLst>
          </p:cNvPr>
          <p:cNvPicPr>
            <a:picLocks noChangeAspect="1"/>
          </p:cNvPicPr>
          <p:nvPr/>
        </p:nvPicPr>
        <p:blipFill>
          <a:blip r:embed="rId2"/>
          <a:stretch>
            <a:fillRect/>
          </a:stretch>
        </p:blipFill>
        <p:spPr>
          <a:xfrm>
            <a:off x="556591" y="1606916"/>
            <a:ext cx="7886700" cy="4931997"/>
          </a:xfrm>
          <a:prstGeom prst="rect">
            <a:avLst/>
          </a:prstGeom>
        </p:spPr>
      </p:pic>
    </p:spTree>
    <p:extLst>
      <p:ext uri="{BB962C8B-B14F-4D97-AF65-F5344CB8AC3E}">
        <p14:creationId xmlns:p14="http://schemas.microsoft.com/office/powerpoint/2010/main" val="413113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5133</TotalTime>
  <Words>482</Words>
  <Application>Microsoft Office PowerPoint</Application>
  <PresentationFormat>On-screen Show (4:3)</PresentationFormat>
  <Paragraphs>67</Paragraphs>
  <Slides>16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Algerian</vt:lpstr>
      <vt:lpstr>Arial</vt:lpstr>
      <vt:lpstr>Calibri</vt:lpstr>
      <vt:lpstr>Calibri Light</vt:lpstr>
      <vt:lpstr>Söhne</vt:lpstr>
      <vt:lpstr>Times New Roman</vt:lpstr>
      <vt:lpstr>Office Theme</vt:lpstr>
      <vt:lpstr>1_Office Theme</vt:lpstr>
      <vt:lpstr>Analysing Tourist Behaviour using Big Data Technology  </vt:lpstr>
      <vt:lpstr>ABSTRACT</vt:lpstr>
      <vt:lpstr>OBJECTIVES</vt:lpstr>
      <vt:lpstr>INTRODUCTION</vt:lpstr>
      <vt:lpstr>SOURCE DATASET</vt:lpstr>
      <vt:lpstr>PACKAGES AND LIBRARIES</vt:lpstr>
      <vt:lpstr>DATA COLLECTION</vt:lpstr>
      <vt:lpstr>DATA PREPROCESSING</vt:lpstr>
      <vt:lpstr>DATA PROCESSING</vt:lpstr>
      <vt:lpstr>PowerPoint Presentation</vt:lpstr>
      <vt:lpstr>CLUSTERING</vt:lpstr>
      <vt:lpstr>DATA VISUALIZATION</vt:lpstr>
      <vt:lpstr>DATA VISUALIZATION</vt:lpstr>
      <vt:lpstr>RESULT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COMP-SCI 5540 Principles of Big Data Management</dc:title>
  <dc:creator>sravya</dc:creator>
  <cp:lastModifiedBy>Pasham, Shravani</cp:lastModifiedBy>
  <cp:revision>80</cp:revision>
  <dcterms:modified xsi:type="dcterms:W3CDTF">2023-12-09T04:16:01Z</dcterms:modified>
</cp:coreProperties>
</file>