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96" r:id="rId4"/>
    <p:sldId id="298" r:id="rId5"/>
    <p:sldId id="305" r:id="rId6"/>
    <p:sldId id="307" r:id="rId7"/>
    <p:sldId id="306" r:id="rId8"/>
    <p:sldId id="303" r:id="rId9"/>
    <p:sldId id="304" r:id="rId10"/>
    <p:sldId id="265" r:id="rId11"/>
  </p:sldIdLst>
  <p:sldSz cx="9144000" cy="5143500" type="screen16x9"/>
  <p:notesSz cx="6858000" cy="9144000"/>
  <p:embeddedFontLst>
    <p:embeddedFont>
      <p:font typeface="Epilogue" panose="020B0604020202020204" charset="0"/>
      <p:regular r:id="rId13"/>
      <p:bold r:id="rId14"/>
      <p:italic r:id="rId15"/>
      <p:boldItalic r:id="rId16"/>
    </p:embeddedFont>
    <p:embeddedFont>
      <p:font typeface="Lexend Deca" panose="020B0604020202020204" charset="0"/>
      <p:regular r:id="rId17"/>
      <p:bold r:id="rId18"/>
    </p:embeddedFont>
    <p:embeddedFont>
      <p:font typeface="Nunito Light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83"/>
    <a:srgbClr val="A3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91F21-96C6-413D-B727-288F4D12AEB7}">
  <a:tblStyle styleId="{C6F91F21-96C6-413D-B727-288F4D12A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20075D-D793-43D8-878F-A31E38B918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4c1a1caa51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4c1a1caa51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c1a1caa51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c1a1caa51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c1a1caa51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c1a1caa51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34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c1a1caa51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c1a1caa51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9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c1a1caa51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c1a1caa51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81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c1a1caa51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c1a1caa51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8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c1a1caa51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c1a1caa51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51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c1a1caa51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c1a1caa51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75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c1a1caa51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c1a1caa51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75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3300" y="142800"/>
            <a:ext cx="8777400" cy="4857900"/>
          </a:xfrm>
          <a:prstGeom prst="roundRect">
            <a:avLst>
              <a:gd name="adj" fmla="val 38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23988"/>
            <a:ext cx="53208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84650"/>
            <a:ext cx="41541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183300" y="142800"/>
            <a:ext cx="8777400" cy="4857900"/>
          </a:xfrm>
          <a:prstGeom prst="roundRect">
            <a:avLst>
              <a:gd name="adj" fmla="val 38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387058" y="370480"/>
            <a:ext cx="157131" cy="338038"/>
          </a:xfrm>
          <a:custGeom>
            <a:avLst/>
            <a:gdLst/>
            <a:ahLst/>
            <a:cxnLst/>
            <a:rect l="l" t="t" r="r" b="b"/>
            <a:pathLst>
              <a:path w="5135" h="11047" extrusionOk="0">
                <a:moveTo>
                  <a:pt x="2575" y="0"/>
                </a:moveTo>
                <a:lnTo>
                  <a:pt x="0" y="6598"/>
                </a:lnTo>
                <a:lnTo>
                  <a:pt x="2575" y="6598"/>
                </a:lnTo>
                <a:lnTo>
                  <a:pt x="2575" y="11046"/>
                </a:lnTo>
                <a:lnTo>
                  <a:pt x="5135" y="4434"/>
                </a:lnTo>
                <a:lnTo>
                  <a:pt x="2575" y="4434"/>
                </a:lnTo>
                <a:lnTo>
                  <a:pt x="25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423992" y="927437"/>
            <a:ext cx="687704" cy="153887"/>
            <a:chOff x="5906767" y="105437"/>
            <a:chExt cx="687704" cy="153887"/>
          </a:xfrm>
        </p:grpSpPr>
        <p:sp>
          <p:nvSpPr>
            <p:cNvPr id="28" name="Google Shape;28;p4"/>
            <p:cNvSpPr/>
            <p:nvPr/>
          </p:nvSpPr>
          <p:spPr>
            <a:xfrm>
              <a:off x="6053647" y="105437"/>
              <a:ext cx="540824" cy="73226"/>
            </a:xfrm>
            <a:custGeom>
              <a:avLst/>
              <a:gdLst/>
              <a:ahLst/>
              <a:cxnLst/>
              <a:rect l="l" t="t" r="r" b="b"/>
              <a:pathLst>
                <a:path w="17674" h="2393" extrusionOk="0">
                  <a:moveTo>
                    <a:pt x="305" y="1"/>
                  </a:moveTo>
                  <a:cubicBezTo>
                    <a:pt x="137" y="1"/>
                    <a:pt x="0" y="138"/>
                    <a:pt x="0" y="306"/>
                  </a:cubicBezTo>
                  <a:cubicBezTo>
                    <a:pt x="0" y="473"/>
                    <a:pt x="137" y="610"/>
                    <a:pt x="305" y="610"/>
                  </a:cubicBezTo>
                  <a:cubicBezTo>
                    <a:pt x="747" y="610"/>
                    <a:pt x="945" y="900"/>
                    <a:pt x="1280" y="1372"/>
                  </a:cubicBezTo>
                  <a:cubicBezTo>
                    <a:pt x="1585" y="1829"/>
                    <a:pt x="1981" y="2393"/>
                    <a:pt x="2743" y="2393"/>
                  </a:cubicBezTo>
                  <a:cubicBezTo>
                    <a:pt x="3504" y="2393"/>
                    <a:pt x="3901" y="1829"/>
                    <a:pt x="4205" y="1372"/>
                  </a:cubicBezTo>
                  <a:cubicBezTo>
                    <a:pt x="4525" y="900"/>
                    <a:pt x="4754" y="610"/>
                    <a:pt x="5180" y="610"/>
                  </a:cubicBezTo>
                  <a:cubicBezTo>
                    <a:pt x="5622" y="610"/>
                    <a:pt x="5820" y="900"/>
                    <a:pt x="6155" y="1372"/>
                  </a:cubicBezTo>
                  <a:cubicBezTo>
                    <a:pt x="6460" y="1829"/>
                    <a:pt x="6856" y="2393"/>
                    <a:pt x="7618" y="2393"/>
                  </a:cubicBezTo>
                  <a:cubicBezTo>
                    <a:pt x="8380" y="2393"/>
                    <a:pt x="8776" y="1829"/>
                    <a:pt x="9081" y="1372"/>
                  </a:cubicBezTo>
                  <a:cubicBezTo>
                    <a:pt x="9401" y="900"/>
                    <a:pt x="9629" y="610"/>
                    <a:pt x="10056" y="610"/>
                  </a:cubicBezTo>
                  <a:cubicBezTo>
                    <a:pt x="10498" y="610"/>
                    <a:pt x="10696" y="900"/>
                    <a:pt x="11031" y="1372"/>
                  </a:cubicBezTo>
                  <a:cubicBezTo>
                    <a:pt x="11336" y="1829"/>
                    <a:pt x="11732" y="2393"/>
                    <a:pt x="12494" y="2393"/>
                  </a:cubicBezTo>
                  <a:cubicBezTo>
                    <a:pt x="13255" y="2393"/>
                    <a:pt x="13652" y="1829"/>
                    <a:pt x="13956" y="1372"/>
                  </a:cubicBezTo>
                  <a:cubicBezTo>
                    <a:pt x="14276" y="900"/>
                    <a:pt x="14505" y="610"/>
                    <a:pt x="14931" y="610"/>
                  </a:cubicBezTo>
                  <a:cubicBezTo>
                    <a:pt x="15373" y="610"/>
                    <a:pt x="15571" y="900"/>
                    <a:pt x="15906" y="1372"/>
                  </a:cubicBezTo>
                  <a:cubicBezTo>
                    <a:pt x="16211" y="1829"/>
                    <a:pt x="16607" y="2393"/>
                    <a:pt x="17369" y="2393"/>
                  </a:cubicBezTo>
                  <a:cubicBezTo>
                    <a:pt x="17537" y="2393"/>
                    <a:pt x="17674" y="2271"/>
                    <a:pt x="17674" y="2088"/>
                  </a:cubicBezTo>
                  <a:cubicBezTo>
                    <a:pt x="17674" y="1921"/>
                    <a:pt x="17537" y="1783"/>
                    <a:pt x="17369" y="1783"/>
                  </a:cubicBezTo>
                  <a:cubicBezTo>
                    <a:pt x="16927" y="1783"/>
                    <a:pt x="16714" y="1494"/>
                    <a:pt x="16394" y="1022"/>
                  </a:cubicBezTo>
                  <a:cubicBezTo>
                    <a:pt x="16089" y="565"/>
                    <a:pt x="15693" y="1"/>
                    <a:pt x="14931" y="1"/>
                  </a:cubicBezTo>
                  <a:cubicBezTo>
                    <a:pt x="14170" y="1"/>
                    <a:pt x="13758" y="565"/>
                    <a:pt x="13469" y="1022"/>
                  </a:cubicBezTo>
                  <a:cubicBezTo>
                    <a:pt x="13134" y="1494"/>
                    <a:pt x="12905" y="1783"/>
                    <a:pt x="12494" y="1783"/>
                  </a:cubicBezTo>
                  <a:cubicBezTo>
                    <a:pt x="12052" y="1783"/>
                    <a:pt x="11838" y="1494"/>
                    <a:pt x="11519" y="1022"/>
                  </a:cubicBezTo>
                  <a:cubicBezTo>
                    <a:pt x="11214" y="565"/>
                    <a:pt x="10818" y="1"/>
                    <a:pt x="10056" y="1"/>
                  </a:cubicBezTo>
                  <a:cubicBezTo>
                    <a:pt x="9294" y="1"/>
                    <a:pt x="8898" y="565"/>
                    <a:pt x="8593" y="1022"/>
                  </a:cubicBezTo>
                  <a:cubicBezTo>
                    <a:pt x="8258" y="1494"/>
                    <a:pt x="8030" y="1783"/>
                    <a:pt x="7618" y="1783"/>
                  </a:cubicBezTo>
                  <a:cubicBezTo>
                    <a:pt x="7176" y="1783"/>
                    <a:pt x="6963" y="1494"/>
                    <a:pt x="6643" y="1022"/>
                  </a:cubicBezTo>
                  <a:cubicBezTo>
                    <a:pt x="6338" y="565"/>
                    <a:pt x="5942" y="1"/>
                    <a:pt x="5180" y="1"/>
                  </a:cubicBezTo>
                  <a:cubicBezTo>
                    <a:pt x="4419" y="1"/>
                    <a:pt x="4022" y="565"/>
                    <a:pt x="3718" y="1022"/>
                  </a:cubicBezTo>
                  <a:cubicBezTo>
                    <a:pt x="3383" y="1494"/>
                    <a:pt x="3154" y="1783"/>
                    <a:pt x="2743" y="1783"/>
                  </a:cubicBezTo>
                  <a:cubicBezTo>
                    <a:pt x="2301" y="1783"/>
                    <a:pt x="2087" y="1494"/>
                    <a:pt x="1768" y="1022"/>
                  </a:cubicBezTo>
                  <a:cubicBezTo>
                    <a:pt x="1463" y="565"/>
                    <a:pt x="1067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906767" y="185639"/>
              <a:ext cx="540855" cy="73685"/>
            </a:xfrm>
            <a:custGeom>
              <a:avLst/>
              <a:gdLst/>
              <a:ahLst/>
              <a:cxnLst/>
              <a:rect l="l" t="t" r="r" b="b"/>
              <a:pathLst>
                <a:path w="17675" h="2408" extrusionOk="0">
                  <a:moveTo>
                    <a:pt x="306" y="0"/>
                  </a:moveTo>
                  <a:cubicBezTo>
                    <a:pt x="123" y="0"/>
                    <a:pt x="1" y="138"/>
                    <a:pt x="1" y="305"/>
                  </a:cubicBezTo>
                  <a:cubicBezTo>
                    <a:pt x="1" y="488"/>
                    <a:pt x="123" y="610"/>
                    <a:pt x="306" y="610"/>
                  </a:cubicBezTo>
                  <a:cubicBezTo>
                    <a:pt x="732" y="610"/>
                    <a:pt x="945" y="899"/>
                    <a:pt x="1265" y="1372"/>
                  </a:cubicBezTo>
                  <a:cubicBezTo>
                    <a:pt x="1570" y="1829"/>
                    <a:pt x="1982" y="2408"/>
                    <a:pt x="2743" y="2408"/>
                  </a:cubicBezTo>
                  <a:cubicBezTo>
                    <a:pt x="3505" y="2408"/>
                    <a:pt x="3901" y="1829"/>
                    <a:pt x="4206" y="1372"/>
                  </a:cubicBezTo>
                  <a:cubicBezTo>
                    <a:pt x="4526" y="899"/>
                    <a:pt x="4754" y="610"/>
                    <a:pt x="5181" y="610"/>
                  </a:cubicBezTo>
                  <a:cubicBezTo>
                    <a:pt x="5623" y="610"/>
                    <a:pt x="5821" y="899"/>
                    <a:pt x="6156" y="1372"/>
                  </a:cubicBezTo>
                  <a:cubicBezTo>
                    <a:pt x="6461" y="1829"/>
                    <a:pt x="6857" y="2408"/>
                    <a:pt x="7619" y="2408"/>
                  </a:cubicBezTo>
                  <a:cubicBezTo>
                    <a:pt x="8381" y="2408"/>
                    <a:pt x="8777" y="1829"/>
                    <a:pt x="9081" y="1372"/>
                  </a:cubicBezTo>
                  <a:cubicBezTo>
                    <a:pt x="9401" y="899"/>
                    <a:pt x="9630" y="610"/>
                    <a:pt x="10057" y="610"/>
                  </a:cubicBezTo>
                  <a:cubicBezTo>
                    <a:pt x="10498" y="610"/>
                    <a:pt x="10696" y="899"/>
                    <a:pt x="11032" y="1372"/>
                  </a:cubicBezTo>
                  <a:cubicBezTo>
                    <a:pt x="11336" y="1829"/>
                    <a:pt x="11733" y="2408"/>
                    <a:pt x="12494" y="2408"/>
                  </a:cubicBezTo>
                  <a:cubicBezTo>
                    <a:pt x="13256" y="2408"/>
                    <a:pt x="13652" y="1829"/>
                    <a:pt x="13957" y="1372"/>
                  </a:cubicBezTo>
                  <a:cubicBezTo>
                    <a:pt x="14277" y="899"/>
                    <a:pt x="14505" y="610"/>
                    <a:pt x="14932" y="610"/>
                  </a:cubicBezTo>
                  <a:cubicBezTo>
                    <a:pt x="15374" y="610"/>
                    <a:pt x="15572" y="899"/>
                    <a:pt x="15892" y="1372"/>
                  </a:cubicBezTo>
                  <a:cubicBezTo>
                    <a:pt x="16212" y="1829"/>
                    <a:pt x="16608" y="2408"/>
                    <a:pt x="17370" y="2408"/>
                  </a:cubicBezTo>
                  <a:cubicBezTo>
                    <a:pt x="17537" y="2408"/>
                    <a:pt x="17675" y="2271"/>
                    <a:pt x="17675" y="2103"/>
                  </a:cubicBezTo>
                  <a:cubicBezTo>
                    <a:pt x="17675" y="1935"/>
                    <a:pt x="17537" y="1798"/>
                    <a:pt x="17370" y="1798"/>
                  </a:cubicBezTo>
                  <a:cubicBezTo>
                    <a:pt x="16928" y="1798"/>
                    <a:pt x="16715" y="1509"/>
                    <a:pt x="16395" y="1036"/>
                  </a:cubicBezTo>
                  <a:cubicBezTo>
                    <a:pt x="16090" y="579"/>
                    <a:pt x="15694" y="0"/>
                    <a:pt x="14932" y="0"/>
                  </a:cubicBezTo>
                  <a:cubicBezTo>
                    <a:pt x="14170" y="0"/>
                    <a:pt x="13759" y="579"/>
                    <a:pt x="13469" y="1036"/>
                  </a:cubicBezTo>
                  <a:cubicBezTo>
                    <a:pt x="13134" y="1509"/>
                    <a:pt x="12906" y="1798"/>
                    <a:pt x="12494" y="1798"/>
                  </a:cubicBezTo>
                  <a:cubicBezTo>
                    <a:pt x="12052" y="1798"/>
                    <a:pt x="11839" y="1509"/>
                    <a:pt x="11519" y="1036"/>
                  </a:cubicBezTo>
                  <a:cubicBezTo>
                    <a:pt x="11214" y="579"/>
                    <a:pt x="10818" y="0"/>
                    <a:pt x="10057" y="0"/>
                  </a:cubicBezTo>
                  <a:cubicBezTo>
                    <a:pt x="9295" y="0"/>
                    <a:pt x="8899" y="579"/>
                    <a:pt x="8594" y="1036"/>
                  </a:cubicBezTo>
                  <a:cubicBezTo>
                    <a:pt x="8259" y="1509"/>
                    <a:pt x="8030" y="1798"/>
                    <a:pt x="7619" y="1798"/>
                  </a:cubicBezTo>
                  <a:cubicBezTo>
                    <a:pt x="7177" y="1798"/>
                    <a:pt x="6964" y="1509"/>
                    <a:pt x="6644" y="1036"/>
                  </a:cubicBezTo>
                  <a:cubicBezTo>
                    <a:pt x="6339" y="579"/>
                    <a:pt x="5943" y="0"/>
                    <a:pt x="5181" y="0"/>
                  </a:cubicBezTo>
                  <a:cubicBezTo>
                    <a:pt x="4419" y="0"/>
                    <a:pt x="4023" y="579"/>
                    <a:pt x="3703" y="1036"/>
                  </a:cubicBezTo>
                  <a:cubicBezTo>
                    <a:pt x="3383" y="1509"/>
                    <a:pt x="3155" y="1798"/>
                    <a:pt x="2743" y="1798"/>
                  </a:cubicBezTo>
                  <a:cubicBezTo>
                    <a:pt x="2301" y="1798"/>
                    <a:pt x="2088" y="1509"/>
                    <a:pt x="1768" y="1036"/>
                  </a:cubicBezTo>
                  <a:cubicBezTo>
                    <a:pt x="1463" y="579"/>
                    <a:pt x="1067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183300" y="142800"/>
            <a:ext cx="8777400" cy="4857900"/>
          </a:xfrm>
          <a:prstGeom prst="roundRect">
            <a:avLst>
              <a:gd name="adj" fmla="val 38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83300" y="142800"/>
            <a:ext cx="8777400" cy="4857900"/>
          </a:xfrm>
          <a:prstGeom prst="roundRect">
            <a:avLst>
              <a:gd name="adj" fmla="val 38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83300" y="142800"/>
            <a:ext cx="8777400" cy="4857900"/>
          </a:xfrm>
          <a:prstGeom prst="roundRect">
            <a:avLst>
              <a:gd name="adj" fmla="val 3175"/>
            </a:avLst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83300" y="142800"/>
            <a:ext cx="8777400" cy="4857900"/>
          </a:xfrm>
          <a:prstGeom prst="roundRect">
            <a:avLst>
              <a:gd name="adj" fmla="val 38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700978" y="3100300"/>
            <a:ext cx="4729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3700975" y="1511325"/>
            <a:ext cx="4729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517567" y="289937"/>
            <a:ext cx="687704" cy="153887"/>
            <a:chOff x="5906767" y="105437"/>
            <a:chExt cx="687704" cy="153887"/>
          </a:xfrm>
        </p:grpSpPr>
        <p:sp>
          <p:nvSpPr>
            <p:cNvPr id="102" name="Google Shape;102;p14"/>
            <p:cNvSpPr/>
            <p:nvPr/>
          </p:nvSpPr>
          <p:spPr>
            <a:xfrm>
              <a:off x="6053647" y="105437"/>
              <a:ext cx="540824" cy="73226"/>
            </a:xfrm>
            <a:custGeom>
              <a:avLst/>
              <a:gdLst/>
              <a:ahLst/>
              <a:cxnLst/>
              <a:rect l="l" t="t" r="r" b="b"/>
              <a:pathLst>
                <a:path w="17674" h="2393" extrusionOk="0">
                  <a:moveTo>
                    <a:pt x="305" y="1"/>
                  </a:moveTo>
                  <a:cubicBezTo>
                    <a:pt x="137" y="1"/>
                    <a:pt x="0" y="138"/>
                    <a:pt x="0" y="306"/>
                  </a:cubicBezTo>
                  <a:cubicBezTo>
                    <a:pt x="0" y="473"/>
                    <a:pt x="137" y="610"/>
                    <a:pt x="305" y="610"/>
                  </a:cubicBezTo>
                  <a:cubicBezTo>
                    <a:pt x="747" y="610"/>
                    <a:pt x="945" y="900"/>
                    <a:pt x="1280" y="1372"/>
                  </a:cubicBezTo>
                  <a:cubicBezTo>
                    <a:pt x="1585" y="1829"/>
                    <a:pt x="1981" y="2393"/>
                    <a:pt x="2743" y="2393"/>
                  </a:cubicBezTo>
                  <a:cubicBezTo>
                    <a:pt x="3504" y="2393"/>
                    <a:pt x="3901" y="1829"/>
                    <a:pt x="4205" y="1372"/>
                  </a:cubicBezTo>
                  <a:cubicBezTo>
                    <a:pt x="4525" y="900"/>
                    <a:pt x="4754" y="610"/>
                    <a:pt x="5180" y="610"/>
                  </a:cubicBezTo>
                  <a:cubicBezTo>
                    <a:pt x="5622" y="610"/>
                    <a:pt x="5820" y="900"/>
                    <a:pt x="6155" y="1372"/>
                  </a:cubicBezTo>
                  <a:cubicBezTo>
                    <a:pt x="6460" y="1829"/>
                    <a:pt x="6856" y="2393"/>
                    <a:pt x="7618" y="2393"/>
                  </a:cubicBezTo>
                  <a:cubicBezTo>
                    <a:pt x="8380" y="2393"/>
                    <a:pt x="8776" y="1829"/>
                    <a:pt x="9081" y="1372"/>
                  </a:cubicBezTo>
                  <a:cubicBezTo>
                    <a:pt x="9401" y="900"/>
                    <a:pt x="9629" y="610"/>
                    <a:pt x="10056" y="610"/>
                  </a:cubicBezTo>
                  <a:cubicBezTo>
                    <a:pt x="10498" y="610"/>
                    <a:pt x="10696" y="900"/>
                    <a:pt x="11031" y="1372"/>
                  </a:cubicBezTo>
                  <a:cubicBezTo>
                    <a:pt x="11336" y="1829"/>
                    <a:pt x="11732" y="2393"/>
                    <a:pt x="12494" y="2393"/>
                  </a:cubicBezTo>
                  <a:cubicBezTo>
                    <a:pt x="13255" y="2393"/>
                    <a:pt x="13652" y="1829"/>
                    <a:pt x="13956" y="1372"/>
                  </a:cubicBezTo>
                  <a:cubicBezTo>
                    <a:pt x="14276" y="900"/>
                    <a:pt x="14505" y="610"/>
                    <a:pt x="14931" y="610"/>
                  </a:cubicBezTo>
                  <a:cubicBezTo>
                    <a:pt x="15373" y="610"/>
                    <a:pt x="15571" y="900"/>
                    <a:pt x="15906" y="1372"/>
                  </a:cubicBezTo>
                  <a:cubicBezTo>
                    <a:pt x="16211" y="1829"/>
                    <a:pt x="16607" y="2393"/>
                    <a:pt x="17369" y="2393"/>
                  </a:cubicBezTo>
                  <a:cubicBezTo>
                    <a:pt x="17537" y="2393"/>
                    <a:pt x="17674" y="2271"/>
                    <a:pt x="17674" y="2088"/>
                  </a:cubicBezTo>
                  <a:cubicBezTo>
                    <a:pt x="17674" y="1921"/>
                    <a:pt x="17537" y="1783"/>
                    <a:pt x="17369" y="1783"/>
                  </a:cubicBezTo>
                  <a:cubicBezTo>
                    <a:pt x="16927" y="1783"/>
                    <a:pt x="16714" y="1494"/>
                    <a:pt x="16394" y="1022"/>
                  </a:cubicBezTo>
                  <a:cubicBezTo>
                    <a:pt x="16089" y="565"/>
                    <a:pt x="15693" y="1"/>
                    <a:pt x="14931" y="1"/>
                  </a:cubicBezTo>
                  <a:cubicBezTo>
                    <a:pt x="14170" y="1"/>
                    <a:pt x="13758" y="565"/>
                    <a:pt x="13469" y="1022"/>
                  </a:cubicBezTo>
                  <a:cubicBezTo>
                    <a:pt x="13134" y="1494"/>
                    <a:pt x="12905" y="1783"/>
                    <a:pt x="12494" y="1783"/>
                  </a:cubicBezTo>
                  <a:cubicBezTo>
                    <a:pt x="12052" y="1783"/>
                    <a:pt x="11838" y="1494"/>
                    <a:pt x="11519" y="1022"/>
                  </a:cubicBezTo>
                  <a:cubicBezTo>
                    <a:pt x="11214" y="565"/>
                    <a:pt x="10818" y="1"/>
                    <a:pt x="10056" y="1"/>
                  </a:cubicBezTo>
                  <a:cubicBezTo>
                    <a:pt x="9294" y="1"/>
                    <a:pt x="8898" y="565"/>
                    <a:pt x="8593" y="1022"/>
                  </a:cubicBezTo>
                  <a:cubicBezTo>
                    <a:pt x="8258" y="1494"/>
                    <a:pt x="8030" y="1783"/>
                    <a:pt x="7618" y="1783"/>
                  </a:cubicBezTo>
                  <a:cubicBezTo>
                    <a:pt x="7176" y="1783"/>
                    <a:pt x="6963" y="1494"/>
                    <a:pt x="6643" y="1022"/>
                  </a:cubicBezTo>
                  <a:cubicBezTo>
                    <a:pt x="6338" y="565"/>
                    <a:pt x="5942" y="1"/>
                    <a:pt x="5180" y="1"/>
                  </a:cubicBezTo>
                  <a:cubicBezTo>
                    <a:pt x="4419" y="1"/>
                    <a:pt x="4022" y="565"/>
                    <a:pt x="3718" y="1022"/>
                  </a:cubicBezTo>
                  <a:cubicBezTo>
                    <a:pt x="3383" y="1494"/>
                    <a:pt x="3154" y="1783"/>
                    <a:pt x="2743" y="1783"/>
                  </a:cubicBezTo>
                  <a:cubicBezTo>
                    <a:pt x="2301" y="1783"/>
                    <a:pt x="2087" y="1494"/>
                    <a:pt x="1768" y="1022"/>
                  </a:cubicBezTo>
                  <a:cubicBezTo>
                    <a:pt x="1463" y="565"/>
                    <a:pt x="1067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906767" y="185639"/>
              <a:ext cx="540855" cy="73685"/>
            </a:xfrm>
            <a:custGeom>
              <a:avLst/>
              <a:gdLst/>
              <a:ahLst/>
              <a:cxnLst/>
              <a:rect l="l" t="t" r="r" b="b"/>
              <a:pathLst>
                <a:path w="17675" h="2408" extrusionOk="0">
                  <a:moveTo>
                    <a:pt x="306" y="0"/>
                  </a:moveTo>
                  <a:cubicBezTo>
                    <a:pt x="123" y="0"/>
                    <a:pt x="1" y="138"/>
                    <a:pt x="1" y="305"/>
                  </a:cubicBezTo>
                  <a:cubicBezTo>
                    <a:pt x="1" y="488"/>
                    <a:pt x="123" y="610"/>
                    <a:pt x="306" y="610"/>
                  </a:cubicBezTo>
                  <a:cubicBezTo>
                    <a:pt x="732" y="610"/>
                    <a:pt x="945" y="899"/>
                    <a:pt x="1265" y="1372"/>
                  </a:cubicBezTo>
                  <a:cubicBezTo>
                    <a:pt x="1570" y="1829"/>
                    <a:pt x="1982" y="2408"/>
                    <a:pt x="2743" y="2408"/>
                  </a:cubicBezTo>
                  <a:cubicBezTo>
                    <a:pt x="3505" y="2408"/>
                    <a:pt x="3901" y="1829"/>
                    <a:pt x="4206" y="1372"/>
                  </a:cubicBezTo>
                  <a:cubicBezTo>
                    <a:pt x="4526" y="899"/>
                    <a:pt x="4754" y="610"/>
                    <a:pt x="5181" y="610"/>
                  </a:cubicBezTo>
                  <a:cubicBezTo>
                    <a:pt x="5623" y="610"/>
                    <a:pt x="5821" y="899"/>
                    <a:pt x="6156" y="1372"/>
                  </a:cubicBezTo>
                  <a:cubicBezTo>
                    <a:pt x="6461" y="1829"/>
                    <a:pt x="6857" y="2408"/>
                    <a:pt x="7619" y="2408"/>
                  </a:cubicBezTo>
                  <a:cubicBezTo>
                    <a:pt x="8381" y="2408"/>
                    <a:pt x="8777" y="1829"/>
                    <a:pt x="9081" y="1372"/>
                  </a:cubicBezTo>
                  <a:cubicBezTo>
                    <a:pt x="9401" y="899"/>
                    <a:pt x="9630" y="610"/>
                    <a:pt x="10057" y="610"/>
                  </a:cubicBezTo>
                  <a:cubicBezTo>
                    <a:pt x="10498" y="610"/>
                    <a:pt x="10696" y="899"/>
                    <a:pt x="11032" y="1372"/>
                  </a:cubicBezTo>
                  <a:cubicBezTo>
                    <a:pt x="11336" y="1829"/>
                    <a:pt x="11733" y="2408"/>
                    <a:pt x="12494" y="2408"/>
                  </a:cubicBezTo>
                  <a:cubicBezTo>
                    <a:pt x="13256" y="2408"/>
                    <a:pt x="13652" y="1829"/>
                    <a:pt x="13957" y="1372"/>
                  </a:cubicBezTo>
                  <a:cubicBezTo>
                    <a:pt x="14277" y="899"/>
                    <a:pt x="14505" y="610"/>
                    <a:pt x="14932" y="610"/>
                  </a:cubicBezTo>
                  <a:cubicBezTo>
                    <a:pt x="15374" y="610"/>
                    <a:pt x="15572" y="899"/>
                    <a:pt x="15892" y="1372"/>
                  </a:cubicBezTo>
                  <a:cubicBezTo>
                    <a:pt x="16212" y="1829"/>
                    <a:pt x="16608" y="2408"/>
                    <a:pt x="17370" y="2408"/>
                  </a:cubicBezTo>
                  <a:cubicBezTo>
                    <a:pt x="17537" y="2408"/>
                    <a:pt x="17675" y="2271"/>
                    <a:pt x="17675" y="2103"/>
                  </a:cubicBezTo>
                  <a:cubicBezTo>
                    <a:pt x="17675" y="1935"/>
                    <a:pt x="17537" y="1798"/>
                    <a:pt x="17370" y="1798"/>
                  </a:cubicBezTo>
                  <a:cubicBezTo>
                    <a:pt x="16928" y="1798"/>
                    <a:pt x="16715" y="1509"/>
                    <a:pt x="16395" y="1036"/>
                  </a:cubicBezTo>
                  <a:cubicBezTo>
                    <a:pt x="16090" y="579"/>
                    <a:pt x="15694" y="0"/>
                    <a:pt x="14932" y="0"/>
                  </a:cubicBezTo>
                  <a:cubicBezTo>
                    <a:pt x="14170" y="0"/>
                    <a:pt x="13759" y="579"/>
                    <a:pt x="13469" y="1036"/>
                  </a:cubicBezTo>
                  <a:cubicBezTo>
                    <a:pt x="13134" y="1509"/>
                    <a:pt x="12906" y="1798"/>
                    <a:pt x="12494" y="1798"/>
                  </a:cubicBezTo>
                  <a:cubicBezTo>
                    <a:pt x="12052" y="1798"/>
                    <a:pt x="11839" y="1509"/>
                    <a:pt x="11519" y="1036"/>
                  </a:cubicBezTo>
                  <a:cubicBezTo>
                    <a:pt x="11214" y="579"/>
                    <a:pt x="10818" y="0"/>
                    <a:pt x="10057" y="0"/>
                  </a:cubicBezTo>
                  <a:cubicBezTo>
                    <a:pt x="9295" y="0"/>
                    <a:pt x="8899" y="579"/>
                    <a:pt x="8594" y="1036"/>
                  </a:cubicBezTo>
                  <a:cubicBezTo>
                    <a:pt x="8259" y="1509"/>
                    <a:pt x="8030" y="1798"/>
                    <a:pt x="7619" y="1798"/>
                  </a:cubicBezTo>
                  <a:cubicBezTo>
                    <a:pt x="7177" y="1798"/>
                    <a:pt x="6964" y="1509"/>
                    <a:pt x="6644" y="1036"/>
                  </a:cubicBezTo>
                  <a:cubicBezTo>
                    <a:pt x="6339" y="579"/>
                    <a:pt x="5943" y="0"/>
                    <a:pt x="5181" y="0"/>
                  </a:cubicBezTo>
                  <a:cubicBezTo>
                    <a:pt x="4419" y="0"/>
                    <a:pt x="4023" y="579"/>
                    <a:pt x="3703" y="1036"/>
                  </a:cubicBezTo>
                  <a:cubicBezTo>
                    <a:pt x="3383" y="1509"/>
                    <a:pt x="3155" y="1798"/>
                    <a:pt x="2743" y="1798"/>
                  </a:cubicBezTo>
                  <a:cubicBezTo>
                    <a:pt x="2301" y="1798"/>
                    <a:pt x="2088" y="1509"/>
                    <a:pt x="1768" y="1036"/>
                  </a:cubicBezTo>
                  <a:cubicBezTo>
                    <a:pt x="1463" y="579"/>
                    <a:pt x="1067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4"/>
          <p:cNvSpPr/>
          <p:nvPr/>
        </p:nvSpPr>
        <p:spPr>
          <a:xfrm>
            <a:off x="378933" y="1570980"/>
            <a:ext cx="157131" cy="338038"/>
          </a:xfrm>
          <a:custGeom>
            <a:avLst/>
            <a:gdLst/>
            <a:ahLst/>
            <a:cxnLst/>
            <a:rect l="l" t="t" r="r" b="b"/>
            <a:pathLst>
              <a:path w="5135" h="11047" extrusionOk="0">
                <a:moveTo>
                  <a:pt x="2575" y="0"/>
                </a:moveTo>
                <a:lnTo>
                  <a:pt x="0" y="6598"/>
                </a:lnTo>
                <a:lnTo>
                  <a:pt x="2575" y="6598"/>
                </a:lnTo>
                <a:lnTo>
                  <a:pt x="2575" y="11046"/>
                </a:lnTo>
                <a:lnTo>
                  <a:pt x="5135" y="4434"/>
                </a:lnTo>
                <a:lnTo>
                  <a:pt x="2575" y="4434"/>
                </a:lnTo>
                <a:lnTo>
                  <a:pt x="25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6282617" y="4604012"/>
            <a:ext cx="687704" cy="153887"/>
            <a:chOff x="5906767" y="105437"/>
            <a:chExt cx="687704" cy="153887"/>
          </a:xfrm>
        </p:grpSpPr>
        <p:sp>
          <p:nvSpPr>
            <p:cNvPr id="106" name="Google Shape;106;p14"/>
            <p:cNvSpPr/>
            <p:nvPr/>
          </p:nvSpPr>
          <p:spPr>
            <a:xfrm>
              <a:off x="6053647" y="105437"/>
              <a:ext cx="540824" cy="73226"/>
            </a:xfrm>
            <a:custGeom>
              <a:avLst/>
              <a:gdLst/>
              <a:ahLst/>
              <a:cxnLst/>
              <a:rect l="l" t="t" r="r" b="b"/>
              <a:pathLst>
                <a:path w="17674" h="2393" extrusionOk="0">
                  <a:moveTo>
                    <a:pt x="305" y="1"/>
                  </a:moveTo>
                  <a:cubicBezTo>
                    <a:pt x="137" y="1"/>
                    <a:pt x="0" y="138"/>
                    <a:pt x="0" y="306"/>
                  </a:cubicBezTo>
                  <a:cubicBezTo>
                    <a:pt x="0" y="473"/>
                    <a:pt x="137" y="610"/>
                    <a:pt x="305" y="610"/>
                  </a:cubicBezTo>
                  <a:cubicBezTo>
                    <a:pt x="747" y="610"/>
                    <a:pt x="945" y="900"/>
                    <a:pt x="1280" y="1372"/>
                  </a:cubicBezTo>
                  <a:cubicBezTo>
                    <a:pt x="1585" y="1829"/>
                    <a:pt x="1981" y="2393"/>
                    <a:pt x="2743" y="2393"/>
                  </a:cubicBezTo>
                  <a:cubicBezTo>
                    <a:pt x="3504" y="2393"/>
                    <a:pt x="3901" y="1829"/>
                    <a:pt x="4205" y="1372"/>
                  </a:cubicBezTo>
                  <a:cubicBezTo>
                    <a:pt x="4525" y="900"/>
                    <a:pt x="4754" y="610"/>
                    <a:pt x="5180" y="610"/>
                  </a:cubicBezTo>
                  <a:cubicBezTo>
                    <a:pt x="5622" y="610"/>
                    <a:pt x="5820" y="900"/>
                    <a:pt x="6155" y="1372"/>
                  </a:cubicBezTo>
                  <a:cubicBezTo>
                    <a:pt x="6460" y="1829"/>
                    <a:pt x="6856" y="2393"/>
                    <a:pt x="7618" y="2393"/>
                  </a:cubicBezTo>
                  <a:cubicBezTo>
                    <a:pt x="8380" y="2393"/>
                    <a:pt x="8776" y="1829"/>
                    <a:pt x="9081" y="1372"/>
                  </a:cubicBezTo>
                  <a:cubicBezTo>
                    <a:pt x="9401" y="900"/>
                    <a:pt x="9629" y="610"/>
                    <a:pt x="10056" y="610"/>
                  </a:cubicBezTo>
                  <a:cubicBezTo>
                    <a:pt x="10498" y="610"/>
                    <a:pt x="10696" y="900"/>
                    <a:pt x="11031" y="1372"/>
                  </a:cubicBezTo>
                  <a:cubicBezTo>
                    <a:pt x="11336" y="1829"/>
                    <a:pt x="11732" y="2393"/>
                    <a:pt x="12494" y="2393"/>
                  </a:cubicBezTo>
                  <a:cubicBezTo>
                    <a:pt x="13255" y="2393"/>
                    <a:pt x="13652" y="1829"/>
                    <a:pt x="13956" y="1372"/>
                  </a:cubicBezTo>
                  <a:cubicBezTo>
                    <a:pt x="14276" y="900"/>
                    <a:pt x="14505" y="610"/>
                    <a:pt x="14931" y="610"/>
                  </a:cubicBezTo>
                  <a:cubicBezTo>
                    <a:pt x="15373" y="610"/>
                    <a:pt x="15571" y="900"/>
                    <a:pt x="15906" y="1372"/>
                  </a:cubicBezTo>
                  <a:cubicBezTo>
                    <a:pt x="16211" y="1829"/>
                    <a:pt x="16607" y="2393"/>
                    <a:pt x="17369" y="2393"/>
                  </a:cubicBezTo>
                  <a:cubicBezTo>
                    <a:pt x="17537" y="2393"/>
                    <a:pt x="17674" y="2271"/>
                    <a:pt x="17674" y="2088"/>
                  </a:cubicBezTo>
                  <a:cubicBezTo>
                    <a:pt x="17674" y="1921"/>
                    <a:pt x="17537" y="1783"/>
                    <a:pt x="17369" y="1783"/>
                  </a:cubicBezTo>
                  <a:cubicBezTo>
                    <a:pt x="16927" y="1783"/>
                    <a:pt x="16714" y="1494"/>
                    <a:pt x="16394" y="1022"/>
                  </a:cubicBezTo>
                  <a:cubicBezTo>
                    <a:pt x="16089" y="565"/>
                    <a:pt x="15693" y="1"/>
                    <a:pt x="14931" y="1"/>
                  </a:cubicBezTo>
                  <a:cubicBezTo>
                    <a:pt x="14170" y="1"/>
                    <a:pt x="13758" y="565"/>
                    <a:pt x="13469" y="1022"/>
                  </a:cubicBezTo>
                  <a:cubicBezTo>
                    <a:pt x="13134" y="1494"/>
                    <a:pt x="12905" y="1783"/>
                    <a:pt x="12494" y="1783"/>
                  </a:cubicBezTo>
                  <a:cubicBezTo>
                    <a:pt x="12052" y="1783"/>
                    <a:pt x="11838" y="1494"/>
                    <a:pt x="11519" y="1022"/>
                  </a:cubicBezTo>
                  <a:cubicBezTo>
                    <a:pt x="11214" y="565"/>
                    <a:pt x="10818" y="1"/>
                    <a:pt x="10056" y="1"/>
                  </a:cubicBezTo>
                  <a:cubicBezTo>
                    <a:pt x="9294" y="1"/>
                    <a:pt x="8898" y="565"/>
                    <a:pt x="8593" y="1022"/>
                  </a:cubicBezTo>
                  <a:cubicBezTo>
                    <a:pt x="8258" y="1494"/>
                    <a:pt x="8030" y="1783"/>
                    <a:pt x="7618" y="1783"/>
                  </a:cubicBezTo>
                  <a:cubicBezTo>
                    <a:pt x="7176" y="1783"/>
                    <a:pt x="6963" y="1494"/>
                    <a:pt x="6643" y="1022"/>
                  </a:cubicBezTo>
                  <a:cubicBezTo>
                    <a:pt x="6338" y="565"/>
                    <a:pt x="5942" y="1"/>
                    <a:pt x="5180" y="1"/>
                  </a:cubicBezTo>
                  <a:cubicBezTo>
                    <a:pt x="4419" y="1"/>
                    <a:pt x="4022" y="565"/>
                    <a:pt x="3718" y="1022"/>
                  </a:cubicBezTo>
                  <a:cubicBezTo>
                    <a:pt x="3383" y="1494"/>
                    <a:pt x="3154" y="1783"/>
                    <a:pt x="2743" y="1783"/>
                  </a:cubicBezTo>
                  <a:cubicBezTo>
                    <a:pt x="2301" y="1783"/>
                    <a:pt x="2087" y="1494"/>
                    <a:pt x="1768" y="1022"/>
                  </a:cubicBezTo>
                  <a:cubicBezTo>
                    <a:pt x="1463" y="565"/>
                    <a:pt x="1067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906767" y="185639"/>
              <a:ext cx="540855" cy="73685"/>
            </a:xfrm>
            <a:custGeom>
              <a:avLst/>
              <a:gdLst/>
              <a:ahLst/>
              <a:cxnLst/>
              <a:rect l="l" t="t" r="r" b="b"/>
              <a:pathLst>
                <a:path w="17675" h="2408" extrusionOk="0">
                  <a:moveTo>
                    <a:pt x="306" y="0"/>
                  </a:moveTo>
                  <a:cubicBezTo>
                    <a:pt x="123" y="0"/>
                    <a:pt x="1" y="138"/>
                    <a:pt x="1" y="305"/>
                  </a:cubicBezTo>
                  <a:cubicBezTo>
                    <a:pt x="1" y="488"/>
                    <a:pt x="123" y="610"/>
                    <a:pt x="306" y="610"/>
                  </a:cubicBezTo>
                  <a:cubicBezTo>
                    <a:pt x="732" y="610"/>
                    <a:pt x="945" y="899"/>
                    <a:pt x="1265" y="1372"/>
                  </a:cubicBezTo>
                  <a:cubicBezTo>
                    <a:pt x="1570" y="1829"/>
                    <a:pt x="1982" y="2408"/>
                    <a:pt x="2743" y="2408"/>
                  </a:cubicBezTo>
                  <a:cubicBezTo>
                    <a:pt x="3505" y="2408"/>
                    <a:pt x="3901" y="1829"/>
                    <a:pt x="4206" y="1372"/>
                  </a:cubicBezTo>
                  <a:cubicBezTo>
                    <a:pt x="4526" y="899"/>
                    <a:pt x="4754" y="610"/>
                    <a:pt x="5181" y="610"/>
                  </a:cubicBezTo>
                  <a:cubicBezTo>
                    <a:pt x="5623" y="610"/>
                    <a:pt x="5821" y="899"/>
                    <a:pt x="6156" y="1372"/>
                  </a:cubicBezTo>
                  <a:cubicBezTo>
                    <a:pt x="6461" y="1829"/>
                    <a:pt x="6857" y="2408"/>
                    <a:pt x="7619" y="2408"/>
                  </a:cubicBezTo>
                  <a:cubicBezTo>
                    <a:pt x="8381" y="2408"/>
                    <a:pt x="8777" y="1829"/>
                    <a:pt x="9081" y="1372"/>
                  </a:cubicBezTo>
                  <a:cubicBezTo>
                    <a:pt x="9401" y="899"/>
                    <a:pt x="9630" y="610"/>
                    <a:pt x="10057" y="610"/>
                  </a:cubicBezTo>
                  <a:cubicBezTo>
                    <a:pt x="10498" y="610"/>
                    <a:pt x="10696" y="899"/>
                    <a:pt x="11032" y="1372"/>
                  </a:cubicBezTo>
                  <a:cubicBezTo>
                    <a:pt x="11336" y="1829"/>
                    <a:pt x="11733" y="2408"/>
                    <a:pt x="12494" y="2408"/>
                  </a:cubicBezTo>
                  <a:cubicBezTo>
                    <a:pt x="13256" y="2408"/>
                    <a:pt x="13652" y="1829"/>
                    <a:pt x="13957" y="1372"/>
                  </a:cubicBezTo>
                  <a:cubicBezTo>
                    <a:pt x="14277" y="899"/>
                    <a:pt x="14505" y="610"/>
                    <a:pt x="14932" y="610"/>
                  </a:cubicBezTo>
                  <a:cubicBezTo>
                    <a:pt x="15374" y="610"/>
                    <a:pt x="15572" y="899"/>
                    <a:pt x="15892" y="1372"/>
                  </a:cubicBezTo>
                  <a:cubicBezTo>
                    <a:pt x="16212" y="1829"/>
                    <a:pt x="16608" y="2408"/>
                    <a:pt x="17370" y="2408"/>
                  </a:cubicBezTo>
                  <a:cubicBezTo>
                    <a:pt x="17537" y="2408"/>
                    <a:pt x="17675" y="2271"/>
                    <a:pt x="17675" y="2103"/>
                  </a:cubicBezTo>
                  <a:cubicBezTo>
                    <a:pt x="17675" y="1935"/>
                    <a:pt x="17537" y="1798"/>
                    <a:pt x="17370" y="1798"/>
                  </a:cubicBezTo>
                  <a:cubicBezTo>
                    <a:pt x="16928" y="1798"/>
                    <a:pt x="16715" y="1509"/>
                    <a:pt x="16395" y="1036"/>
                  </a:cubicBezTo>
                  <a:cubicBezTo>
                    <a:pt x="16090" y="579"/>
                    <a:pt x="15694" y="0"/>
                    <a:pt x="14932" y="0"/>
                  </a:cubicBezTo>
                  <a:cubicBezTo>
                    <a:pt x="14170" y="0"/>
                    <a:pt x="13759" y="579"/>
                    <a:pt x="13469" y="1036"/>
                  </a:cubicBezTo>
                  <a:cubicBezTo>
                    <a:pt x="13134" y="1509"/>
                    <a:pt x="12906" y="1798"/>
                    <a:pt x="12494" y="1798"/>
                  </a:cubicBezTo>
                  <a:cubicBezTo>
                    <a:pt x="12052" y="1798"/>
                    <a:pt x="11839" y="1509"/>
                    <a:pt x="11519" y="1036"/>
                  </a:cubicBezTo>
                  <a:cubicBezTo>
                    <a:pt x="11214" y="579"/>
                    <a:pt x="10818" y="0"/>
                    <a:pt x="10057" y="0"/>
                  </a:cubicBezTo>
                  <a:cubicBezTo>
                    <a:pt x="9295" y="0"/>
                    <a:pt x="8899" y="579"/>
                    <a:pt x="8594" y="1036"/>
                  </a:cubicBezTo>
                  <a:cubicBezTo>
                    <a:pt x="8259" y="1509"/>
                    <a:pt x="8030" y="1798"/>
                    <a:pt x="7619" y="1798"/>
                  </a:cubicBezTo>
                  <a:cubicBezTo>
                    <a:pt x="7177" y="1798"/>
                    <a:pt x="6964" y="1509"/>
                    <a:pt x="6644" y="1036"/>
                  </a:cubicBezTo>
                  <a:cubicBezTo>
                    <a:pt x="6339" y="579"/>
                    <a:pt x="5943" y="0"/>
                    <a:pt x="5181" y="0"/>
                  </a:cubicBezTo>
                  <a:cubicBezTo>
                    <a:pt x="4419" y="0"/>
                    <a:pt x="4023" y="579"/>
                    <a:pt x="3703" y="1036"/>
                  </a:cubicBezTo>
                  <a:cubicBezTo>
                    <a:pt x="3383" y="1509"/>
                    <a:pt x="3155" y="1798"/>
                    <a:pt x="2743" y="1798"/>
                  </a:cubicBezTo>
                  <a:cubicBezTo>
                    <a:pt x="2301" y="1798"/>
                    <a:pt x="2088" y="1509"/>
                    <a:pt x="1768" y="1036"/>
                  </a:cubicBezTo>
                  <a:cubicBezTo>
                    <a:pt x="1463" y="579"/>
                    <a:pt x="1067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183300" y="142800"/>
            <a:ext cx="8777400" cy="4857900"/>
          </a:xfrm>
          <a:prstGeom prst="roundRect">
            <a:avLst>
              <a:gd name="adj" fmla="val 38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/>
          <p:nvPr/>
        </p:nvSpPr>
        <p:spPr>
          <a:xfrm>
            <a:off x="183300" y="142800"/>
            <a:ext cx="8777400" cy="48579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7"/>
          <p:cNvGrpSpPr/>
          <p:nvPr/>
        </p:nvGrpSpPr>
        <p:grpSpPr>
          <a:xfrm>
            <a:off x="64365" y="2334801"/>
            <a:ext cx="9015277" cy="523932"/>
            <a:chOff x="62628" y="2334801"/>
            <a:chExt cx="9015277" cy="523932"/>
          </a:xfrm>
        </p:grpSpPr>
        <p:sp>
          <p:nvSpPr>
            <p:cNvPr id="246" name="Google Shape;246;p27"/>
            <p:cNvSpPr/>
            <p:nvPr/>
          </p:nvSpPr>
          <p:spPr>
            <a:xfrm>
              <a:off x="62628" y="2334801"/>
              <a:ext cx="243527" cy="523932"/>
            </a:xfrm>
            <a:custGeom>
              <a:avLst/>
              <a:gdLst/>
              <a:ahLst/>
              <a:cxnLst/>
              <a:rect l="l" t="t" r="r" b="b"/>
              <a:pathLst>
                <a:path w="5135" h="11047" extrusionOk="0">
                  <a:moveTo>
                    <a:pt x="2575" y="0"/>
                  </a:moveTo>
                  <a:lnTo>
                    <a:pt x="0" y="6598"/>
                  </a:lnTo>
                  <a:lnTo>
                    <a:pt x="2575" y="6598"/>
                  </a:lnTo>
                  <a:lnTo>
                    <a:pt x="2575" y="11046"/>
                  </a:lnTo>
                  <a:lnTo>
                    <a:pt x="5135" y="4434"/>
                  </a:lnTo>
                  <a:lnTo>
                    <a:pt x="2575" y="4434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 rot="10800000" flipH="1">
              <a:off x="8834378" y="2334801"/>
              <a:ext cx="243527" cy="523932"/>
            </a:xfrm>
            <a:custGeom>
              <a:avLst/>
              <a:gdLst/>
              <a:ahLst/>
              <a:cxnLst/>
              <a:rect l="l" t="t" r="r" b="b"/>
              <a:pathLst>
                <a:path w="5135" h="11047" extrusionOk="0">
                  <a:moveTo>
                    <a:pt x="2575" y="0"/>
                  </a:moveTo>
                  <a:lnTo>
                    <a:pt x="0" y="6598"/>
                  </a:lnTo>
                  <a:lnTo>
                    <a:pt x="2575" y="6598"/>
                  </a:lnTo>
                  <a:lnTo>
                    <a:pt x="2575" y="11046"/>
                  </a:lnTo>
                  <a:lnTo>
                    <a:pt x="5135" y="4434"/>
                  </a:lnTo>
                  <a:lnTo>
                    <a:pt x="2575" y="4434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Epilogue"/>
              <a:buNone/>
              <a:defRPr sz="3500" b="1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●"/>
              <a:def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○"/>
              <a:def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■"/>
              <a:def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●"/>
              <a:def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○"/>
              <a:def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■"/>
              <a:def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●"/>
              <a:def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○"/>
              <a:def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exend Deca"/>
              <a:buChar char="■"/>
              <a:defRPr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60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6D925-8028-6792-9AAE-9C0FAA9D1F03}"/>
              </a:ext>
            </a:extLst>
          </p:cNvPr>
          <p:cNvSpPr/>
          <p:nvPr/>
        </p:nvSpPr>
        <p:spPr>
          <a:xfrm>
            <a:off x="465718" y="2430563"/>
            <a:ext cx="4484368" cy="2034657"/>
          </a:xfrm>
          <a:prstGeom prst="rect">
            <a:avLst/>
          </a:prstGeom>
          <a:solidFill>
            <a:srgbClr val="DDE2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8" name="Google Shape;258;p31"/>
          <p:cNvSpPr txBox="1">
            <a:spLocks noGrp="1"/>
          </p:cNvSpPr>
          <p:nvPr>
            <p:ph type="ctrTitle"/>
          </p:nvPr>
        </p:nvSpPr>
        <p:spPr>
          <a:xfrm>
            <a:off x="320450" y="733333"/>
            <a:ext cx="5851145" cy="13525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</a:rPr>
              <a:t>Solar power generation forecasting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1"/>
          </p:nvPr>
        </p:nvSpPr>
        <p:spPr>
          <a:xfrm>
            <a:off x="465718" y="2478950"/>
            <a:ext cx="4497479" cy="193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Team members: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Srihari Madhavan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Priyanka Kankipati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Pavani Pratyusha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Pranay Chinnam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Moulika Narne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0" name="Google Shape;260;p31"/>
          <p:cNvGrpSpPr/>
          <p:nvPr/>
        </p:nvGrpSpPr>
        <p:grpSpPr>
          <a:xfrm>
            <a:off x="386697" y="511390"/>
            <a:ext cx="716244" cy="160274"/>
            <a:chOff x="5906767" y="105437"/>
            <a:chExt cx="687704" cy="153887"/>
          </a:xfrm>
        </p:grpSpPr>
        <p:sp>
          <p:nvSpPr>
            <p:cNvPr id="261" name="Google Shape;261;p31"/>
            <p:cNvSpPr/>
            <p:nvPr/>
          </p:nvSpPr>
          <p:spPr>
            <a:xfrm>
              <a:off x="6053647" y="105437"/>
              <a:ext cx="540824" cy="73226"/>
            </a:xfrm>
            <a:custGeom>
              <a:avLst/>
              <a:gdLst/>
              <a:ahLst/>
              <a:cxnLst/>
              <a:rect l="l" t="t" r="r" b="b"/>
              <a:pathLst>
                <a:path w="17674" h="2393" extrusionOk="0">
                  <a:moveTo>
                    <a:pt x="305" y="1"/>
                  </a:moveTo>
                  <a:cubicBezTo>
                    <a:pt x="137" y="1"/>
                    <a:pt x="0" y="138"/>
                    <a:pt x="0" y="306"/>
                  </a:cubicBezTo>
                  <a:cubicBezTo>
                    <a:pt x="0" y="473"/>
                    <a:pt x="137" y="610"/>
                    <a:pt x="305" y="610"/>
                  </a:cubicBezTo>
                  <a:cubicBezTo>
                    <a:pt x="747" y="610"/>
                    <a:pt x="945" y="900"/>
                    <a:pt x="1280" y="1372"/>
                  </a:cubicBezTo>
                  <a:cubicBezTo>
                    <a:pt x="1585" y="1829"/>
                    <a:pt x="1981" y="2393"/>
                    <a:pt x="2743" y="2393"/>
                  </a:cubicBezTo>
                  <a:cubicBezTo>
                    <a:pt x="3504" y="2393"/>
                    <a:pt x="3901" y="1829"/>
                    <a:pt x="4205" y="1372"/>
                  </a:cubicBezTo>
                  <a:cubicBezTo>
                    <a:pt x="4525" y="900"/>
                    <a:pt x="4754" y="610"/>
                    <a:pt x="5180" y="610"/>
                  </a:cubicBezTo>
                  <a:cubicBezTo>
                    <a:pt x="5622" y="610"/>
                    <a:pt x="5820" y="900"/>
                    <a:pt x="6155" y="1372"/>
                  </a:cubicBezTo>
                  <a:cubicBezTo>
                    <a:pt x="6460" y="1829"/>
                    <a:pt x="6856" y="2393"/>
                    <a:pt x="7618" y="2393"/>
                  </a:cubicBezTo>
                  <a:cubicBezTo>
                    <a:pt x="8380" y="2393"/>
                    <a:pt x="8776" y="1829"/>
                    <a:pt x="9081" y="1372"/>
                  </a:cubicBezTo>
                  <a:cubicBezTo>
                    <a:pt x="9401" y="900"/>
                    <a:pt x="9629" y="610"/>
                    <a:pt x="10056" y="610"/>
                  </a:cubicBezTo>
                  <a:cubicBezTo>
                    <a:pt x="10498" y="610"/>
                    <a:pt x="10696" y="900"/>
                    <a:pt x="11031" y="1372"/>
                  </a:cubicBezTo>
                  <a:cubicBezTo>
                    <a:pt x="11336" y="1829"/>
                    <a:pt x="11732" y="2393"/>
                    <a:pt x="12494" y="2393"/>
                  </a:cubicBezTo>
                  <a:cubicBezTo>
                    <a:pt x="13255" y="2393"/>
                    <a:pt x="13652" y="1829"/>
                    <a:pt x="13956" y="1372"/>
                  </a:cubicBezTo>
                  <a:cubicBezTo>
                    <a:pt x="14276" y="900"/>
                    <a:pt x="14505" y="610"/>
                    <a:pt x="14931" y="610"/>
                  </a:cubicBezTo>
                  <a:cubicBezTo>
                    <a:pt x="15373" y="610"/>
                    <a:pt x="15571" y="900"/>
                    <a:pt x="15906" y="1372"/>
                  </a:cubicBezTo>
                  <a:cubicBezTo>
                    <a:pt x="16211" y="1829"/>
                    <a:pt x="16607" y="2393"/>
                    <a:pt x="17369" y="2393"/>
                  </a:cubicBezTo>
                  <a:cubicBezTo>
                    <a:pt x="17537" y="2393"/>
                    <a:pt x="17674" y="2271"/>
                    <a:pt x="17674" y="2088"/>
                  </a:cubicBezTo>
                  <a:cubicBezTo>
                    <a:pt x="17674" y="1921"/>
                    <a:pt x="17537" y="1783"/>
                    <a:pt x="17369" y="1783"/>
                  </a:cubicBezTo>
                  <a:cubicBezTo>
                    <a:pt x="16927" y="1783"/>
                    <a:pt x="16714" y="1494"/>
                    <a:pt x="16394" y="1022"/>
                  </a:cubicBezTo>
                  <a:cubicBezTo>
                    <a:pt x="16089" y="565"/>
                    <a:pt x="15693" y="1"/>
                    <a:pt x="14931" y="1"/>
                  </a:cubicBezTo>
                  <a:cubicBezTo>
                    <a:pt x="14170" y="1"/>
                    <a:pt x="13758" y="565"/>
                    <a:pt x="13469" y="1022"/>
                  </a:cubicBezTo>
                  <a:cubicBezTo>
                    <a:pt x="13134" y="1494"/>
                    <a:pt x="12905" y="1783"/>
                    <a:pt x="12494" y="1783"/>
                  </a:cubicBezTo>
                  <a:cubicBezTo>
                    <a:pt x="12052" y="1783"/>
                    <a:pt x="11838" y="1494"/>
                    <a:pt x="11519" y="1022"/>
                  </a:cubicBezTo>
                  <a:cubicBezTo>
                    <a:pt x="11214" y="565"/>
                    <a:pt x="10818" y="1"/>
                    <a:pt x="10056" y="1"/>
                  </a:cubicBezTo>
                  <a:cubicBezTo>
                    <a:pt x="9294" y="1"/>
                    <a:pt x="8898" y="565"/>
                    <a:pt x="8593" y="1022"/>
                  </a:cubicBezTo>
                  <a:cubicBezTo>
                    <a:pt x="8258" y="1494"/>
                    <a:pt x="8030" y="1783"/>
                    <a:pt x="7618" y="1783"/>
                  </a:cubicBezTo>
                  <a:cubicBezTo>
                    <a:pt x="7176" y="1783"/>
                    <a:pt x="6963" y="1494"/>
                    <a:pt x="6643" y="1022"/>
                  </a:cubicBezTo>
                  <a:cubicBezTo>
                    <a:pt x="6338" y="565"/>
                    <a:pt x="5942" y="1"/>
                    <a:pt x="5180" y="1"/>
                  </a:cubicBezTo>
                  <a:cubicBezTo>
                    <a:pt x="4419" y="1"/>
                    <a:pt x="4022" y="565"/>
                    <a:pt x="3718" y="1022"/>
                  </a:cubicBezTo>
                  <a:cubicBezTo>
                    <a:pt x="3383" y="1494"/>
                    <a:pt x="3154" y="1783"/>
                    <a:pt x="2743" y="1783"/>
                  </a:cubicBezTo>
                  <a:cubicBezTo>
                    <a:pt x="2301" y="1783"/>
                    <a:pt x="2087" y="1494"/>
                    <a:pt x="1768" y="1022"/>
                  </a:cubicBezTo>
                  <a:cubicBezTo>
                    <a:pt x="1463" y="565"/>
                    <a:pt x="1067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906767" y="185639"/>
              <a:ext cx="540855" cy="73685"/>
            </a:xfrm>
            <a:custGeom>
              <a:avLst/>
              <a:gdLst/>
              <a:ahLst/>
              <a:cxnLst/>
              <a:rect l="l" t="t" r="r" b="b"/>
              <a:pathLst>
                <a:path w="17675" h="2408" extrusionOk="0">
                  <a:moveTo>
                    <a:pt x="306" y="0"/>
                  </a:moveTo>
                  <a:cubicBezTo>
                    <a:pt x="123" y="0"/>
                    <a:pt x="1" y="138"/>
                    <a:pt x="1" y="305"/>
                  </a:cubicBezTo>
                  <a:cubicBezTo>
                    <a:pt x="1" y="488"/>
                    <a:pt x="123" y="610"/>
                    <a:pt x="306" y="610"/>
                  </a:cubicBezTo>
                  <a:cubicBezTo>
                    <a:pt x="732" y="610"/>
                    <a:pt x="945" y="899"/>
                    <a:pt x="1265" y="1372"/>
                  </a:cubicBezTo>
                  <a:cubicBezTo>
                    <a:pt x="1570" y="1829"/>
                    <a:pt x="1982" y="2408"/>
                    <a:pt x="2743" y="2408"/>
                  </a:cubicBezTo>
                  <a:cubicBezTo>
                    <a:pt x="3505" y="2408"/>
                    <a:pt x="3901" y="1829"/>
                    <a:pt x="4206" y="1372"/>
                  </a:cubicBezTo>
                  <a:cubicBezTo>
                    <a:pt x="4526" y="899"/>
                    <a:pt x="4754" y="610"/>
                    <a:pt x="5181" y="610"/>
                  </a:cubicBezTo>
                  <a:cubicBezTo>
                    <a:pt x="5623" y="610"/>
                    <a:pt x="5821" y="899"/>
                    <a:pt x="6156" y="1372"/>
                  </a:cubicBezTo>
                  <a:cubicBezTo>
                    <a:pt x="6461" y="1829"/>
                    <a:pt x="6857" y="2408"/>
                    <a:pt x="7619" y="2408"/>
                  </a:cubicBezTo>
                  <a:cubicBezTo>
                    <a:pt x="8381" y="2408"/>
                    <a:pt x="8777" y="1829"/>
                    <a:pt x="9081" y="1372"/>
                  </a:cubicBezTo>
                  <a:cubicBezTo>
                    <a:pt x="9401" y="899"/>
                    <a:pt x="9630" y="610"/>
                    <a:pt x="10057" y="610"/>
                  </a:cubicBezTo>
                  <a:cubicBezTo>
                    <a:pt x="10498" y="610"/>
                    <a:pt x="10696" y="899"/>
                    <a:pt x="11032" y="1372"/>
                  </a:cubicBezTo>
                  <a:cubicBezTo>
                    <a:pt x="11336" y="1829"/>
                    <a:pt x="11733" y="2408"/>
                    <a:pt x="12494" y="2408"/>
                  </a:cubicBezTo>
                  <a:cubicBezTo>
                    <a:pt x="13256" y="2408"/>
                    <a:pt x="13652" y="1829"/>
                    <a:pt x="13957" y="1372"/>
                  </a:cubicBezTo>
                  <a:cubicBezTo>
                    <a:pt x="14277" y="899"/>
                    <a:pt x="14505" y="610"/>
                    <a:pt x="14932" y="610"/>
                  </a:cubicBezTo>
                  <a:cubicBezTo>
                    <a:pt x="15374" y="610"/>
                    <a:pt x="15572" y="899"/>
                    <a:pt x="15892" y="1372"/>
                  </a:cubicBezTo>
                  <a:cubicBezTo>
                    <a:pt x="16212" y="1829"/>
                    <a:pt x="16608" y="2408"/>
                    <a:pt x="17370" y="2408"/>
                  </a:cubicBezTo>
                  <a:cubicBezTo>
                    <a:pt x="17537" y="2408"/>
                    <a:pt x="17675" y="2271"/>
                    <a:pt x="17675" y="2103"/>
                  </a:cubicBezTo>
                  <a:cubicBezTo>
                    <a:pt x="17675" y="1935"/>
                    <a:pt x="17537" y="1798"/>
                    <a:pt x="17370" y="1798"/>
                  </a:cubicBezTo>
                  <a:cubicBezTo>
                    <a:pt x="16928" y="1798"/>
                    <a:pt x="16715" y="1509"/>
                    <a:pt x="16395" y="1036"/>
                  </a:cubicBezTo>
                  <a:cubicBezTo>
                    <a:pt x="16090" y="579"/>
                    <a:pt x="15694" y="0"/>
                    <a:pt x="14932" y="0"/>
                  </a:cubicBezTo>
                  <a:cubicBezTo>
                    <a:pt x="14170" y="0"/>
                    <a:pt x="13759" y="579"/>
                    <a:pt x="13469" y="1036"/>
                  </a:cubicBezTo>
                  <a:cubicBezTo>
                    <a:pt x="13134" y="1509"/>
                    <a:pt x="12906" y="1798"/>
                    <a:pt x="12494" y="1798"/>
                  </a:cubicBezTo>
                  <a:cubicBezTo>
                    <a:pt x="12052" y="1798"/>
                    <a:pt x="11839" y="1509"/>
                    <a:pt x="11519" y="1036"/>
                  </a:cubicBezTo>
                  <a:cubicBezTo>
                    <a:pt x="11214" y="579"/>
                    <a:pt x="10818" y="0"/>
                    <a:pt x="10057" y="0"/>
                  </a:cubicBezTo>
                  <a:cubicBezTo>
                    <a:pt x="9295" y="0"/>
                    <a:pt x="8899" y="579"/>
                    <a:pt x="8594" y="1036"/>
                  </a:cubicBezTo>
                  <a:cubicBezTo>
                    <a:pt x="8259" y="1509"/>
                    <a:pt x="8030" y="1798"/>
                    <a:pt x="7619" y="1798"/>
                  </a:cubicBezTo>
                  <a:cubicBezTo>
                    <a:pt x="7177" y="1798"/>
                    <a:pt x="6964" y="1509"/>
                    <a:pt x="6644" y="1036"/>
                  </a:cubicBezTo>
                  <a:cubicBezTo>
                    <a:pt x="6339" y="579"/>
                    <a:pt x="5943" y="0"/>
                    <a:pt x="5181" y="0"/>
                  </a:cubicBezTo>
                  <a:cubicBezTo>
                    <a:pt x="4419" y="0"/>
                    <a:pt x="4023" y="579"/>
                    <a:pt x="3703" y="1036"/>
                  </a:cubicBezTo>
                  <a:cubicBezTo>
                    <a:pt x="3383" y="1509"/>
                    <a:pt x="3155" y="1798"/>
                    <a:pt x="2743" y="1798"/>
                  </a:cubicBezTo>
                  <a:cubicBezTo>
                    <a:pt x="2301" y="1798"/>
                    <a:pt x="2088" y="1509"/>
                    <a:pt x="1768" y="1036"/>
                  </a:cubicBezTo>
                  <a:cubicBezTo>
                    <a:pt x="1463" y="579"/>
                    <a:pt x="1067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1"/>
          <p:cNvSpPr/>
          <p:nvPr/>
        </p:nvSpPr>
        <p:spPr>
          <a:xfrm>
            <a:off x="7172683" y="908505"/>
            <a:ext cx="157131" cy="338038"/>
          </a:xfrm>
          <a:custGeom>
            <a:avLst/>
            <a:gdLst/>
            <a:ahLst/>
            <a:cxnLst/>
            <a:rect l="l" t="t" r="r" b="b"/>
            <a:pathLst>
              <a:path w="5135" h="11047" extrusionOk="0">
                <a:moveTo>
                  <a:pt x="2575" y="0"/>
                </a:moveTo>
                <a:lnTo>
                  <a:pt x="0" y="6598"/>
                </a:lnTo>
                <a:lnTo>
                  <a:pt x="2575" y="6598"/>
                </a:lnTo>
                <a:lnTo>
                  <a:pt x="2575" y="11046"/>
                </a:lnTo>
                <a:lnTo>
                  <a:pt x="5135" y="4434"/>
                </a:lnTo>
                <a:lnTo>
                  <a:pt x="2575" y="4434"/>
                </a:lnTo>
                <a:lnTo>
                  <a:pt x="25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1"/>
          <p:cNvGrpSpPr/>
          <p:nvPr/>
        </p:nvGrpSpPr>
        <p:grpSpPr>
          <a:xfrm>
            <a:off x="5213531" y="176001"/>
            <a:ext cx="4075433" cy="4748467"/>
            <a:chOff x="4867327" y="992880"/>
            <a:chExt cx="4664047" cy="5371047"/>
          </a:xfrm>
        </p:grpSpPr>
        <p:sp>
          <p:nvSpPr>
            <p:cNvPr id="265" name="Google Shape;265;p31"/>
            <p:cNvSpPr/>
            <p:nvPr/>
          </p:nvSpPr>
          <p:spPr>
            <a:xfrm rot="10800000">
              <a:off x="4867327" y="3843055"/>
              <a:ext cx="4664047" cy="2520872"/>
            </a:xfrm>
            <a:custGeom>
              <a:avLst/>
              <a:gdLst/>
              <a:ahLst/>
              <a:cxnLst/>
              <a:rect l="l" t="t" r="r" b="b"/>
              <a:pathLst>
                <a:path w="30960" h="23708" extrusionOk="0">
                  <a:moveTo>
                    <a:pt x="30274" y="8761"/>
                  </a:moveTo>
                  <a:cubicBezTo>
                    <a:pt x="28842" y="2926"/>
                    <a:pt x="22291" y="0"/>
                    <a:pt x="17019" y="2849"/>
                  </a:cubicBezTo>
                  <a:cubicBezTo>
                    <a:pt x="16958" y="2895"/>
                    <a:pt x="16882" y="2926"/>
                    <a:pt x="16821" y="2941"/>
                  </a:cubicBezTo>
                  <a:cubicBezTo>
                    <a:pt x="14658" y="4160"/>
                    <a:pt x="11839" y="4449"/>
                    <a:pt x="9340" y="4495"/>
                  </a:cubicBezTo>
                  <a:cubicBezTo>
                    <a:pt x="3505" y="4571"/>
                    <a:pt x="2636" y="7633"/>
                    <a:pt x="1890" y="10071"/>
                  </a:cubicBezTo>
                  <a:cubicBezTo>
                    <a:pt x="1" y="16287"/>
                    <a:pt x="5516" y="20889"/>
                    <a:pt x="10513" y="22290"/>
                  </a:cubicBezTo>
                  <a:cubicBezTo>
                    <a:pt x="15541" y="23707"/>
                    <a:pt x="24226" y="23418"/>
                    <a:pt x="28797" y="17430"/>
                  </a:cubicBezTo>
                  <a:cubicBezTo>
                    <a:pt x="30960" y="14642"/>
                    <a:pt x="30914" y="11397"/>
                    <a:pt x="30274" y="8761"/>
                  </a:cubicBezTo>
                  <a:close/>
                </a:path>
              </a:pathLst>
            </a:custGeom>
            <a:solidFill>
              <a:srgbClr val="D0D861">
                <a:alpha val="7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31"/>
            <p:cNvGrpSpPr/>
            <p:nvPr/>
          </p:nvGrpSpPr>
          <p:grpSpPr>
            <a:xfrm>
              <a:off x="7478661" y="992880"/>
              <a:ext cx="1144344" cy="1042083"/>
              <a:chOff x="6120293" y="888797"/>
              <a:chExt cx="1031312" cy="939236"/>
            </a:xfrm>
          </p:grpSpPr>
          <p:sp>
            <p:nvSpPr>
              <p:cNvPr id="267" name="Google Shape;267;p31"/>
              <p:cNvSpPr/>
              <p:nvPr/>
            </p:nvSpPr>
            <p:spPr>
              <a:xfrm>
                <a:off x="6120293" y="888797"/>
                <a:ext cx="1031312" cy="939236"/>
              </a:xfrm>
              <a:custGeom>
                <a:avLst/>
                <a:gdLst/>
                <a:ahLst/>
                <a:cxnLst/>
                <a:rect l="l" t="t" r="r" b="b"/>
                <a:pathLst>
                  <a:path w="33703" h="30694" extrusionOk="0">
                    <a:moveTo>
                      <a:pt x="16850" y="1"/>
                    </a:moveTo>
                    <a:cubicBezTo>
                      <a:pt x="12921" y="1"/>
                      <a:pt x="8990" y="1498"/>
                      <a:pt x="5989" y="4492"/>
                    </a:cubicBezTo>
                    <a:cubicBezTo>
                      <a:pt x="1" y="10495"/>
                      <a:pt x="1" y="20215"/>
                      <a:pt x="5989" y="26203"/>
                    </a:cubicBezTo>
                    <a:cubicBezTo>
                      <a:pt x="8990" y="29197"/>
                      <a:pt x="12921" y="30694"/>
                      <a:pt x="16850" y="30694"/>
                    </a:cubicBezTo>
                    <a:cubicBezTo>
                      <a:pt x="20779" y="30694"/>
                      <a:pt x="24706" y="29197"/>
                      <a:pt x="27700" y="26203"/>
                    </a:cubicBezTo>
                    <a:cubicBezTo>
                      <a:pt x="33703" y="20215"/>
                      <a:pt x="33703" y="10495"/>
                      <a:pt x="27700" y="4492"/>
                    </a:cubicBezTo>
                    <a:cubicBezTo>
                      <a:pt x="24706" y="1498"/>
                      <a:pt x="20779" y="1"/>
                      <a:pt x="16850" y="1"/>
                    </a:cubicBezTo>
                    <a:close/>
                  </a:path>
                </a:pathLst>
              </a:custGeom>
              <a:solidFill>
                <a:srgbClr val="FFF140">
                  <a:alpha val="54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6303526" y="1025762"/>
                <a:ext cx="665795" cy="665336"/>
              </a:xfrm>
              <a:custGeom>
                <a:avLst/>
                <a:gdLst/>
                <a:ahLst/>
                <a:cxnLst/>
                <a:rect l="l" t="t" r="r" b="b"/>
                <a:pathLst>
                  <a:path w="21758" h="21743" extrusionOk="0">
                    <a:moveTo>
                      <a:pt x="10879" y="0"/>
                    </a:moveTo>
                    <a:cubicBezTo>
                      <a:pt x="4876" y="0"/>
                      <a:pt x="1" y="4876"/>
                      <a:pt x="1" y="10864"/>
                    </a:cubicBezTo>
                    <a:cubicBezTo>
                      <a:pt x="1" y="16867"/>
                      <a:pt x="4876" y="21742"/>
                      <a:pt x="10879" y="21742"/>
                    </a:cubicBezTo>
                    <a:cubicBezTo>
                      <a:pt x="16882" y="21742"/>
                      <a:pt x="21758" y="16867"/>
                      <a:pt x="21758" y="10864"/>
                    </a:cubicBezTo>
                    <a:cubicBezTo>
                      <a:pt x="21758" y="4846"/>
                      <a:pt x="16882" y="0"/>
                      <a:pt x="10879" y="0"/>
                    </a:cubicBezTo>
                    <a:close/>
                  </a:path>
                </a:pathLst>
              </a:custGeom>
              <a:solidFill>
                <a:srgbClr val="FFFAD2">
                  <a:alpha val="67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6440584" y="1163309"/>
                <a:ext cx="390272" cy="390242"/>
              </a:xfrm>
              <a:custGeom>
                <a:avLst/>
                <a:gdLst/>
                <a:ahLst/>
                <a:cxnLst/>
                <a:rect l="l" t="t" r="r" b="b"/>
                <a:pathLst>
                  <a:path w="12754" h="12753" extrusionOk="0">
                    <a:moveTo>
                      <a:pt x="6385" y="0"/>
                    </a:moveTo>
                    <a:cubicBezTo>
                      <a:pt x="2850" y="0"/>
                      <a:pt x="1" y="2849"/>
                      <a:pt x="1" y="6369"/>
                    </a:cubicBezTo>
                    <a:cubicBezTo>
                      <a:pt x="1" y="9903"/>
                      <a:pt x="2850" y="12753"/>
                      <a:pt x="6385" y="12753"/>
                    </a:cubicBezTo>
                    <a:cubicBezTo>
                      <a:pt x="9904" y="12753"/>
                      <a:pt x="12753" y="9903"/>
                      <a:pt x="12753" y="6369"/>
                    </a:cubicBezTo>
                    <a:cubicBezTo>
                      <a:pt x="12753" y="2849"/>
                      <a:pt x="9904" y="0"/>
                      <a:pt x="63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0" name="Google Shape;270;p31"/>
            <p:cNvGrpSpPr/>
            <p:nvPr/>
          </p:nvGrpSpPr>
          <p:grpSpPr>
            <a:xfrm>
              <a:off x="5517893" y="1898717"/>
              <a:ext cx="3146846" cy="2560613"/>
              <a:chOff x="1997984" y="185639"/>
              <a:chExt cx="978619" cy="796334"/>
            </a:xfrm>
          </p:grpSpPr>
          <p:grpSp>
            <p:nvGrpSpPr>
              <p:cNvPr id="271" name="Google Shape;271;p31"/>
              <p:cNvGrpSpPr/>
              <p:nvPr/>
            </p:nvGrpSpPr>
            <p:grpSpPr>
              <a:xfrm>
                <a:off x="1997984" y="185639"/>
                <a:ext cx="978619" cy="796334"/>
                <a:chOff x="1997984" y="185639"/>
                <a:chExt cx="978619" cy="796334"/>
              </a:xfrm>
            </p:grpSpPr>
            <p:grpSp>
              <p:nvGrpSpPr>
                <p:cNvPr id="272" name="Google Shape;272;p31"/>
                <p:cNvGrpSpPr/>
                <p:nvPr/>
              </p:nvGrpSpPr>
              <p:grpSpPr>
                <a:xfrm>
                  <a:off x="1997984" y="185639"/>
                  <a:ext cx="978619" cy="796334"/>
                  <a:chOff x="1997984" y="185639"/>
                  <a:chExt cx="978619" cy="796334"/>
                </a:xfrm>
              </p:grpSpPr>
              <p:grpSp>
                <p:nvGrpSpPr>
                  <p:cNvPr id="273" name="Google Shape;273;p31"/>
                  <p:cNvGrpSpPr/>
                  <p:nvPr/>
                </p:nvGrpSpPr>
                <p:grpSpPr>
                  <a:xfrm>
                    <a:off x="1997984" y="185639"/>
                    <a:ext cx="978619" cy="796334"/>
                    <a:chOff x="1997984" y="185639"/>
                    <a:chExt cx="978619" cy="796334"/>
                  </a:xfrm>
                </p:grpSpPr>
                <p:sp>
                  <p:nvSpPr>
                    <p:cNvPr id="274" name="Google Shape;274;p31"/>
                    <p:cNvSpPr/>
                    <p:nvPr/>
                  </p:nvSpPr>
                  <p:spPr>
                    <a:xfrm>
                      <a:off x="2460013" y="766091"/>
                      <a:ext cx="53642" cy="1813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3" h="5927" extrusionOk="0">
                          <a:moveTo>
                            <a:pt x="1" y="0"/>
                          </a:moveTo>
                          <a:lnTo>
                            <a:pt x="1" y="5927"/>
                          </a:lnTo>
                          <a:lnTo>
                            <a:pt x="1753" y="5927"/>
                          </a:lnTo>
                          <a:lnTo>
                            <a:pt x="1753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31"/>
                    <p:cNvSpPr/>
                    <p:nvPr/>
                  </p:nvSpPr>
                  <p:spPr>
                    <a:xfrm>
                      <a:off x="2427394" y="960952"/>
                      <a:ext cx="119830" cy="79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6" h="260" extrusionOk="0">
                          <a:moveTo>
                            <a:pt x="137" y="1"/>
                          </a:moveTo>
                          <a:lnTo>
                            <a:pt x="0" y="260"/>
                          </a:lnTo>
                          <a:lnTo>
                            <a:pt x="3916" y="260"/>
                          </a:lnTo>
                          <a:lnTo>
                            <a:pt x="377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31"/>
                    <p:cNvSpPr/>
                    <p:nvPr/>
                  </p:nvSpPr>
                  <p:spPr>
                    <a:xfrm>
                      <a:off x="2427394" y="968877"/>
                      <a:ext cx="119830" cy="130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6" h="428" extrusionOk="0">
                          <a:moveTo>
                            <a:pt x="0" y="1"/>
                          </a:moveTo>
                          <a:lnTo>
                            <a:pt x="0" y="427"/>
                          </a:lnTo>
                          <a:lnTo>
                            <a:pt x="3916" y="427"/>
                          </a:lnTo>
                          <a:lnTo>
                            <a:pt x="3916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31"/>
                    <p:cNvSpPr/>
                    <p:nvPr/>
                  </p:nvSpPr>
                  <p:spPr>
                    <a:xfrm>
                      <a:off x="1997984" y="185639"/>
                      <a:ext cx="978619" cy="589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981" h="19274" extrusionOk="0">
                          <a:moveTo>
                            <a:pt x="3475" y="0"/>
                          </a:moveTo>
                          <a:lnTo>
                            <a:pt x="123" y="18649"/>
                          </a:lnTo>
                          <a:lnTo>
                            <a:pt x="1" y="19274"/>
                          </a:lnTo>
                          <a:lnTo>
                            <a:pt x="31981" y="19274"/>
                          </a:lnTo>
                          <a:lnTo>
                            <a:pt x="31859" y="18649"/>
                          </a:lnTo>
                          <a:lnTo>
                            <a:pt x="28507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31"/>
                    <p:cNvSpPr/>
                    <p:nvPr/>
                  </p:nvSpPr>
                  <p:spPr>
                    <a:xfrm>
                      <a:off x="2001717" y="185639"/>
                      <a:ext cx="971183" cy="5706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738" h="18650" extrusionOk="0">
                          <a:moveTo>
                            <a:pt x="3353" y="0"/>
                          </a:moveTo>
                          <a:lnTo>
                            <a:pt x="1" y="18649"/>
                          </a:lnTo>
                          <a:lnTo>
                            <a:pt x="31737" y="18649"/>
                          </a:lnTo>
                          <a:lnTo>
                            <a:pt x="28385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31"/>
                    <p:cNvSpPr/>
                    <p:nvPr/>
                  </p:nvSpPr>
                  <p:spPr>
                    <a:xfrm>
                      <a:off x="2460013" y="766091"/>
                      <a:ext cx="13556" cy="1813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" h="5927" extrusionOk="0">
                          <a:moveTo>
                            <a:pt x="1" y="0"/>
                          </a:moveTo>
                          <a:lnTo>
                            <a:pt x="1" y="5927"/>
                          </a:lnTo>
                          <a:lnTo>
                            <a:pt x="442" y="5927"/>
                          </a:lnTo>
                          <a:lnTo>
                            <a:pt x="442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31"/>
                    <p:cNvSpPr/>
                    <p:nvPr/>
                  </p:nvSpPr>
                  <p:spPr>
                    <a:xfrm>
                      <a:off x="2450221" y="933932"/>
                      <a:ext cx="74174" cy="34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24" h="1113" extrusionOk="0">
                          <a:moveTo>
                            <a:pt x="321" y="0"/>
                          </a:moveTo>
                          <a:lnTo>
                            <a:pt x="1" y="1112"/>
                          </a:lnTo>
                          <a:lnTo>
                            <a:pt x="2423" y="1112"/>
                          </a:lnTo>
                          <a:lnTo>
                            <a:pt x="2103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1" name="Google Shape;281;p31"/>
                  <p:cNvGrpSpPr/>
                  <p:nvPr/>
                </p:nvGrpSpPr>
                <p:grpSpPr>
                  <a:xfrm>
                    <a:off x="2016160" y="192157"/>
                    <a:ext cx="944132" cy="551565"/>
                    <a:chOff x="2016160" y="192157"/>
                    <a:chExt cx="944132" cy="551565"/>
                  </a:xfrm>
                </p:grpSpPr>
                <p:sp>
                  <p:nvSpPr>
                    <p:cNvPr id="282" name="Google Shape;282;p31"/>
                    <p:cNvSpPr/>
                    <p:nvPr/>
                  </p:nvSpPr>
                  <p:spPr>
                    <a:xfrm>
                      <a:off x="2016160" y="439711"/>
                      <a:ext cx="325003" cy="304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21" h="9935" extrusionOk="0">
                          <a:moveTo>
                            <a:pt x="1738" y="1"/>
                          </a:moveTo>
                          <a:lnTo>
                            <a:pt x="1" y="9935"/>
                          </a:lnTo>
                          <a:lnTo>
                            <a:pt x="10041" y="9935"/>
                          </a:lnTo>
                          <a:lnTo>
                            <a:pt x="10620" y="1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31"/>
                    <p:cNvSpPr/>
                    <p:nvPr/>
                  </p:nvSpPr>
                  <p:spPr>
                    <a:xfrm>
                      <a:off x="2335073" y="439711"/>
                      <a:ext cx="306337" cy="304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11" h="9935" extrusionOk="0">
                          <a:moveTo>
                            <a:pt x="549" y="1"/>
                          </a:moveTo>
                          <a:lnTo>
                            <a:pt x="0" y="9935"/>
                          </a:lnTo>
                          <a:lnTo>
                            <a:pt x="10010" y="9935"/>
                          </a:lnTo>
                          <a:lnTo>
                            <a:pt x="9447" y="1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31"/>
                    <p:cNvSpPr/>
                    <p:nvPr/>
                  </p:nvSpPr>
                  <p:spPr>
                    <a:xfrm>
                      <a:off x="2634372" y="439711"/>
                      <a:ext cx="325921" cy="304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51" h="9935" extrusionOk="0">
                          <a:moveTo>
                            <a:pt x="1" y="1"/>
                          </a:moveTo>
                          <a:lnTo>
                            <a:pt x="610" y="9935"/>
                          </a:lnTo>
                          <a:lnTo>
                            <a:pt x="10651" y="9935"/>
                          </a:lnTo>
                          <a:lnTo>
                            <a:pt x="8899" y="1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31"/>
                    <p:cNvSpPr/>
                    <p:nvPr/>
                  </p:nvSpPr>
                  <p:spPr>
                    <a:xfrm>
                      <a:off x="2070261" y="192157"/>
                      <a:ext cx="286294" cy="2410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56" h="7878" extrusionOk="0">
                          <a:moveTo>
                            <a:pt x="1387" y="1"/>
                          </a:moveTo>
                          <a:lnTo>
                            <a:pt x="0" y="7878"/>
                          </a:lnTo>
                          <a:lnTo>
                            <a:pt x="8883" y="7878"/>
                          </a:lnTo>
                          <a:lnTo>
                            <a:pt x="9355" y="1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31"/>
                    <p:cNvSpPr/>
                    <p:nvPr/>
                  </p:nvSpPr>
                  <p:spPr>
                    <a:xfrm>
                      <a:off x="2352332" y="192157"/>
                      <a:ext cx="271820" cy="2410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83" h="7878" extrusionOk="0">
                          <a:moveTo>
                            <a:pt x="442" y="1"/>
                          </a:moveTo>
                          <a:lnTo>
                            <a:pt x="0" y="7878"/>
                          </a:lnTo>
                          <a:lnTo>
                            <a:pt x="8883" y="7878"/>
                          </a:lnTo>
                          <a:lnTo>
                            <a:pt x="8426" y="1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" name="Google Shape;287;p31"/>
                    <p:cNvSpPr/>
                    <p:nvPr/>
                  </p:nvSpPr>
                  <p:spPr>
                    <a:xfrm>
                      <a:off x="2619470" y="192157"/>
                      <a:ext cx="285804" cy="2410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40" h="7878" extrusionOk="0">
                          <a:moveTo>
                            <a:pt x="0" y="1"/>
                          </a:moveTo>
                          <a:lnTo>
                            <a:pt x="473" y="7878"/>
                          </a:lnTo>
                          <a:lnTo>
                            <a:pt x="9340" y="7878"/>
                          </a:lnTo>
                          <a:lnTo>
                            <a:pt x="7969" y="1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8" name="Google Shape;288;p31"/>
                <p:cNvGrpSpPr/>
                <p:nvPr/>
              </p:nvGrpSpPr>
              <p:grpSpPr>
                <a:xfrm>
                  <a:off x="2023627" y="195890"/>
                  <a:ext cx="928282" cy="543181"/>
                  <a:chOff x="2023627" y="195890"/>
                  <a:chExt cx="928282" cy="543181"/>
                </a:xfrm>
              </p:grpSpPr>
              <p:sp>
                <p:nvSpPr>
                  <p:cNvPr id="289" name="Google Shape;289;p31"/>
                  <p:cNvSpPr/>
                  <p:nvPr/>
                </p:nvSpPr>
                <p:spPr>
                  <a:xfrm>
                    <a:off x="2031093" y="658838"/>
                    <a:ext cx="50857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" h="1266" extrusionOk="0">
                        <a:moveTo>
                          <a:pt x="458" y="1"/>
                        </a:moveTo>
                        <a:cubicBezTo>
                          <a:pt x="320" y="107"/>
                          <a:pt x="275" y="138"/>
                          <a:pt x="138" y="229"/>
                        </a:cubicBezTo>
                        <a:lnTo>
                          <a:pt x="0" y="1037"/>
                        </a:lnTo>
                        <a:cubicBezTo>
                          <a:pt x="92" y="1113"/>
                          <a:pt x="153" y="1174"/>
                          <a:pt x="244" y="1265"/>
                        </a:cubicBezTo>
                        <a:lnTo>
                          <a:pt x="1219" y="1265"/>
                        </a:lnTo>
                        <a:cubicBezTo>
                          <a:pt x="1356" y="1189"/>
                          <a:pt x="1417" y="1128"/>
                          <a:pt x="1555" y="1037"/>
                        </a:cubicBezTo>
                        <a:lnTo>
                          <a:pt x="1661" y="229"/>
                        </a:lnTo>
                        <a:cubicBezTo>
                          <a:pt x="1570" y="153"/>
                          <a:pt x="1509" y="107"/>
                          <a:pt x="143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31"/>
                  <p:cNvSpPr/>
                  <p:nvPr/>
                </p:nvSpPr>
                <p:spPr>
                  <a:xfrm>
                    <a:off x="2023627" y="698465"/>
                    <a:ext cx="51775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2" h="1327" extrusionOk="0">
                        <a:moveTo>
                          <a:pt x="458" y="1"/>
                        </a:moveTo>
                        <a:cubicBezTo>
                          <a:pt x="351" y="108"/>
                          <a:pt x="275" y="153"/>
                          <a:pt x="138" y="260"/>
                        </a:cubicBezTo>
                        <a:lnTo>
                          <a:pt x="1" y="1067"/>
                        </a:lnTo>
                        <a:lnTo>
                          <a:pt x="244" y="1326"/>
                        </a:lnTo>
                        <a:lnTo>
                          <a:pt x="1235" y="1326"/>
                        </a:lnTo>
                        <a:cubicBezTo>
                          <a:pt x="1357" y="1220"/>
                          <a:pt x="1433" y="1174"/>
                          <a:pt x="1570" y="1067"/>
                        </a:cubicBezTo>
                        <a:lnTo>
                          <a:pt x="1692" y="260"/>
                        </a:lnTo>
                        <a:cubicBezTo>
                          <a:pt x="1600" y="153"/>
                          <a:pt x="1540" y="108"/>
                          <a:pt x="143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31"/>
                  <p:cNvSpPr/>
                  <p:nvPr/>
                </p:nvSpPr>
                <p:spPr>
                  <a:xfrm>
                    <a:off x="2037152" y="620618"/>
                    <a:ext cx="50857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" h="1235" extrusionOk="0">
                        <a:moveTo>
                          <a:pt x="458" y="0"/>
                        </a:moveTo>
                        <a:cubicBezTo>
                          <a:pt x="321" y="92"/>
                          <a:pt x="260" y="138"/>
                          <a:pt x="122" y="229"/>
                        </a:cubicBezTo>
                        <a:lnTo>
                          <a:pt x="1" y="1006"/>
                        </a:lnTo>
                        <a:cubicBezTo>
                          <a:pt x="92" y="1097"/>
                          <a:pt x="153" y="1143"/>
                          <a:pt x="244" y="1235"/>
                        </a:cubicBezTo>
                        <a:lnTo>
                          <a:pt x="1219" y="1235"/>
                        </a:lnTo>
                        <a:cubicBezTo>
                          <a:pt x="1357" y="1143"/>
                          <a:pt x="1402" y="1097"/>
                          <a:pt x="1539" y="1006"/>
                        </a:cubicBezTo>
                        <a:lnTo>
                          <a:pt x="1661" y="229"/>
                        </a:lnTo>
                        <a:cubicBezTo>
                          <a:pt x="1555" y="138"/>
                          <a:pt x="1509" y="92"/>
                          <a:pt x="14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31"/>
                  <p:cNvSpPr/>
                  <p:nvPr/>
                </p:nvSpPr>
                <p:spPr>
                  <a:xfrm>
                    <a:off x="2084704" y="620618"/>
                    <a:ext cx="50857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" h="1235" extrusionOk="0">
                        <a:moveTo>
                          <a:pt x="427" y="0"/>
                        </a:moveTo>
                        <a:cubicBezTo>
                          <a:pt x="305" y="92"/>
                          <a:pt x="229" y="138"/>
                          <a:pt x="123" y="229"/>
                        </a:cubicBezTo>
                        <a:lnTo>
                          <a:pt x="1" y="1006"/>
                        </a:lnTo>
                        <a:cubicBezTo>
                          <a:pt x="92" y="1097"/>
                          <a:pt x="153" y="1143"/>
                          <a:pt x="244" y="1235"/>
                        </a:cubicBezTo>
                        <a:lnTo>
                          <a:pt x="1220" y="1235"/>
                        </a:lnTo>
                        <a:cubicBezTo>
                          <a:pt x="1357" y="1143"/>
                          <a:pt x="1433" y="1097"/>
                          <a:pt x="1539" y="1006"/>
                        </a:cubicBezTo>
                        <a:lnTo>
                          <a:pt x="1661" y="229"/>
                        </a:lnTo>
                        <a:cubicBezTo>
                          <a:pt x="1539" y="138"/>
                          <a:pt x="1509" y="92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31"/>
                  <p:cNvSpPr/>
                  <p:nvPr/>
                </p:nvSpPr>
                <p:spPr>
                  <a:xfrm>
                    <a:off x="2133205" y="620618"/>
                    <a:ext cx="49450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235" extrusionOk="0">
                        <a:moveTo>
                          <a:pt x="427" y="0"/>
                        </a:moveTo>
                        <a:cubicBezTo>
                          <a:pt x="305" y="92"/>
                          <a:pt x="229" y="138"/>
                          <a:pt x="122" y="229"/>
                        </a:cubicBezTo>
                        <a:lnTo>
                          <a:pt x="0" y="1006"/>
                        </a:lnTo>
                        <a:cubicBezTo>
                          <a:pt x="92" y="1097"/>
                          <a:pt x="153" y="1143"/>
                          <a:pt x="244" y="1235"/>
                        </a:cubicBezTo>
                        <a:lnTo>
                          <a:pt x="1219" y="1235"/>
                        </a:lnTo>
                        <a:cubicBezTo>
                          <a:pt x="1341" y="1143"/>
                          <a:pt x="1417" y="1097"/>
                          <a:pt x="1524" y="1006"/>
                        </a:cubicBezTo>
                        <a:lnTo>
                          <a:pt x="1615" y="229"/>
                        </a:lnTo>
                        <a:cubicBezTo>
                          <a:pt x="1524" y="138"/>
                          <a:pt x="1463" y="92"/>
                          <a:pt x="137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31"/>
                  <p:cNvSpPr/>
                  <p:nvPr/>
                </p:nvSpPr>
                <p:spPr>
                  <a:xfrm>
                    <a:off x="2180758" y="620618"/>
                    <a:ext cx="49450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235" extrusionOk="0">
                        <a:moveTo>
                          <a:pt x="412" y="0"/>
                        </a:moveTo>
                        <a:cubicBezTo>
                          <a:pt x="290" y="92"/>
                          <a:pt x="214" y="138"/>
                          <a:pt x="107" y="229"/>
                        </a:cubicBezTo>
                        <a:lnTo>
                          <a:pt x="0" y="1006"/>
                        </a:lnTo>
                        <a:cubicBezTo>
                          <a:pt x="107" y="1097"/>
                          <a:pt x="168" y="1143"/>
                          <a:pt x="259" y="1235"/>
                        </a:cubicBezTo>
                        <a:lnTo>
                          <a:pt x="1234" y="1235"/>
                        </a:lnTo>
                        <a:cubicBezTo>
                          <a:pt x="1341" y="1143"/>
                          <a:pt x="1417" y="1097"/>
                          <a:pt x="1539" y="1006"/>
                        </a:cubicBezTo>
                        <a:lnTo>
                          <a:pt x="1615" y="229"/>
                        </a:lnTo>
                        <a:cubicBezTo>
                          <a:pt x="1509" y="138"/>
                          <a:pt x="1463" y="92"/>
                          <a:pt x="135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31"/>
                  <p:cNvSpPr/>
                  <p:nvPr/>
                </p:nvSpPr>
                <p:spPr>
                  <a:xfrm>
                    <a:off x="2228769" y="620618"/>
                    <a:ext cx="48991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235" extrusionOk="0">
                        <a:moveTo>
                          <a:pt x="381" y="0"/>
                        </a:moveTo>
                        <a:cubicBezTo>
                          <a:pt x="260" y="92"/>
                          <a:pt x="183" y="138"/>
                          <a:pt x="77" y="229"/>
                        </a:cubicBezTo>
                        <a:lnTo>
                          <a:pt x="1" y="1006"/>
                        </a:lnTo>
                        <a:cubicBezTo>
                          <a:pt x="107" y="1097"/>
                          <a:pt x="168" y="1143"/>
                          <a:pt x="260" y="1235"/>
                        </a:cubicBezTo>
                        <a:lnTo>
                          <a:pt x="1235" y="1235"/>
                        </a:lnTo>
                        <a:cubicBezTo>
                          <a:pt x="1357" y="1143"/>
                          <a:pt x="1433" y="1097"/>
                          <a:pt x="1539" y="1006"/>
                        </a:cubicBezTo>
                        <a:lnTo>
                          <a:pt x="1600" y="229"/>
                        </a:lnTo>
                        <a:cubicBezTo>
                          <a:pt x="1494" y="138"/>
                          <a:pt x="1433" y="92"/>
                          <a:pt x="132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31"/>
                  <p:cNvSpPr/>
                  <p:nvPr/>
                </p:nvSpPr>
                <p:spPr>
                  <a:xfrm>
                    <a:off x="2275862" y="620618"/>
                    <a:ext cx="48991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235" extrusionOk="0">
                        <a:moveTo>
                          <a:pt x="366" y="0"/>
                        </a:moveTo>
                        <a:cubicBezTo>
                          <a:pt x="259" y="92"/>
                          <a:pt x="183" y="138"/>
                          <a:pt x="61" y="229"/>
                        </a:cubicBezTo>
                        <a:lnTo>
                          <a:pt x="0" y="1006"/>
                        </a:lnTo>
                        <a:cubicBezTo>
                          <a:pt x="122" y="1097"/>
                          <a:pt x="168" y="1143"/>
                          <a:pt x="275" y="1235"/>
                        </a:cubicBezTo>
                        <a:lnTo>
                          <a:pt x="1250" y="1235"/>
                        </a:lnTo>
                        <a:cubicBezTo>
                          <a:pt x="1356" y="1143"/>
                          <a:pt x="1433" y="1097"/>
                          <a:pt x="1554" y="1006"/>
                        </a:cubicBezTo>
                        <a:lnTo>
                          <a:pt x="1600" y="229"/>
                        </a:lnTo>
                        <a:cubicBezTo>
                          <a:pt x="1493" y="138"/>
                          <a:pt x="1433" y="92"/>
                          <a:pt x="132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31"/>
                  <p:cNvSpPr/>
                  <p:nvPr/>
                </p:nvSpPr>
                <p:spPr>
                  <a:xfrm>
                    <a:off x="2079104" y="658838"/>
                    <a:ext cx="50857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" h="1266" extrusionOk="0">
                        <a:moveTo>
                          <a:pt x="427" y="1"/>
                        </a:moveTo>
                        <a:cubicBezTo>
                          <a:pt x="306" y="107"/>
                          <a:pt x="245" y="138"/>
                          <a:pt x="107" y="229"/>
                        </a:cubicBezTo>
                        <a:lnTo>
                          <a:pt x="1" y="1037"/>
                        </a:lnTo>
                        <a:cubicBezTo>
                          <a:pt x="92" y="1113"/>
                          <a:pt x="153" y="1174"/>
                          <a:pt x="245" y="1265"/>
                        </a:cubicBezTo>
                        <a:lnTo>
                          <a:pt x="1220" y="1265"/>
                        </a:lnTo>
                        <a:cubicBezTo>
                          <a:pt x="1342" y="1189"/>
                          <a:pt x="1403" y="1128"/>
                          <a:pt x="1540" y="1037"/>
                        </a:cubicBezTo>
                        <a:lnTo>
                          <a:pt x="1662" y="229"/>
                        </a:lnTo>
                        <a:cubicBezTo>
                          <a:pt x="1555" y="153"/>
                          <a:pt x="1509" y="107"/>
                          <a:pt x="14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31"/>
                  <p:cNvSpPr/>
                  <p:nvPr/>
                </p:nvSpPr>
                <p:spPr>
                  <a:xfrm>
                    <a:off x="2128064" y="658838"/>
                    <a:ext cx="49909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" h="1266" extrusionOk="0">
                        <a:moveTo>
                          <a:pt x="442" y="1"/>
                        </a:moveTo>
                        <a:cubicBezTo>
                          <a:pt x="305" y="107"/>
                          <a:pt x="229" y="138"/>
                          <a:pt x="107" y="229"/>
                        </a:cubicBezTo>
                        <a:lnTo>
                          <a:pt x="1" y="1037"/>
                        </a:lnTo>
                        <a:cubicBezTo>
                          <a:pt x="92" y="1113"/>
                          <a:pt x="153" y="1174"/>
                          <a:pt x="244" y="1265"/>
                        </a:cubicBezTo>
                        <a:lnTo>
                          <a:pt x="1219" y="1265"/>
                        </a:lnTo>
                        <a:cubicBezTo>
                          <a:pt x="1357" y="1189"/>
                          <a:pt x="1433" y="1128"/>
                          <a:pt x="1539" y="1037"/>
                        </a:cubicBezTo>
                        <a:lnTo>
                          <a:pt x="1631" y="229"/>
                        </a:lnTo>
                        <a:cubicBezTo>
                          <a:pt x="1539" y="153"/>
                          <a:pt x="1478" y="107"/>
                          <a:pt x="140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31"/>
                  <p:cNvSpPr/>
                  <p:nvPr/>
                </p:nvSpPr>
                <p:spPr>
                  <a:xfrm>
                    <a:off x="2177024" y="658838"/>
                    <a:ext cx="49450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266" extrusionOk="0">
                        <a:moveTo>
                          <a:pt x="396" y="1"/>
                        </a:moveTo>
                        <a:cubicBezTo>
                          <a:pt x="290" y="107"/>
                          <a:pt x="214" y="138"/>
                          <a:pt x="92" y="229"/>
                        </a:cubicBezTo>
                        <a:lnTo>
                          <a:pt x="0" y="1037"/>
                        </a:lnTo>
                        <a:cubicBezTo>
                          <a:pt x="107" y="1113"/>
                          <a:pt x="168" y="1174"/>
                          <a:pt x="259" y="1265"/>
                        </a:cubicBezTo>
                        <a:lnTo>
                          <a:pt x="1234" y="1265"/>
                        </a:lnTo>
                        <a:cubicBezTo>
                          <a:pt x="1356" y="1189"/>
                          <a:pt x="1433" y="1128"/>
                          <a:pt x="1539" y="1037"/>
                        </a:cubicBezTo>
                        <a:lnTo>
                          <a:pt x="1615" y="229"/>
                        </a:lnTo>
                        <a:cubicBezTo>
                          <a:pt x="1509" y="153"/>
                          <a:pt x="1448" y="107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31"/>
                  <p:cNvSpPr/>
                  <p:nvPr/>
                </p:nvSpPr>
                <p:spPr>
                  <a:xfrm>
                    <a:off x="2225495" y="658838"/>
                    <a:ext cx="48991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266" extrusionOk="0">
                        <a:moveTo>
                          <a:pt x="382" y="1"/>
                        </a:moveTo>
                        <a:cubicBezTo>
                          <a:pt x="260" y="107"/>
                          <a:pt x="184" y="138"/>
                          <a:pt x="62" y="229"/>
                        </a:cubicBezTo>
                        <a:lnTo>
                          <a:pt x="1" y="1037"/>
                        </a:lnTo>
                        <a:cubicBezTo>
                          <a:pt x="108" y="1113"/>
                          <a:pt x="168" y="1174"/>
                          <a:pt x="260" y="1265"/>
                        </a:cubicBezTo>
                        <a:lnTo>
                          <a:pt x="1235" y="1265"/>
                        </a:lnTo>
                        <a:cubicBezTo>
                          <a:pt x="1342" y="1189"/>
                          <a:pt x="1418" y="1128"/>
                          <a:pt x="1540" y="1037"/>
                        </a:cubicBezTo>
                        <a:lnTo>
                          <a:pt x="1601" y="229"/>
                        </a:lnTo>
                        <a:cubicBezTo>
                          <a:pt x="1494" y="153"/>
                          <a:pt x="1448" y="107"/>
                          <a:pt x="134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31"/>
                  <p:cNvSpPr/>
                  <p:nvPr/>
                </p:nvSpPr>
                <p:spPr>
                  <a:xfrm>
                    <a:off x="2273537" y="658838"/>
                    <a:ext cx="48960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1266" extrusionOk="0">
                        <a:moveTo>
                          <a:pt x="366" y="1"/>
                        </a:moveTo>
                        <a:cubicBezTo>
                          <a:pt x="259" y="107"/>
                          <a:pt x="183" y="138"/>
                          <a:pt x="61" y="229"/>
                        </a:cubicBezTo>
                        <a:lnTo>
                          <a:pt x="0" y="1037"/>
                        </a:lnTo>
                        <a:cubicBezTo>
                          <a:pt x="107" y="1113"/>
                          <a:pt x="153" y="1174"/>
                          <a:pt x="274" y="1265"/>
                        </a:cubicBezTo>
                        <a:lnTo>
                          <a:pt x="1250" y="1265"/>
                        </a:lnTo>
                        <a:cubicBezTo>
                          <a:pt x="1356" y="1189"/>
                          <a:pt x="1432" y="1128"/>
                          <a:pt x="1554" y="1037"/>
                        </a:cubicBezTo>
                        <a:lnTo>
                          <a:pt x="1600" y="229"/>
                        </a:lnTo>
                        <a:cubicBezTo>
                          <a:pt x="1493" y="153"/>
                          <a:pt x="1432" y="107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302;p31"/>
                  <p:cNvSpPr/>
                  <p:nvPr/>
                </p:nvSpPr>
                <p:spPr>
                  <a:xfrm>
                    <a:off x="2073046" y="698465"/>
                    <a:ext cx="51316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7" h="1327" extrusionOk="0">
                        <a:moveTo>
                          <a:pt x="458" y="1"/>
                        </a:moveTo>
                        <a:cubicBezTo>
                          <a:pt x="336" y="108"/>
                          <a:pt x="275" y="153"/>
                          <a:pt x="138" y="260"/>
                        </a:cubicBezTo>
                        <a:lnTo>
                          <a:pt x="1" y="1067"/>
                        </a:lnTo>
                        <a:lnTo>
                          <a:pt x="260" y="1326"/>
                        </a:lnTo>
                        <a:lnTo>
                          <a:pt x="1250" y="1326"/>
                        </a:lnTo>
                        <a:cubicBezTo>
                          <a:pt x="1372" y="1220"/>
                          <a:pt x="1433" y="1174"/>
                          <a:pt x="1570" y="1067"/>
                        </a:cubicBezTo>
                        <a:lnTo>
                          <a:pt x="1677" y="260"/>
                        </a:lnTo>
                        <a:lnTo>
                          <a:pt x="143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31"/>
                  <p:cNvSpPr/>
                  <p:nvPr/>
                </p:nvSpPr>
                <p:spPr>
                  <a:xfrm>
                    <a:off x="2122006" y="698465"/>
                    <a:ext cx="51316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7" h="1327" extrusionOk="0">
                        <a:moveTo>
                          <a:pt x="442" y="1"/>
                        </a:moveTo>
                        <a:cubicBezTo>
                          <a:pt x="305" y="108"/>
                          <a:pt x="260" y="153"/>
                          <a:pt x="122" y="260"/>
                        </a:cubicBezTo>
                        <a:lnTo>
                          <a:pt x="1" y="1067"/>
                        </a:lnTo>
                        <a:cubicBezTo>
                          <a:pt x="122" y="1174"/>
                          <a:pt x="183" y="1220"/>
                          <a:pt x="275" y="1326"/>
                        </a:cubicBezTo>
                        <a:lnTo>
                          <a:pt x="1265" y="1326"/>
                        </a:lnTo>
                        <a:cubicBezTo>
                          <a:pt x="1402" y="1220"/>
                          <a:pt x="1448" y="1174"/>
                          <a:pt x="1585" y="1067"/>
                        </a:cubicBezTo>
                        <a:lnTo>
                          <a:pt x="1676" y="260"/>
                        </a:lnTo>
                        <a:cubicBezTo>
                          <a:pt x="1585" y="153"/>
                          <a:pt x="1524" y="108"/>
                          <a:pt x="141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31"/>
                  <p:cNvSpPr/>
                  <p:nvPr/>
                </p:nvSpPr>
                <p:spPr>
                  <a:xfrm>
                    <a:off x="2171884" y="698465"/>
                    <a:ext cx="50398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7" h="1327" extrusionOk="0">
                        <a:moveTo>
                          <a:pt x="412" y="1"/>
                        </a:moveTo>
                        <a:cubicBezTo>
                          <a:pt x="275" y="108"/>
                          <a:pt x="199" y="153"/>
                          <a:pt x="92" y="260"/>
                        </a:cubicBezTo>
                        <a:lnTo>
                          <a:pt x="1" y="1067"/>
                        </a:lnTo>
                        <a:cubicBezTo>
                          <a:pt x="107" y="1174"/>
                          <a:pt x="168" y="1220"/>
                          <a:pt x="260" y="1326"/>
                        </a:cubicBezTo>
                        <a:lnTo>
                          <a:pt x="1250" y="1326"/>
                        </a:lnTo>
                        <a:cubicBezTo>
                          <a:pt x="1387" y="1220"/>
                          <a:pt x="1463" y="1174"/>
                          <a:pt x="1570" y="1067"/>
                        </a:cubicBezTo>
                        <a:lnTo>
                          <a:pt x="1646" y="260"/>
                        </a:lnTo>
                        <a:cubicBezTo>
                          <a:pt x="1540" y="153"/>
                          <a:pt x="1479" y="108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31"/>
                  <p:cNvSpPr/>
                  <p:nvPr/>
                </p:nvSpPr>
                <p:spPr>
                  <a:xfrm>
                    <a:off x="2220844" y="698465"/>
                    <a:ext cx="49909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" h="1327" extrusionOk="0">
                        <a:moveTo>
                          <a:pt x="381" y="1"/>
                        </a:moveTo>
                        <a:cubicBezTo>
                          <a:pt x="260" y="108"/>
                          <a:pt x="183" y="153"/>
                          <a:pt x="77" y="260"/>
                        </a:cubicBezTo>
                        <a:lnTo>
                          <a:pt x="1" y="1067"/>
                        </a:lnTo>
                        <a:cubicBezTo>
                          <a:pt x="92" y="1174"/>
                          <a:pt x="153" y="1220"/>
                          <a:pt x="260" y="1326"/>
                        </a:cubicBezTo>
                        <a:lnTo>
                          <a:pt x="1250" y="1326"/>
                        </a:lnTo>
                        <a:cubicBezTo>
                          <a:pt x="1372" y="1220"/>
                          <a:pt x="1448" y="1174"/>
                          <a:pt x="1555" y="1067"/>
                        </a:cubicBezTo>
                        <a:lnTo>
                          <a:pt x="1631" y="260"/>
                        </a:lnTo>
                        <a:cubicBezTo>
                          <a:pt x="1539" y="153"/>
                          <a:pt x="1478" y="108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31"/>
                  <p:cNvSpPr/>
                  <p:nvPr/>
                </p:nvSpPr>
                <p:spPr>
                  <a:xfrm>
                    <a:off x="2270263" y="698465"/>
                    <a:ext cx="49450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327" extrusionOk="0">
                        <a:moveTo>
                          <a:pt x="381" y="1"/>
                        </a:moveTo>
                        <a:cubicBezTo>
                          <a:pt x="260" y="108"/>
                          <a:pt x="183" y="153"/>
                          <a:pt x="77" y="260"/>
                        </a:cubicBezTo>
                        <a:lnTo>
                          <a:pt x="1" y="1067"/>
                        </a:lnTo>
                        <a:cubicBezTo>
                          <a:pt x="92" y="1174"/>
                          <a:pt x="153" y="1220"/>
                          <a:pt x="260" y="1326"/>
                        </a:cubicBezTo>
                        <a:lnTo>
                          <a:pt x="1250" y="1326"/>
                        </a:lnTo>
                        <a:cubicBezTo>
                          <a:pt x="1372" y="1220"/>
                          <a:pt x="1448" y="1174"/>
                          <a:pt x="1555" y="1067"/>
                        </a:cubicBezTo>
                        <a:lnTo>
                          <a:pt x="1616" y="260"/>
                        </a:lnTo>
                        <a:cubicBezTo>
                          <a:pt x="1524" y="153"/>
                          <a:pt x="1463" y="108"/>
                          <a:pt x="135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31"/>
                  <p:cNvSpPr/>
                  <p:nvPr/>
                </p:nvSpPr>
                <p:spPr>
                  <a:xfrm>
                    <a:off x="2393336" y="620618"/>
                    <a:ext cx="47124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1235" extrusionOk="0">
                        <a:moveTo>
                          <a:pt x="306" y="0"/>
                        </a:moveTo>
                        <a:cubicBezTo>
                          <a:pt x="184" y="92"/>
                          <a:pt x="123" y="138"/>
                          <a:pt x="16" y="229"/>
                        </a:cubicBezTo>
                        <a:lnTo>
                          <a:pt x="1" y="1006"/>
                        </a:lnTo>
                        <a:cubicBezTo>
                          <a:pt x="92" y="1097"/>
                          <a:pt x="138" y="1143"/>
                          <a:pt x="260" y="1235"/>
                        </a:cubicBezTo>
                        <a:lnTo>
                          <a:pt x="1235" y="1235"/>
                        </a:lnTo>
                        <a:cubicBezTo>
                          <a:pt x="1342" y="1143"/>
                          <a:pt x="1403" y="1097"/>
                          <a:pt x="1524" y="1006"/>
                        </a:cubicBezTo>
                        <a:lnTo>
                          <a:pt x="1540" y="229"/>
                        </a:lnTo>
                        <a:cubicBezTo>
                          <a:pt x="1418" y="138"/>
                          <a:pt x="1372" y="9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31"/>
                  <p:cNvSpPr/>
                  <p:nvPr/>
                </p:nvSpPr>
                <p:spPr>
                  <a:xfrm>
                    <a:off x="2440429" y="620618"/>
                    <a:ext cx="47124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1235" extrusionOk="0">
                        <a:moveTo>
                          <a:pt x="305" y="0"/>
                        </a:moveTo>
                        <a:cubicBezTo>
                          <a:pt x="183" y="92"/>
                          <a:pt x="138" y="138"/>
                          <a:pt x="16" y="229"/>
                        </a:cubicBezTo>
                        <a:lnTo>
                          <a:pt x="1" y="1006"/>
                        </a:lnTo>
                        <a:cubicBezTo>
                          <a:pt x="107" y="1097"/>
                          <a:pt x="168" y="1143"/>
                          <a:pt x="275" y="1235"/>
                        </a:cubicBezTo>
                        <a:lnTo>
                          <a:pt x="1250" y="1235"/>
                        </a:lnTo>
                        <a:cubicBezTo>
                          <a:pt x="1372" y="1143"/>
                          <a:pt x="1418" y="1097"/>
                          <a:pt x="1539" y="1006"/>
                        </a:cubicBezTo>
                        <a:lnTo>
                          <a:pt x="1539" y="229"/>
                        </a:lnTo>
                        <a:cubicBezTo>
                          <a:pt x="1433" y="138"/>
                          <a:pt x="1372" y="9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31"/>
                  <p:cNvSpPr/>
                  <p:nvPr/>
                </p:nvSpPr>
                <p:spPr>
                  <a:xfrm>
                    <a:off x="2487982" y="620618"/>
                    <a:ext cx="47583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235" extrusionOk="0">
                        <a:moveTo>
                          <a:pt x="290" y="0"/>
                        </a:moveTo>
                        <a:cubicBezTo>
                          <a:pt x="184" y="92"/>
                          <a:pt x="123" y="138"/>
                          <a:pt x="1" y="229"/>
                        </a:cubicBezTo>
                        <a:lnTo>
                          <a:pt x="1" y="1006"/>
                        </a:lnTo>
                        <a:cubicBezTo>
                          <a:pt x="123" y="1097"/>
                          <a:pt x="184" y="1143"/>
                          <a:pt x="290" y="1235"/>
                        </a:cubicBezTo>
                        <a:lnTo>
                          <a:pt x="1265" y="1235"/>
                        </a:lnTo>
                        <a:cubicBezTo>
                          <a:pt x="1372" y="1143"/>
                          <a:pt x="1433" y="1097"/>
                          <a:pt x="1555" y="1006"/>
                        </a:cubicBezTo>
                        <a:lnTo>
                          <a:pt x="1524" y="229"/>
                        </a:lnTo>
                        <a:cubicBezTo>
                          <a:pt x="1418" y="138"/>
                          <a:pt x="1357" y="92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31"/>
                  <p:cNvSpPr/>
                  <p:nvPr/>
                </p:nvSpPr>
                <p:spPr>
                  <a:xfrm>
                    <a:off x="2536024" y="620618"/>
                    <a:ext cx="47093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9" h="1235" extrusionOk="0">
                        <a:moveTo>
                          <a:pt x="259" y="0"/>
                        </a:moveTo>
                        <a:cubicBezTo>
                          <a:pt x="168" y="92"/>
                          <a:pt x="107" y="138"/>
                          <a:pt x="0" y="229"/>
                        </a:cubicBezTo>
                        <a:lnTo>
                          <a:pt x="15" y="1006"/>
                        </a:lnTo>
                        <a:cubicBezTo>
                          <a:pt x="137" y="1097"/>
                          <a:pt x="183" y="1143"/>
                          <a:pt x="305" y="1235"/>
                        </a:cubicBezTo>
                        <a:lnTo>
                          <a:pt x="1280" y="1235"/>
                        </a:lnTo>
                        <a:cubicBezTo>
                          <a:pt x="1371" y="1143"/>
                          <a:pt x="1432" y="1097"/>
                          <a:pt x="1539" y="1006"/>
                        </a:cubicBezTo>
                        <a:lnTo>
                          <a:pt x="1524" y="229"/>
                        </a:lnTo>
                        <a:cubicBezTo>
                          <a:pt x="1402" y="138"/>
                          <a:pt x="1326" y="92"/>
                          <a:pt x="121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31"/>
                  <p:cNvSpPr/>
                  <p:nvPr/>
                </p:nvSpPr>
                <p:spPr>
                  <a:xfrm>
                    <a:off x="2583086" y="620618"/>
                    <a:ext cx="48073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235" extrusionOk="0">
                        <a:moveTo>
                          <a:pt x="275" y="0"/>
                        </a:moveTo>
                        <a:cubicBezTo>
                          <a:pt x="168" y="92"/>
                          <a:pt x="123" y="138"/>
                          <a:pt x="1" y="229"/>
                        </a:cubicBezTo>
                        <a:lnTo>
                          <a:pt x="47" y="1006"/>
                        </a:lnTo>
                        <a:cubicBezTo>
                          <a:pt x="153" y="1097"/>
                          <a:pt x="214" y="1143"/>
                          <a:pt x="321" y="1235"/>
                        </a:cubicBezTo>
                        <a:lnTo>
                          <a:pt x="1296" y="1235"/>
                        </a:lnTo>
                        <a:cubicBezTo>
                          <a:pt x="1387" y="1143"/>
                          <a:pt x="1448" y="1097"/>
                          <a:pt x="1570" y="1006"/>
                        </a:cubicBezTo>
                        <a:lnTo>
                          <a:pt x="1524" y="229"/>
                        </a:lnTo>
                        <a:cubicBezTo>
                          <a:pt x="1418" y="138"/>
                          <a:pt x="1357" y="92"/>
                          <a:pt x="122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31"/>
                  <p:cNvSpPr/>
                  <p:nvPr/>
                </p:nvSpPr>
                <p:spPr>
                  <a:xfrm>
                    <a:off x="2391469" y="658838"/>
                    <a:ext cx="47583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266" extrusionOk="0">
                        <a:moveTo>
                          <a:pt x="321" y="1"/>
                        </a:moveTo>
                        <a:cubicBezTo>
                          <a:pt x="199" y="107"/>
                          <a:pt x="153" y="138"/>
                          <a:pt x="31" y="229"/>
                        </a:cubicBezTo>
                        <a:lnTo>
                          <a:pt x="1" y="1037"/>
                        </a:lnTo>
                        <a:cubicBezTo>
                          <a:pt x="108" y="1113"/>
                          <a:pt x="168" y="1174"/>
                          <a:pt x="290" y="1265"/>
                        </a:cubicBezTo>
                        <a:lnTo>
                          <a:pt x="1250" y="1265"/>
                        </a:lnTo>
                        <a:cubicBezTo>
                          <a:pt x="1372" y="1189"/>
                          <a:pt x="1433" y="1128"/>
                          <a:pt x="1540" y="1037"/>
                        </a:cubicBezTo>
                        <a:lnTo>
                          <a:pt x="1555" y="229"/>
                        </a:lnTo>
                        <a:cubicBezTo>
                          <a:pt x="1464" y="153"/>
                          <a:pt x="1387" y="107"/>
                          <a:pt x="129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31"/>
                  <p:cNvSpPr/>
                  <p:nvPr/>
                </p:nvSpPr>
                <p:spPr>
                  <a:xfrm>
                    <a:off x="2440429" y="658838"/>
                    <a:ext cx="47124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1266" extrusionOk="0">
                        <a:moveTo>
                          <a:pt x="305" y="1"/>
                        </a:moveTo>
                        <a:cubicBezTo>
                          <a:pt x="183" y="107"/>
                          <a:pt x="138" y="138"/>
                          <a:pt x="16" y="229"/>
                        </a:cubicBezTo>
                        <a:lnTo>
                          <a:pt x="1" y="1037"/>
                        </a:lnTo>
                        <a:cubicBezTo>
                          <a:pt x="107" y="1113"/>
                          <a:pt x="168" y="1174"/>
                          <a:pt x="275" y="1265"/>
                        </a:cubicBezTo>
                        <a:lnTo>
                          <a:pt x="1250" y="1265"/>
                        </a:lnTo>
                        <a:cubicBezTo>
                          <a:pt x="1372" y="1189"/>
                          <a:pt x="1418" y="1128"/>
                          <a:pt x="1539" y="1037"/>
                        </a:cubicBezTo>
                        <a:lnTo>
                          <a:pt x="1539" y="229"/>
                        </a:lnTo>
                        <a:cubicBezTo>
                          <a:pt x="1433" y="153"/>
                          <a:pt x="1372" y="107"/>
                          <a:pt x="128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31"/>
                  <p:cNvSpPr/>
                  <p:nvPr/>
                </p:nvSpPr>
                <p:spPr>
                  <a:xfrm>
                    <a:off x="2488930" y="658838"/>
                    <a:ext cx="47124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1266" extrusionOk="0">
                        <a:moveTo>
                          <a:pt x="274" y="1"/>
                        </a:moveTo>
                        <a:cubicBezTo>
                          <a:pt x="168" y="107"/>
                          <a:pt x="107" y="138"/>
                          <a:pt x="0" y="229"/>
                        </a:cubicBezTo>
                        <a:lnTo>
                          <a:pt x="0" y="1037"/>
                        </a:lnTo>
                        <a:cubicBezTo>
                          <a:pt x="107" y="1113"/>
                          <a:pt x="168" y="1174"/>
                          <a:pt x="274" y="1265"/>
                        </a:cubicBezTo>
                        <a:lnTo>
                          <a:pt x="1250" y="1265"/>
                        </a:lnTo>
                        <a:cubicBezTo>
                          <a:pt x="1371" y="1189"/>
                          <a:pt x="1417" y="1128"/>
                          <a:pt x="1539" y="1037"/>
                        </a:cubicBezTo>
                        <a:lnTo>
                          <a:pt x="1524" y="229"/>
                        </a:lnTo>
                        <a:cubicBezTo>
                          <a:pt x="1417" y="153"/>
                          <a:pt x="1341" y="107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31"/>
                  <p:cNvSpPr/>
                  <p:nvPr/>
                </p:nvSpPr>
                <p:spPr>
                  <a:xfrm>
                    <a:off x="2536942" y="658838"/>
                    <a:ext cx="48042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266" extrusionOk="0">
                        <a:moveTo>
                          <a:pt x="290" y="1"/>
                        </a:moveTo>
                        <a:cubicBezTo>
                          <a:pt x="168" y="107"/>
                          <a:pt x="122" y="138"/>
                          <a:pt x="0" y="229"/>
                        </a:cubicBezTo>
                        <a:lnTo>
                          <a:pt x="16" y="1037"/>
                        </a:lnTo>
                        <a:cubicBezTo>
                          <a:pt x="138" y="1113"/>
                          <a:pt x="199" y="1174"/>
                          <a:pt x="305" y="1265"/>
                        </a:cubicBezTo>
                        <a:lnTo>
                          <a:pt x="1280" y="1265"/>
                        </a:lnTo>
                        <a:cubicBezTo>
                          <a:pt x="1402" y="1189"/>
                          <a:pt x="1448" y="1128"/>
                          <a:pt x="1570" y="1037"/>
                        </a:cubicBezTo>
                        <a:lnTo>
                          <a:pt x="1524" y="229"/>
                        </a:lnTo>
                        <a:cubicBezTo>
                          <a:pt x="1417" y="153"/>
                          <a:pt x="1356" y="107"/>
                          <a:pt x="12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31"/>
                  <p:cNvSpPr/>
                  <p:nvPr/>
                </p:nvSpPr>
                <p:spPr>
                  <a:xfrm>
                    <a:off x="2584953" y="658838"/>
                    <a:ext cx="48532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266" extrusionOk="0">
                        <a:moveTo>
                          <a:pt x="260" y="1"/>
                        </a:moveTo>
                        <a:cubicBezTo>
                          <a:pt x="168" y="107"/>
                          <a:pt x="107" y="138"/>
                          <a:pt x="1" y="229"/>
                        </a:cubicBezTo>
                        <a:lnTo>
                          <a:pt x="31" y="1037"/>
                        </a:lnTo>
                        <a:cubicBezTo>
                          <a:pt x="168" y="1113"/>
                          <a:pt x="229" y="1174"/>
                          <a:pt x="336" y="1265"/>
                        </a:cubicBezTo>
                        <a:lnTo>
                          <a:pt x="1311" y="1265"/>
                        </a:lnTo>
                        <a:cubicBezTo>
                          <a:pt x="1402" y="1189"/>
                          <a:pt x="1463" y="1128"/>
                          <a:pt x="1585" y="1037"/>
                        </a:cubicBezTo>
                        <a:lnTo>
                          <a:pt x="1540" y="229"/>
                        </a:lnTo>
                        <a:cubicBezTo>
                          <a:pt x="1402" y="153"/>
                          <a:pt x="1357" y="107"/>
                          <a:pt x="123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31"/>
                  <p:cNvSpPr/>
                  <p:nvPr/>
                </p:nvSpPr>
                <p:spPr>
                  <a:xfrm>
                    <a:off x="2389603" y="698465"/>
                    <a:ext cx="48991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327" extrusionOk="0">
                        <a:moveTo>
                          <a:pt x="351" y="1"/>
                        </a:moveTo>
                        <a:cubicBezTo>
                          <a:pt x="214" y="108"/>
                          <a:pt x="153" y="153"/>
                          <a:pt x="31" y="260"/>
                        </a:cubicBezTo>
                        <a:lnTo>
                          <a:pt x="1" y="1067"/>
                        </a:lnTo>
                        <a:cubicBezTo>
                          <a:pt x="123" y="1174"/>
                          <a:pt x="169" y="1220"/>
                          <a:pt x="290" y="1326"/>
                        </a:cubicBezTo>
                        <a:lnTo>
                          <a:pt x="1281" y="1326"/>
                        </a:lnTo>
                        <a:cubicBezTo>
                          <a:pt x="1418" y="1220"/>
                          <a:pt x="1464" y="1174"/>
                          <a:pt x="1585" y="1067"/>
                        </a:cubicBezTo>
                        <a:lnTo>
                          <a:pt x="1601" y="260"/>
                        </a:lnTo>
                        <a:cubicBezTo>
                          <a:pt x="1494" y="153"/>
                          <a:pt x="1433" y="108"/>
                          <a:pt x="131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31"/>
                  <p:cNvSpPr/>
                  <p:nvPr/>
                </p:nvSpPr>
                <p:spPr>
                  <a:xfrm>
                    <a:off x="2439970" y="698465"/>
                    <a:ext cx="47583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327" extrusionOk="0">
                        <a:moveTo>
                          <a:pt x="305" y="1"/>
                        </a:moveTo>
                        <a:cubicBezTo>
                          <a:pt x="183" y="108"/>
                          <a:pt x="122" y="153"/>
                          <a:pt x="16" y="260"/>
                        </a:cubicBezTo>
                        <a:lnTo>
                          <a:pt x="0" y="1067"/>
                        </a:lnTo>
                        <a:cubicBezTo>
                          <a:pt x="107" y="1174"/>
                          <a:pt x="168" y="1220"/>
                          <a:pt x="275" y="1326"/>
                        </a:cubicBezTo>
                        <a:lnTo>
                          <a:pt x="1265" y="1326"/>
                        </a:lnTo>
                        <a:cubicBezTo>
                          <a:pt x="1387" y="1220"/>
                          <a:pt x="1433" y="1174"/>
                          <a:pt x="1554" y="1067"/>
                        </a:cubicBezTo>
                        <a:lnTo>
                          <a:pt x="1554" y="260"/>
                        </a:lnTo>
                        <a:cubicBezTo>
                          <a:pt x="1448" y="153"/>
                          <a:pt x="1387" y="108"/>
                          <a:pt x="12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31"/>
                  <p:cNvSpPr/>
                  <p:nvPr/>
                </p:nvSpPr>
                <p:spPr>
                  <a:xfrm>
                    <a:off x="2489389" y="698465"/>
                    <a:ext cx="47583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327" extrusionOk="0">
                        <a:moveTo>
                          <a:pt x="290" y="1"/>
                        </a:moveTo>
                        <a:cubicBezTo>
                          <a:pt x="168" y="108"/>
                          <a:pt x="107" y="153"/>
                          <a:pt x="0" y="260"/>
                        </a:cubicBezTo>
                        <a:lnTo>
                          <a:pt x="0" y="1067"/>
                        </a:lnTo>
                        <a:cubicBezTo>
                          <a:pt x="107" y="1174"/>
                          <a:pt x="168" y="1220"/>
                          <a:pt x="290" y="1326"/>
                        </a:cubicBezTo>
                        <a:lnTo>
                          <a:pt x="1280" y="1326"/>
                        </a:lnTo>
                        <a:cubicBezTo>
                          <a:pt x="1387" y="1220"/>
                          <a:pt x="1448" y="1174"/>
                          <a:pt x="1554" y="1067"/>
                        </a:cubicBezTo>
                        <a:lnTo>
                          <a:pt x="1539" y="260"/>
                        </a:lnTo>
                        <a:cubicBezTo>
                          <a:pt x="1433" y="153"/>
                          <a:pt x="1356" y="10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31"/>
                  <p:cNvSpPr/>
                  <p:nvPr/>
                </p:nvSpPr>
                <p:spPr>
                  <a:xfrm>
                    <a:off x="2537401" y="698465"/>
                    <a:ext cx="49450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327" extrusionOk="0">
                        <a:moveTo>
                          <a:pt x="290" y="1"/>
                        </a:moveTo>
                        <a:cubicBezTo>
                          <a:pt x="184" y="108"/>
                          <a:pt x="123" y="153"/>
                          <a:pt x="1" y="260"/>
                        </a:cubicBezTo>
                        <a:lnTo>
                          <a:pt x="31" y="1067"/>
                        </a:lnTo>
                        <a:cubicBezTo>
                          <a:pt x="138" y="1174"/>
                          <a:pt x="214" y="1220"/>
                          <a:pt x="336" y="1326"/>
                        </a:cubicBezTo>
                        <a:lnTo>
                          <a:pt x="1326" y="1326"/>
                        </a:lnTo>
                        <a:cubicBezTo>
                          <a:pt x="1433" y="1220"/>
                          <a:pt x="1494" y="1174"/>
                          <a:pt x="1616" y="1067"/>
                        </a:cubicBezTo>
                        <a:lnTo>
                          <a:pt x="1570" y="260"/>
                        </a:lnTo>
                        <a:cubicBezTo>
                          <a:pt x="1433" y="153"/>
                          <a:pt x="1387" y="108"/>
                          <a:pt x="12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31"/>
                  <p:cNvSpPr/>
                  <p:nvPr/>
                </p:nvSpPr>
                <p:spPr>
                  <a:xfrm>
                    <a:off x="2585443" y="698465"/>
                    <a:ext cx="49450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327" extrusionOk="0">
                        <a:moveTo>
                          <a:pt x="290" y="1"/>
                        </a:moveTo>
                        <a:cubicBezTo>
                          <a:pt x="168" y="108"/>
                          <a:pt x="122" y="153"/>
                          <a:pt x="0" y="260"/>
                        </a:cubicBezTo>
                        <a:lnTo>
                          <a:pt x="46" y="1067"/>
                        </a:lnTo>
                        <a:cubicBezTo>
                          <a:pt x="152" y="1174"/>
                          <a:pt x="229" y="1220"/>
                          <a:pt x="350" y="1326"/>
                        </a:cubicBezTo>
                        <a:lnTo>
                          <a:pt x="1341" y="1326"/>
                        </a:lnTo>
                        <a:cubicBezTo>
                          <a:pt x="1447" y="1220"/>
                          <a:pt x="1508" y="1174"/>
                          <a:pt x="1615" y="1067"/>
                        </a:cubicBezTo>
                        <a:lnTo>
                          <a:pt x="1585" y="260"/>
                        </a:lnTo>
                        <a:cubicBezTo>
                          <a:pt x="1463" y="153"/>
                          <a:pt x="1417" y="108"/>
                          <a:pt x="12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31"/>
                  <p:cNvSpPr/>
                  <p:nvPr/>
                </p:nvSpPr>
                <p:spPr>
                  <a:xfrm>
                    <a:off x="2816197" y="443934"/>
                    <a:ext cx="46206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" h="1052" extrusionOk="0">
                        <a:moveTo>
                          <a:pt x="229" y="0"/>
                        </a:moveTo>
                        <a:cubicBezTo>
                          <a:pt x="138" y="76"/>
                          <a:pt x="92" y="122"/>
                          <a:pt x="1" y="198"/>
                        </a:cubicBezTo>
                        <a:lnTo>
                          <a:pt x="92" y="853"/>
                        </a:lnTo>
                        <a:lnTo>
                          <a:pt x="382" y="1051"/>
                        </a:lnTo>
                        <a:lnTo>
                          <a:pt x="1281" y="1051"/>
                        </a:lnTo>
                        <a:cubicBezTo>
                          <a:pt x="1372" y="975"/>
                          <a:pt x="1418" y="929"/>
                          <a:pt x="1509" y="853"/>
                        </a:cubicBezTo>
                        <a:lnTo>
                          <a:pt x="1418" y="198"/>
                        </a:lnTo>
                        <a:cubicBezTo>
                          <a:pt x="1296" y="122"/>
                          <a:pt x="1235" y="61"/>
                          <a:pt x="11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31"/>
                  <p:cNvSpPr/>
                  <p:nvPr/>
                </p:nvSpPr>
                <p:spPr>
                  <a:xfrm>
                    <a:off x="2860965" y="443934"/>
                    <a:ext cx="46175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1052" extrusionOk="0">
                        <a:moveTo>
                          <a:pt x="229" y="0"/>
                        </a:moveTo>
                        <a:cubicBezTo>
                          <a:pt x="138" y="76"/>
                          <a:pt x="107" y="122"/>
                          <a:pt x="0" y="198"/>
                        </a:cubicBezTo>
                        <a:lnTo>
                          <a:pt x="107" y="853"/>
                        </a:lnTo>
                        <a:lnTo>
                          <a:pt x="381" y="1051"/>
                        </a:lnTo>
                        <a:lnTo>
                          <a:pt x="1280" y="1051"/>
                        </a:lnTo>
                        <a:cubicBezTo>
                          <a:pt x="1372" y="975"/>
                          <a:pt x="1417" y="929"/>
                          <a:pt x="1509" y="853"/>
                        </a:cubicBezTo>
                        <a:lnTo>
                          <a:pt x="1402" y="198"/>
                        </a:lnTo>
                        <a:cubicBezTo>
                          <a:pt x="1280" y="122"/>
                          <a:pt x="1204" y="61"/>
                          <a:pt x="11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31"/>
                  <p:cNvSpPr/>
                  <p:nvPr/>
                </p:nvSpPr>
                <p:spPr>
                  <a:xfrm>
                    <a:off x="2820879" y="476554"/>
                    <a:ext cx="47093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9" h="1098" extrusionOk="0">
                        <a:moveTo>
                          <a:pt x="229" y="1"/>
                        </a:moveTo>
                        <a:cubicBezTo>
                          <a:pt x="153" y="92"/>
                          <a:pt x="92" y="138"/>
                          <a:pt x="0" y="214"/>
                        </a:cubicBezTo>
                        <a:lnTo>
                          <a:pt x="92" y="900"/>
                        </a:lnTo>
                        <a:cubicBezTo>
                          <a:pt x="229" y="976"/>
                          <a:pt x="290" y="1021"/>
                          <a:pt x="396" y="1098"/>
                        </a:cubicBezTo>
                        <a:lnTo>
                          <a:pt x="1310" y="1098"/>
                        </a:lnTo>
                        <a:cubicBezTo>
                          <a:pt x="1387" y="1037"/>
                          <a:pt x="1448" y="976"/>
                          <a:pt x="1539" y="900"/>
                        </a:cubicBezTo>
                        <a:lnTo>
                          <a:pt x="1432" y="214"/>
                        </a:lnTo>
                        <a:cubicBezTo>
                          <a:pt x="1310" y="138"/>
                          <a:pt x="1265" y="92"/>
                          <a:pt x="112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31"/>
                  <p:cNvSpPr/>
                  <p:nvPr/>
                </p:nvSpPr>
                <p:spPr>
                  <a:xfrm>
                    <a:off x="2865157" y="476554"/>
                    <a:ext cx="48042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098" extrusionOk="0">
                        <a:moveTo>
                          <a:pt x="229" y="1"/>
                        </a:moveTo>
                        <a:cubicBezTo>
                          <a:pt x="138" y="92"/>
                          <a:pt x="92" y="138"/>
                          <a:pt x="1" y="214"/>
                        </a:cubicBezTo>
                        <a:lnTo>
                          <a:pt x="122" y="900"/>
                        </a:lnTo>
                        <a:cubicBezTo>
                          <a:pt x="229" y="976"/>
                          <a:pt x="305" y="1021"/>
                          <a:pt x="427" y="1098"/>
                        </a:cubicBezTo>
                        <a:lnTo>
                          <a:pt x="1341" y="1098"/>
                        </a:lnTo>
                        <a:cubicBezTo>
                          <a:pt x="1433" y="1037"/>
                          <a:pt x="1463" y="976"/>
                          <a:pt x="1570" y="900"/>
                        </a:cubicBezTo>
                        <a:lnTo>
                          <a:pt x="1448" y="214"/>
                        </a:lnTo>
                        <a:cubicBezTo>
                          <a:pt x="1341" y="138"/>
                          <a:pt x="1265" y="92"/>
                          <a:pt x="112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31"/>
                  <p:cNvSpPr/>
                  <p:nvPr/>
                </p:nvSpPr>
                <p:spPr>
                  <a:xfrm>
                    <a:off x="2825530" y="511529"/>
                    <a:ext cx="48042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128" extrusionOk="0">
                        <a:moveTo>
                          <a:pt x="244" y="0"/>
                        </a:moveTo>
                        <a:cubicBezTo>
                          <a:pt x="153" y="76"/>
                          <a:pt x="92" y="137"/>
                          <a:pt x="1" y="214"/>
                        </a:cubicBezTo>
                        <a:lnTo>
                          <a:pt x="92" y="914"/>
                        </a:lnTo>
                        <a:cubicBezTo>
                          <a:pt x="214" y="991"/>
                          <a:pt x="290" y="1052"/>
                          <a:pt x="397" y="1128"/>
                        </a:cubicBezTo>
                        <a:lnTo>
                          <a:pt x="1311" y="1128"/>
                        </a:lnTo>
                        <a:cubicBezTo>
                          <a:pt x="1417" y="1052"/>
                          <a:pt x="1463" y="991"/>
                          <a:pt x="1570" y="914"/>
                        </a:cubicBezTo>
                        <a:lnTo>
                          <a:pt x="1448" y="214"/>
                        </a:lnTo>
                        <a:cubicBezTo>
                          <a:pt x="1341" y="122"/>
                          <a:pt x="1280" y="76"/>
                          <a:pt x="115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31"/>
                  <p:cNvSpPr/>
                  <p:nvPr/>
                </p:nvSpPr>
                <p:spPr>
                  <a:xfrm>
                    <a:off x="2871216" y="511529"/>
                    <a:ext cx="47583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128" extrusionOk="0">
                        <a:moveTo>
                          <a:pt x="229" y="0"/>
                        </a:moveTo>
                        <a:cubicBezTo>
                          <a:pt x="153" y="76"/>
                          <a:pt x="92" y="137"/>
                          <a:pt x="1" y="214"/>
                        </a:cubicBezTo>
                        <a:lnTo>
                          <a:pt x="107" y="914"/>
                        </a:lnTo>
                        <a:cubicBezTo>
                          <a:pt x="229" y="991"/>
                          <a:pt x="305" y="1052"/>
                          <a:pt x="412" y="1128"/>
                        </a:cubicBezTo>
                        <a:lnTo>
                          <a:pt x="1326" y="1128"/>
                        </a:lnTo>
                        <a:cubicBezTo>
                          <a:pt x="1418" y="1052"/>
                          <a:pt x="1463" y="991"/>
                          <a:pt x="1555" y="914"/>
                        </a:cubicBezTo>
                        <a:lnTo>
                          <a:pt x="1448" y="214"/>
                        </a:lnTo>
                        <a:cubicBezTo>
                          <a:pt x="1326" y="122"/>
                          <a:pt x="1250" y="76"/>
                          <a:pt x="114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31"/>
                  <p:cNvSpPr/>
                  <p:nvPr/>
                </p:nvSpPr>
                <p:spPr>
                  <a:xfrm>
                    <a:off x="2830671" y="546964"/>
                    <a:ext cx="48501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5" h="1143" extrusionOk="0">
                        <a:moveTo>
                          <a:pt x="259" y="0"/>
                        </a:moveTo>
                        <a:cubicBezTo>
                          <a:pt x="152" y="76"/>
                          <a:pt x="107" y="137"/>
                          <a:pt x="0" y="214"/>
                        </a:cubicBezTo>
                        <a:lnTo>
                          <a:pt x="107" y="945"/>
                        </a:lnTo>
                        <a:cubicBezTo>
                          <a:pt x="213" y="1021"/>
                          <a:pt x="290" y="1067"/>
                          <a:pt x="411" y="1143"/>
                        </a:cubicBezTo>
                        <a:lnTo>
                          <a:pt x="1341" y="1143"/>
                        </a:lnTo>
                        <a:cubicBezTo>
                          <a:pt x="1432" y="1067"/>
                          <a:pt x="1493" y="1021"/>
                          <a:pt x="1585" y="945"/>
                        </a:cubicBezTo>
                        <a:lnTo>
                          <a:pt x="1478" y="214"/>
                        </a:lnTo>
                        <a:cubicBezTo>
                          <a:pt x="1356" y="122"/>
                          <a:pt x="1280" y="76"/>
                          <a:pt x="117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31"/>
                  <p:cNvSpPr/>
                  <p:nvPr/>
                </p:nvSpPr>
                <p:spPr>
                  <a:xfrm>
                    <a:off x="2877275" y="546964"/>
                    <a:ext cx="48532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143" extrusionOk="0">
                        <a:moveTo>
                          <a:pt x="260" y="0"/>
                        </a:moveTo>
                        <a:cubicBezTo>
                          <a:pt x="153" y="76"/>
                          <a:pt x="92" y="137"/>
                          <a:pt x="1" y="214"/>
                        </a:cubicBezTo>
                        <a:lnTo>
                          <a:pt x="123" y="945"/>
                        </a:lnTo>
                        <a:cubicBezTo>
                          <a:pt x="229" y="1021"/>
                          <a:pt x="305" y="1067"/>
                          <a:pt x="427" y="1143"/>
                        </a:cubicBezTo>
                        <a:lnTo>
                          <a:pt x="1357" y="1143"/>
                        </a:lnTo>
                        <a:cubicBezTo>
                          <a:pt x="1433" y="1067"/>
                          <a:pt x="1494" y="1021"/>
                          <a:pt x="1585" y="945"/>
                        </a:cubicBezTo>
                        <a:lnTo>
                          <a:pt x="1448" y="214"/>
                        </a:lnTo>
                        <a:cubicBezTo>
                          <a:pt x="1326" y="122"/>
                          <a:pt x="1265" y="76"/>
                          <a:pt x="117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31"/>
                  <p:cNvSpPr/>
                  <p:nvPr/>
                </p:nvSpPr>
                <p:spPr>
                  <a:xfrm>
                    <a:off x="2788229" y="583317"/>
                    <a:ext cx="48991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174" extrusionOk="0">
                        <a:moveTo>
                          <a:pt x="244" y="1"/>
                        </a:moveTo>
                        <a:cubicBezTo>
                          <a:pt x="153" y="77"/>
                          <a:pt x="92" y="138"/>
                          <a:pt x="1" y="214"/>
                        </a:cubicBezTo>
                        <a:lnTo>
                          <a:pt x="92" y="945"/>
                        </a:lnTo>
                        <a:cubicBezTo>
                          <a:pt x="214" y="1052"/>
                          <a:pt x="290" y="1082"/>
                          <a:pt x="397" y="1174"/>
                        </a:cubicBezTo>
                        <a:lnTo>
                          <a:pt x="1357" y="1174"/>
                        </a:lnTo>
                        <a:cubicBezTo>
                          <a:pt x="1448" y="1082"/>
                          <a:pt x="1509" y="1052"/>
                          <a:pt x="1600" y="945"/>
                        </a:cubicBezTo>
                        <a:lnTo>
                          <a:pt x="1509" y="214"/>
                        </a:lnTo>
                        <a:cubicBezTo>
                          <a:pt x="1387" y="138"/>
                          <a:pt x="1341" y="77"/>
                          <a:pt x="117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31"/>
                  <p:cNvSpPr/>
                  <p:nvPr/>
                </p:nvSpPr>
                <p:spPr>
                  <a:xfrm>
                    <a:off x="2836240" y="583317"/>
                    <a:ext cx="48991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174" extrusionOk="0">
                        <a:moveTo>
                          <a:pt x="245" y="1"/>
                        </a:moveTo>
                        <a:cubicBezTo>
                          <a:pt x="153" y="77"/>
                          <a:pt x="92" y="138"/>
                          <a:pt x="1" y="214"/>
                        </a:cubicBezTo>
                        <a:lnTo>
                          <a:pt x="92" y="945"/>
                        </a:lnTo>
                        <a:cubicBezTo>
                          <a:pt x="199" y="1052"/>
                          <a:pt x="275" y="1082"/>
                          <a:pt x="397" y="1174"/>
                        </a:cubicBezTo>
                        <a:lnTo>
                          <a:pt x="1342" y="1174"/>
                        </a:lnTo>
                        <a:cubicBezTo>
                          <a:pt x="1448" y="1082"/>
                          <a:pt x="1494" y="1052"/>
                          <a:pt x="1601" y="945"/>
                        </a:cubicBezTo>
                        <a:lnTo>
                          <a:pt x="1479" y="214"/>
                        </a:lnTo>
                        <a:cubicBezTo>
                          <a:pt x="1342" y="138"/>
                          <a:pt x="1296" y="77"/>
                          <a:pt x="117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31"/>
                  <p:cNvSpPr/>
                  <p:nvPr/>
                </p:nvSpPr>
                <p:spPr>
                  <a:xfrm>
                    <a:off x="2882416" y="583317"/>
                    <a:ext cx="49909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" h="1174" extrusionOk="0">
                        <a:moveTo>
                          <a:pt x="259" y="1"/>
                        </a:moveTo>
                        <a:cubicBezTo>
                          <a:pt x="153" y="77"/>
                          <a:pt x="107" y="138"/>
                          <a:pt x="0" y="214"/>
                        </a:cubicBezTo>
                        <a:lnTo>
                          <a:pt x="122" y="945"/>
                        </a:lnTo>
                        <a:cubicBezTo>
                          <a:pt x="244" y="1052"/>
                          <a:pt x="305" y="1082"/>
                          <a:pt x="427" y="1174"/>
                        </a:cubicBezTo>
                        <a:lnTo>
                          <a:pt x="1387" y="1174"/>
                        </a:lnTo>
                        <a:cubicBezTo>
                          <a:pt x="1478" y="1082"/>
                          <a:pt x="1539" y="1052"/>
                          <a:pt x="1631" y="945"/>
                        </a:cubicBezTo>
                        <a:lnTo>
                          <a:pt x="1493" y="214"/>
                        </a:lnTo>
                        <a:cubicBezTo>
                          <a:pt x="1356" y="138"/>
                          <a:pt x="1311" y="77"/>
                          <a:pt x="118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31"/>
                  <p:cNvSpPr/>
                  <p:nvPr/>
                </p:nvSpPr>
                <p:spPr>
                  <a:xfrm>
                    <a:off x="2698724" y="620618"/>
                    <a:ext cx="48991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235" extrusionOk="0">
                        <a:moveTo>
                          <a:pt x="259" y="0"/>
                        </a:moveTo>
                        <a:cubicBezTo>
                          <a:pt x="153" y="92"/>
                          <a:pt x="92" y="138"/>
                          <a:pt x="0" y="229"/>
                        </a:cubicBezTo>
                        <a:lnTo>
                          <a:pt x="46" y="1006"/>
                        </a:lnTo>
                        <a:cubicBezTo>
                          <a:pt x="168" y="1097"/>
                          <a:pt x="244" y="1143"/>
                          <a:pt x="351" y="1235"/>
                        </a:cubicBezTo>
                        <a:lnTo>
                          <a:pt x="1326" y="1235"/>
                        </a:lnTo>
                        <a:cubicBezTo>
                          <a:pt x="1448" y="1143"/>
                          <a:pt x="1493" y="1097"/>
                          <a:pt x="1600" y="1006"/>
                        </a:cubicBezTo>
                        <a:lnTo>
                          <a:pt x="1524" y="229"/>
                        </a:lnTo>
                        <a:cubicBezTo>
                          <a:pt x="1387" y="138"/>
                          <a:pt x="1326" y="92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31"/>
                  <p:cNvSpPr/>
                  <p:nvPr/>
                </p:nvSpPr>
                <p:spPr>
                  <a:xfrm>
                    <a:off x="2746276" y="620618"/>
                    <a:ext cx="48991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235" extrusionOk="0">
                        <a:moveTo>
                          <a:pt x="244" y="0"/>
                        </a:moveTo>
                        <a:cubicBezTo>
                          <a:pt x="153" y="92"/>
                          <a:pt x="92" y="138"/>
                          <a:pt x="0" y="229"/>
                        </a:cubicBezTo>
                        <a:lnTo>
                          <a:pt x="77" y="1006"/>
                        </a:lnTo>
                        <a:cubicBezTo>
                          <a:pt x="183" y="1097"/>
                          <a:pt x="259" y="1143"/>
                          <a:pt x="381" y="1235"/>
                        </a:cubicBezTo>
                        <a:lnTo>
                          <a:pt x="1356" y="1235"/>
                        </a:lnTo>
                        <a:cubicBezTo>
                          <a:pt x="1448" y="1143"/>
                          <a:pt x="1509" y="1097"/>
                          <a:pt x="1600" y="1006"/>
                        </a:cubicBezTo>
                        <a:lnTo>
                          <a:pt x="1509" y="229"/>
                        </a:lnTo>
                        <a:cubicBezTo>
                          <a:pt x="1387" y="138"/>
                          <a:pt x="1311" y="92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31"/>
                  <p:cNvSpPr/>
                  <p:nvPr/>
                </p:nvSpPr>
                <p:spPr>
                  <a:xfrm>
                    <a:off x="2793370" y="620618"/>
                    <a:ext cx="49909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" h="1235" extrusionOk="0">
                        <a:moveTo>
                          <a:pt x="259" y="0"/>
                        </a:moveTo>
                        <a:cubicBezTo>
                          <a:pt x="153" y="92"/>
                          <a:pt x="107" y="138"/>
                          <a:pt x="0" y="229"/>
                        </a:cubicBezTo>
                        <a:lnTo>
                          <a:pt x="107" y="1006"/>
                        </a:lnTo>
                        <a:cubicBezTo>
                          <a:pt x="214" y="1097"/>
                          <a:pt x="290" y="1143"/>
                          <a:pt x="412" y="1235"/>
                        </a:cubicBezTo>
                        <a:lnTo>
                          <a:pt x="1371" y="1235"/>
                        </a:lnTo>
                        <a:cubicBezTo>
                          <a:pt x="1478" y="1143"/>
                          <a:pt x="1524" y="1097"/>
                          <a:pt x="1630" y="1006"/>
                        </a:cubicBezTo>
                        <a:lnTo>
                          <a:pt x="1509" y="229"/>
                        </a:lnTo>
                        <a:cubicBezTo>
                          <a:pt x="1402" y="138"/>
                          <a:pt x="1326" y="92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31"/>
                  <p:cNvSpPr/>
                  <p:nvPr/>
                </p:nvSpPr>
                <p:spPr>
                  <a:xfrm>
                    <a:off x="2839973" y="620618"/>
                    <a:ext cx="50857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" h="1235" extrusionOk="0">
                        <a:moveTo>
                          <a:pt x="260" y="0"/>
                        </a:moveTo>
                        <a:cubicBezTo>
                          <a:pt x="153" y="92"/>
                          <a:pt x="107" y="138"/>
                          <a:pt x="1" y="229"/>
                        </a:cubicBezTo>
                        <a:lnTo>
                          <a:pt x="123" y="1006"/>
                        </a:lnTo>
                        <a:cubicBezTo>
                          <a:pt x="260" y="1097"/>
                          <a:pt x="336" y="1143"/>
                          <a:pt x="443" y="1235"/>
                        </a:cubicBezTo>
                        <a:lnTo>
                          <a:pt x="1418" y="1235"/>
                        </a:lnTo>
                        <a:cubicBezTo>
                          <a:pt x="1509" y="1143"/>
                          <a:pt x="1570" y="1097"/>
                          <a:pt x="1662" y="1006"/>
                        </a:cubicBezTo>
                        <a:lnTo>
                          <a:pt x="1555" y="229"/>
                        </a:lnTo>
                        <a:cubicBezTo>
                          <a:pt x="1418" y="138"/>
                          <a:pt x="1357" y="92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31"/>
                  <p:cNvSpPr/>
                  <p:nvPr/>
                </p:nvSpPr>
                <p:spPr>
                  <a:xfrm>
                    <a:off x="2069802" y="443934"/>
                    <a:ext cx="46175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1052" extrusionOk="0">
                        <a:moveTo>
                          <a:pt x="396" y="0"/>
                        </a:moveTo>
                        <a:lnTo>
                          <a:pt x="107" y="198"/>
                        </a:lnTo>
                        <a:lnTo>
                          <a:pt x="0" y="853"/>
                        </a:lnTo>
                        <a:cubicBezTo>
                          <a:pt x="91" y="929"/>
                          <a:pt x="137" y="975"/>
                          <a:pt x="229" y="1051"/>
                        </a:cubicBezTo>
                        <a:lnTo>
                          <a:pt x="1128" y="1051"/>
                        </a:lnTo>
                        <a:lnTo>
                          <a:pt x="1402" y="853"/>
                        </a:lnTo>
                        <a:lnTo>
                          <a:pt x="1508" y="198"/>
                        </a:lnTo>
                        <a:cubicBezTo>
                          <a:pt x="1402" y="122"/>
                          <a:pt x="1356" y="61"/>
                          <a:pt x="128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31"/>
                  <p:cNvSpPr/>
                  <p:nvPr/>
                </p:nvSpPr>
                <p:spPr>
                  <a:xfrm>
                    <a:off x="2113621" y="443934"/>
                    <a:ext cx="45716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052" extrusionOk="0">
                        <a:moveTo>
                          <a:pt x="381" y="0"/>
                        </a:moveTo>
                        <a:lnTo>
                          <a:pt x="92" y="198"/>
                        </a:lnTo>
                        <a:lnTo>
                          <a:pt x="0" y="853"/>
                        </a:lnTo>
                        <a:cubicBezTo>
                          <a:pt x="92" y="929"/>
                          <a:pt x="122" y="975"/>
                          <a:pt x="229" y="1051"/>
                        </a:cubicBezTo>
                        <a:lnTo>
                          <a:pt x="1112" y="1051"/>
                        </a:lnTo>
                        <a:lnTo>
                          <a:pt x="1402" y="853"/>
                        </a:lnTo>
                        <a:lnTo>
                          <a:pt x="1493" y="198"/>
                        </a:lnTo>
                        <a:cubicBezTo>
                          <a:pt x="1417" y="122"/>
                          <a:pt x="1371" y="61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" name="Google Shape;339;p31"/>
                  <p:cNvSpPr/>
                  <p:nvPr/>
                </p:nvSpPr>
                <p:spPr>
                  <a:xfrm>
                    <a:off x="2158358" y="443934"/>
                    <a:ext cx="45257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9" h="1052" extrusionOk="0">
                        <a:moveTo>
                          <a:pt x="382" y="0"/>
                        </a:moveTo>
                        <a:lnTo>
                          <a:pt x="92" y="198"/>
                        </a:lnTo>
                        <a:lnTo>
                          <a:pt x="1" y="853"/>
                        </a:lnTo>
                        <a:cubicBezTo>
                          <a:pt x="77" y="929"/>
                          <a:pt x="138" y="975"/>
                          <a:pt x="229" y="1051"/>
                        </a:cubicBezTo>
                        <a:lnTo>
                          <a:pt x="1128" y="1051"/>
                        </a:lnTo>
                        <a:lnTo>
                          <a:pt x="1403" y="853"/>
                        </a:lnTo>
                        <a:lnTo>
                          <a:pt x="1479" y="198"/>
                        </a:lnTo>
                        <a:cubicBezTo>
                          <a:pt x="1387" y="122"/>
                          <a:pt x="1326" y="61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31"/>
                  <p:cNvSpPr/>
                  <p:nvPr/>
                </p:nvSpPr>
                <p:spPr>
                  <a:xfrm>
                    <a:off x="2202208" y="443934"/>
                    <a:ext cx="45716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052" extrusionOk="0">
                        <a:moveTo>
                          <a:pt x="351" y="0"/>
                        </a:moveTo>
                        <a:lnTo>
                          <a:pt x="76" y="198"/>
                        </a:lnTo>
                        <a:lnTo>
                          <a:pt x="0" y="853"/>
                        </a:lnTo>
                        <a:cubicBezTo>
                          <a:pt x="92" y="929"/>
                          <a:pt x="152" y="975"/>
                          <a:pt x="244" y="1051"/>
                        </a:cubicBezTo>
                        <a:lnTo>
                          <a:pt x="1143" y="1051"/>
                        </a:lnTo>
                        <a:lnTo>
                          <a:pt x="1417" y="853"/>
                        </a:lnTo>
                        <a:lnTo>
                          <a:pt x="1493" y="198"/>
                        </a:lnTo>
                        <a:cubicBezTo>
                          <a:pt x="1402" y="122"/>
                          <a:pt x="1341" y="61"/>
                          <a:pt x="123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" name="Google Shape;341;p31"/>
                  <p:cNvSpPr/>
                  <p:nvPr/>
                </p:nvSpPr>
                <p:spPr>
                  <a:xfrm>
                    <a:off x="2246486" y="443934"/>
                    <a:ext cx="45257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9" h="1052" extrusionOk="0">
                        <a:moveTo>
                          <a:pt x="351" y="0"/>
                        </a:moveTo>
                        <a:lnTo>
                          <a:pt x="77" y="198"/>
                        </a:lnTo>
                        <a:lnTo>
                          <a:pt x="0" y="853"/>
                        </a:lnTo>
                        <a:cubicBezTo>
                          <a:pt x="92" y="929"/>
                          <a:pt x="153" y="975"/>
                          <a:pt x="244" y="1051"/>
                        </a:cubicBezTo>
                        <a:lnTo>
                          <a:pt x="1143" y="1051"/>
                        </a:lnTo>
                        <a:lnTo>
                          <a:pt x="1417" y="853"/>
                        </a:lnTo>
                        <a:lnTo>
                          <a:pt x="1478" y="198"/>
                        </a:lnTo>
                        <a:cubicBezTo>
                          <a:pt x="1387" y="122"/>
                          <a:pt x="1341" y="61"/>
                          <a:pt x="123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" name="Google Shape;342;p31"/>
                  <p:cNvSpPr/>
                  <p:nvPr/>
                </p:nvSpPr>
                <p:spPr>
                  <a:xfrm>
                    <a:off x="2291254" y="443934"/>
                    <a:ext cx="44768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052" extrusionOk="0">
                        <a:moveTo>
                          <a:pt x="320" y="0"/>
                        </a:moveTo>
                        <a:cubicBezTo>
                          <a:pt x="229" y="76"/>
                          <a:pt x="168" y="122"/>
                          <a:pt x="61" y="198"/>
                        </a:cubicBezTo>
                        <a:lnTo>
                          <a:pt x="0" y="853"/>
                        </a:lnTo>
                        <a:cubicBezTo>
                          <a:pt x="92" y="929"/>
                          <a:pt x="153" y="975"/>
                          <a:pt x="244" y="1051"/>
                        </a:cubicBezTo>
                        <a:lnTo>
                          <a:pt x="1158" y="1051"/>
                        </a:lnTo>
                        <a:cubicBezTo>
                          <a:pt x="1249" y="975"/>
                          <a:pt x="1310" y="929"/>
                          <a:pt x="1432" y="853"/>
                        </a:cubicBezTo>
                        <a:lnTo>
                          <a:pt x="1463" y="198"/>
                        </a:lnTo>
                        <a:cubicBezTo>
                          <a:pt x="1371" y="122"/>
                          <a:pt x="1310" y="61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" name="Google Shape;343;p31"/>
                  <p:cNvSpPr/>
                  <p:nvPr/>
                </p:nvSpPr>
                <p:spPr>
                  <a:xfrm>
                    <a:off x="2062795" y="476554"/>
                    <a:ext cx="47583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098" extrusionOk="0">
                        <a:moveTo>
                          <a:pt x="412" y="1"/>
                        </a:moveTo>
                        <a:cubicBezTo>
                          <a:pt x="305" y="92"/>
                          <a:pt x="229" y="138"/>
                          <a:pt x="107" y="214"/>
                        </a:cubicBezTo>
                        <a:lnTo>
                          <a:pt x="1" y="900"/>
                        </a:lnTo>
                        <a:cubicBezTo>
                          <a:pt x="92" y="976"/>
                          <a:pt x="122" y="1021"/>
                          <a:pt x="229" y="1098"/>
                        </a:cubicBezTo>
                        <a:lnTo>
                          <a:pt x="1143" y="1098"/>
                        </a:lnTo>
                        <a:cubicBezTo>
                          <a:pt x="1250" y="1037"/>
                          <a:pt x="1326" y="976"/>
                          <a:pt x="1448" y="900"/>
                        </a:cubicBezTo>
                        <a:lnTo>
                          <a:pt x="1555" y="214"/>
                        </a:lnTo>
                        <a:cubicBezTo>
                          <a:pt x="1463" y="138"/>
                          <a:pt x="1402" y="92"/>
                          <a:pt x="131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31"/>
                  <p:cNvSpPr/>
                  <p:nvPr/>
                </p:nvSpPr>
                <p:spPr>
                  <a:xfrm>
                    <a:off x="2107562" y="476554"/>
                    <a:ext cx="47124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1098" extrusionOk="0">
                        <a:moveTo>
                          <a:pt x="396" y="1"/>
                        </a:moveTo>
                        <a:cubicBezTo>
                          <a:pt x="290" y="92"/>
                          <a:pt x="229" y="138"/>
                          <a:pt x="122" y="214"/>
                        </a:cubicBezTo>
                        <a:lnTo>
                          <a:pt x="0" y="900"/>
                        </a:lnTo>
                        <a:cubicBezTo>
                          <a:pt x="76" y="976"/>
                          <a:pt x="137" y="1021"/>
                          <a:pt x="229" y="1098"/>
                        </a:cubicBezTo>
                        <a:lnTo>
                          <a:pt x="1143" y="1098"/>
                        </a:lnTo>
                        <a:cubicBezTo>
                          <a:pt x="1280" y="1037"/>
                          <a:pt x="1341" y="976"/>
                          <a:pt x="1448" y="900"/>
                        </a:cubicBezTo>
                        <a:lnTo>
                          <a:pt x="1539" y="214"/>
                        </a:lnTo>
                        <a:cubicBezTo>
                          <a:pt x="1463" y="138"/>
                          <a:pt x="1417" y="92"/>
                          <a:pt x="129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31"/>
                  <p:cNvSpPr/>
                  <p:nvPr/>
                </p:nvSpPr>
                <p:spPr>
                  <a:xfrm>
                    <a:off x="2153248" y="476554"/>
                    <a:ext cx="46634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" h="1098" extrusionOk="0">
                        <a:moveTo>
                          <a:pt x="381" y="1"/>
                        </a:moveTo>
                        <a:cubicBezTo>
                          <a:pt x="259" y="92"/>
                          <a:pt x="198" y="138"/>
                          <a:pt x="92" y="214"/>
                        </a:cubicBezTo>
                        <a:lnTo>
                          <a:pt x="0" y="900"/>
                        </a:lnTo>
                        <a:cubicBezTo>
                          <a:pt x="92" y="976"/>
                          <a:pt x="153" y="1021"/>
                          <a:pt x="244" y="1098"/>
                        </a:cubicBezTo>
                        <a:lnTo>
                          <a:pt x="1158" y="1098"/>
                        </a:lnTo>
                        <a:cubicBezTo>
                          <a:pt x="1265" y="1037"/>
                          <a:pt x="1326" y="976"/>
                          <a:pt x="1448" y="900"/>
                        </a:cubicBezTo>
                        <a:lnTo>
                          <a:pt x="1524" y="214"/>
                        </a:lnTo>
                        <a:cubicBezTo>
                          <a:pt x="1417" y="138"/>
                          <a:pt x="1387" y="92"/>
                          <a:pt x="12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31"/>
                  <p:cNvSpPr/>
                  <p:nvPr/>
                </p:nvSpPr>
                <p:spPr>
                  <a:xfrm>
                    <a:off x="2197985" y="476554"/>
                    <a:ext cx="46665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1098" extrusionOk="0">
                        <a:moveTo>
                          <a:pt x="367" y="1"/>
                        </a:moveTo>
                        <a:cubicBezTo>
                          <a:pt x="245" y="92"/>
                          <a:pt x="184" y="138"/>
                          <a:pt x="77" y="214"/>
                        </a:cubicBezTo>
                        <a:lnTo>
                          <a:pt x="1" y="900"/>
                        </a:lnTo>
                        <a:cubicBezTo>
                          <a:pt x="92" y="976"/>
                          <a:pt x="153" y="1021"/>
                          <a:pt x="245" y="1098"/>
                        </a:cubicBezTo>
                        <a:lnTo>
                          <a:pt x="1159" y="1098"/>
                        </a:lnTo>
                        <a:cubicBezTo>
                          <a:pt x="1281" y="1037"/>
                          <a:pt x="1326" y="976"/>
                          <a:pt x="1448" y="900"/>
                        </a:cubicBezTo>
                        <a:lnTo>
                          <a:pt x="1525" y="214"/>
                        </a:lnTo>
                        <a:cubicBezTo>
                          <a:pt x="1433" y="138"/>
                          <a:pt x="1372" y="92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347;p31"/>
                  <p:cNvSpPr/>
                  <p:nvPr/>
                </p:nvSpPr>
                <p:spPr>
                  <a:xfrm>
                    <a:off x="2243212" y="476554"/>
                    <a:ext cx="46206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" h="1098" extrusionOk="0">
                        <a:moveTo>
                          <a:pt x="367" y="1"/>
                        </a:moveTo>
                        <a:cubicBezTo>
                          <a:pt x="245" y="92"/>
                          <a:pt x="199" y="138"/>
                          <a:pt x="77" y="214"/>
                        </a:cubicBezTo>
                        <a:lnTo>
                          <a:pt x="1" y="900"/>
                        </a:lnTo>
                        <a:cubicBezTo>
                          <a:pt x="92" y="976"/>
                          <a:pt x="153" y="1021"/>
                          <a:pt x="245" y="1098"/>
                        </a:cubicBezTo>
                        <a:lnTo>
                          <a:pt x="1174" y="1098"/>
                        </a:lnTo>
                        <a:cubicBezTo>
                          <a:pt x="1281" y="1037"/>
                          <a:pt x="1342" y="976"/>
                          <a:pt x="1448" y="900"/>
                        </a:cubicBezTo>
                        <a:lnTo>
                          <a:pt x="1509" y="214"/>
                        </a:lnTo>
                        <a:cubicBezTo>
                          <a:pt x="1418" y="138"/>
                          <a:pt x="1357" y="92"/>
                          <a:pt x="12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348;p31"/>
                  <p:cNvSpPr/>
                  <p:nvPr/>
                </p:nvSpPr>
                <p:spPr>
                  <a:xfrm>
                    <a:off x="2288439" y="476554"/>
                    <a:ext cx="45257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9" h="1098" extrusionOk="0">
                        <a:moveTo>
                          <a:pt x="336" y="1"/>
                        </a:moveTo>
                        <a:cubicBezTo>
                          <a:pt x="229" y="92"/>
                          <a:pt x="168" y="138"/>
                          <a:pt x="46" y="214"/>
                        </a:cubicBezTo>
                        <a:lnTo>
                          <a:pt x="1" y="900"/>
                        </a:lnTo>
                        <a:cubicBezTo>
                          <a:pt x="92" y="976"/>
                          <a:pt x="153" y="1021"/>
                          <a:pt x="245" y="1098"/>
                        </a:cubicBezTo>
                        <a:lnTo>
                          <a:pt x="1159" y="1098"/>
                        </a:lnTo>
                        <a:cubicBezTo>
                          <a:pt x="1265" y="1037"/>
                          <a:pt x="1326" y="976"/>
                          <a:pt x="1448" y="900"/>
                        </a:cubicBezTo>
                        <a:lnTo>
                          <a:pt x="1479" y="214"/>
                        </a:lnTo>
                        <a:cubicBezTo>
                          <a:pt x="1387" y="138"/>
                          <a:pt x="1326" y="92"/>
                          <a:pt x="123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31"/>
                  <p:cNvSpPr/>
                  <p:nvPr/>
                </p:nvSpPr>
                <p:spPr>
                  <a:xfrm>
                    <a:off x="2056736" y="511529"/>
                    <a:ext cx="48042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128" extrusionOk="0">
                        <a:moveTo>
                          <a:pt x="427" y="0"/>
                        </a:moveTo>
                        <a:cubicBezTo>
                          <a:pt x="305" y="76"/>
                          <a:pt x="229" y="137"/>
                          <a:pt x="122" y="214"/>
                        </a:cubicBezTo>
                        <a:lnTo>
                          <a:pt x="0" y="914"/>
                        </a:lnTo>
                        <a:cubicBezTo>
                          <a:pt x="77" y="991"/>
                          <a:pt x="138" y="1052"/>
                          <a:pt x="229" y="1128"/>
                        </a:cubicBezTo>
                        <a:lnTo>
                          <a:pt x="1143" y="1128"/>
                        </a:lnTo>
                        <a:cubicBezTo>
                          <a:pt x="1265" y="1052"/>
                          <a:pt x="1341" y="991"/>
                          <a:pt x="1448" y="914"/>
                        </a:cubicBezTo>
                        <a:lnTo>
                          <a:pt x="1570" y="214"/>
                        </a:lnTo>
                        <a:cubicBezTo>
                          <a:pt x="1494" y="122"/>
                          <a:pt x="1433" y="76"/>
                          <a:pt x="134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31"/>
                  <p:cNvSpPr/>
                  <p:nvPr/>
                </p:nvSpPr>
                <p:spPr>
                  <a:xfrm>
                    <a:off x="2102422" y="511529"/>
                    <a:ext cx="47583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128" extrusionOk="0">
                        <a:moveTo>
                          <a:pt x="412" y="0"/>
                        </a:moveTo>
                        <a:cubicBezTo>
                          <a:pt x="305" y="76"/>
                          <a:pt x="229" y="137"/>
                          <a:pt x="107" y="214"/>
                        </a:cubicBezTo>
                        <a:lnTo>
                          <a:pt x="1" y="914"/>
                        </a:lnTo>
                        <a:cubicBezTo>
                          <a:pt x="92" y="991"/>
                          <a:pt x="153" y="1052"/>
                          <a:pt x="244" y="1128"/>
                        </a:cubicBezTo>
                        <a:lnTo>
                          <a:pt x="1159" y="1128"/>
                        </a:lnTo>
                        <a:cubicBezTo>
                          <a:pt x="1280" y="1052"/>
                          <a:pt x="1357" y="991"/>
                          <a:pt x="1463" y="914"/>
                        </a:cubicBezTo>
                        <a:lnTo>
                          <a:pt x="1555" y="214"/>
                        </a:lnTo>
                        <a:cubicBezTo>
                          <a:pt x="1463" y="122"/>
                          <a:pt x="1433" y="76"/>
                          <a:pt x="132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31"/>
                  <p:cNvSpPr/>
                  <p:nvPr/>
                </p:nvSpPr>
                <p:spPr>
                  <a:xfrm>
                    <a:off x="2148566" y="511529"/>
                    <a:ext cx="47124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1128" extrusionOk="0">
                        <a:moveTo>
                          <a:pt x="397" y="0"/>
                        </a:moveTo>
                        <a:cubicBezTo>
                          <a:pt x="260" y="76"/>
                          <a:pt x="199" y="137"/>
                          <a:pt x="92" y="214"/>
                        </a:cubicBezTo>
                        <a:lnTo>
                          <a:pt x="1" y="914"/>
                        </a:lnTo>
                        <a:cubicBezTo>
                          <a:pt x="92" y="991"/>
                          <a:pt x="153" y="1052"/>
                          <a:pt x="245" y="1128"/>
                        </a:cubicBezTo>
                        <a:lnTo>
                          <a:pt x="1159" y="1128"/>
                        </a:lnTo>
                        <a:cubicBezTo>
                          <a:pt x="1296" y="1052"/>
                          <a:pt x="1342" y="991"/>
                          <a:pt x="1464" y="914"/>
                        </a:cubicBezTo>
                        <a:lnTo>
                          <a:pt x="1540" y="214"/>
                        </a:lnTo>
                        <a:cubicBezTo>
                          <a:pt x="1448" y="122"/>
                          <a:pt x="1387" y="76"/>
                          <a:pt x="131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31"/>
                  <p:cNvSpPr/>
                  <p:nvPr/>
                </p:nvSpPr>
                <p:spPr>
                  <a:xfrm>
                    <a:off x="2194283" y="511529"/>
                    <a:ext cx="46634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" h="1128" extrusionOk="0">
                        <a:moveTo>
                          <a:pt x="366" y="0"/>
                        </a:moveTo>
                        <a:cubicBezTo>
                          <a:pt x="259" y="76"/>
                          <a:pt x="198" y="137"/>
                          <a:pt x="76" y="214"/>
                        </a:cubicBezTo>
                        <a:lnTo>
                          <a:pt x="0" y="914"/>
                        </a:lnTo>
                        <a:cubicBezTo>
                          <a:pt x="107" y="991"/>
                          <a:pt x="152" y="1052"/>
                          <a:pt x="259" y="1128"/>
                        </a:cubicBezTo>
                        <a:lnTo>
                          <a:pt x="1173" y="1128"/>
                        </a:lnTo>
                        <a:cubicBezTo>
                          <a:pt x="1280" y="1052"/>
                          <a:pt x="1341" y="991"/>
                          <a:pt x="1447" y="914"/>
                        </a:cubicBezTo>
                        <a:lnTo>
                          <a:pt x="1524" y="214"/>
                        </a:lnTo>
                        <a:cubicBezTo>
                          <a:pt x="1432" y="122"/>
                          <a:pt x="1371" y="76"/>
                          <a:pt x="128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31"/>
                  <p:cNvSpPr/>
                  <p:nvPr/>
                </p:nvSpPr>
                <p:spPr>
                  <a:xfrm>
                    <a:off x="2240428" y="511529"/>
                    <a:ext cx="46175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1128" extrusionOk="0">
                        <a:moveTo>
                          <a:pt x="366" y="0"/>
                        </a:moveTo>
                        <a:cubicBezTo>
                          <a:pt x="244" y="76"/>
                          <a:pt x="183" y="137"/>
                          <a:pt x="77" y="214"/>
                        </a:cubicBezTo>
                        <a:lnTo>
                          <a:pt x="0" y="914"/>
                        </a:lnTo>
                        <a:cubicBezTo>
                          <a:pt x="92" y="991"/>
                          <a:pt x="153" y="1052"/>
                          <a:pt x="244" y="1128"/>
                        </a:cubicBezTo>
                        <a:lnTo>
                          <a:pt x="1158" y="1128"/>
                        </a:lnTo>
                        <a:cubicBezTo>
                          <a:pt x="1280" y="1052"/>
                          <a:pt x="1326" y="991"/>
                          <a:pt x="1448" y="914"/>
                        </a:cubicBezTo>
                        <a:lnTo>
                          <a:pt x="1509" y="214"/>
                        </a:lnTo>
                        <a:cubicBezTo>
                          <a:pt x="1417" y="122"/>
                          <a:pt x="1356" y="76"/>
                          <a:pt x="128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31"/>
                  <p:cNvSpPr/>
                  <p:nvPr/>
                </p:nvSpPr>
                <p:spPr>
                  <a:xfrm>
                    <a:off x="2286572" y="511529"/>
                    <a:ext cx="45257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9" h="1128" extrusionOk="0">
                        <a:moveTo>
                          <a:pt x="336" y="0"/>
                        </a:moveTo>
                        <a:cubicBezTo>
                          <a:pt x="229" y="76"/>
                          <a:pt x="168" y="137"/>
                          <a:pt x="62" y="214"/>
                        </a:cubicBezTo>
                        <a:lnTo>
                          <a:pt x="1" y="914"/>
                        </a:lnTo>
                        <a:cubicBezTo>
                          <a:pt x="92" y="991"/>
                          <a:pt x="153" y="1052"/>
                          <a:pt x="245" y="1128"/>
                        </a:cubicBezTo>
                        <a:lnTo>
                          <a:pt x="1159" y="1128"/>
                        </a:lnTo>
                        <a:cubicBezTo>
                          <a:pt x="1281" y="1052"/>
                          <a:pt x="1326" y="991"/>
                          <a:pt x="1448" y="914"/>
                        </a:cubicBezTo>
                        <a:lnTo>
                          <a:pt x="1479" y="214"/>
                        </a:lnTo>
                        <a:cubicBezTo>
                          <a:pt x="1387" y="122"/>
                          <a:pt x="1326" y="76"/>
                          <a:pt x="125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31"/>
                  <p:cNvSpPr/>
                  <p:nvPr/>
                </p:nvSpPr>
                <p:spPr>
                  <a:xfrm>
                    <a:off x="2051136" y="546964"/>
                    <a:ext cx="48532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143" extrusionOk="0">
                        <a:moveTo>
                          <a:pt x="442" y="0"/>
                        </a:moveTo>
                        <a:cubicBezTo>
                          <a:pt x="321" y="76"/>
                          <a:pt x="244" y="137"/>
                          <a:pt x="138" y="214"/>
                        </a:cubicBezTo>
                        <a:lnTo>
                          <a:pt x="1" y="945"/>
                        </a:lnTo>
                        <a:cubicBezTo>
                          <a:pt x="77" y="1021"/>
                          <a:pt x="138" y="1067"/>
                          <a:pt x="229" y="1143"/>
                        </a:cubicBezTo>
                        <a:lnTo>
                          <a:pt x="1159" y="1143"/>
                        </a:lnTo>
                        <a:cubicBezTo>
                          <a:pt x="1280" y="1067"/>
                          <a:pt x="1341" y="1021"/>
                          <a:pt x="1463" y="945"/>
                        </a:cubicBezTo>
                        <a:lnTo>
                          <a:pt x="1585" y="214"/>
                        </a:lnTo>
                        <a:cubicBezTo>
                          <a:pt x="1479" y="122"/>
                          <a:pt x="1433" y="76"/>
                          <a:pt x="13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31"/>
                  <p:cNvSpPr/>
                  <p:nvPr/>
                </p:nvSpPr>
                <p:spPr>
                  <a:xfrm>
                    <a:off x="2096822" y="546964"/>
                    <a:ext cx="48532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143" extrusionOk="0">
                        <a:moveTo>
                          <a:pt x="427" y="0"/>
                        </a:moveTo>
                        <a:cubicBezTo>
                          <a:pt x="321" y="76"/>
                          <a:pt x="245" y="137"/>
                          <a:pt x="123" y="214"/>
                        </a:cubicBezTo>
                        <a:lnTo>
                          <a:pt x="1" y="945"/>
                        </a:lnTo>
                        <a:cubicBezTo>
                          <a:pt x="107" y="1021"/>
                          <a:pt x="168" y="1067"/>
                          <a:pt x="260" y="1143"/>
                        </a:cubicBezTo>
                        <a:lnTo>
                          <a:pt x="1189" y="1143"/>
                        </a:lnTo>
                        <a:cubicBezTo>
                          <a:pt x="1311" y="1067"/>
                          <a:pt x="1387" y="1021"/>
                          <a:pt x="1494" y="945"/>
                        </a:cubicBezTo>
                        <a:lnTo>
                          <a:pt x="1585" y="214"/>
                        </a:lnTo>
                        <a:cubicBezTo>
                          <a:pt x="1494" y="122"/>
                          <a:pt x="1433" y="76"/>
                          <a:pt x="134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31"/>
                  <p:cNvSpPr/>
                  <p:nvPr/>
                </p:nvSpPr>
                <p:spPr>
                  <a:xfrm>
                    <a:off x="2142997" y="546964"/>
                    <a:ext cx="48501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5" h="1143" extrusionOk="0">
                        <a:moveTo>
                          <a:pt x="411" y="0"/>
                        </a:moveTo>
                        <a:cubicBezTo>
                          <a:pt x="290" y="76"/>
                          <a:pt x="213" y="137"/>
                          <a:pt x="107" y="214"/>
                        </a:cubicBezTo>
                        <a:lnTo>
                          <a:pt x="0" y="945"/>
                        </a:lnTo>
                        <a:cubicBezTo>
                          <a:pt x="107" y="1021"/>
                          <a:pt x="152" y="1067"/>
                          <a:pt x="259" y="1143"/>
                        </a:cubicBezTo>
                        <a:lnTo>
                          <a:pt x="1189" y="1143"/>
                        </a:lnTo>
                        <a:cubicBezTo>
                          <a:pt x="1295" y="1067"/>
                          <a:pt x="1371" y="1021"/>
                          <a:pt x="1493" y="945"/>
                        </a:cubicBezTo>
                        <a:lnTo>
                          <a:pt x="1585" y="214"/>
                        </a:lnTo>
                        <a:cubicBezTo>
                          <a:pt x="1493" y="122"/>
                          <a:pt x="1432" y="76"/>
                          <a:pt x="132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31"/>
                  <p:cNvSpPr/>
                  <p:nvPr/>
                </p:nvSpPr>
                <p:spPr>
                  <a:xfrm>
                    <a:off x="2189601" y="546964"/>
                    <a:ext cx="48073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143" extrusionOk="0">
                        <a:moveTo>
                          <a:pt x="412" y="0"/>
                        </a:moveTo>
                        <a:cubicBezTo>
                          <a:pt x="275" y="76"/>
                          <a:pt x="214" y="137"/>
                          <a:pt x="107" y="214"/>
                        </a:cubicBezTo>
                        <a:lnTo>
                          <a:pt x="1" y="945"/>
                        </a:lnTo>
                        <a:cubicBezTo>
                          <a:pt x="107" y="1021"/>
                          <a:pt x="153" y="1067"/>
                          <a:pt x="260" y="1143"/>
                        </a:cubicBezTo>
                        <a:lnTo>
                          <a:pt x="1189" y="1143"/>
                        </a:lnTo>
                        <a:cubicBezTo>
                          <a:pt x="1326" y="1067"/>
                          <a:pt x="1372" y="1021"/>
                          <a:pt x="1494" y="945"/>
                        </a:cubicBezTo>
                        <a:lnTo>
                          <a:pt x="1570" y="214"/>
                        </a:lnTo>
                        <a:cubicBezTo>
                          <a:pt x="1479" y="122"/>
                          <a:pt x="1418" y="76"/>
                          <a:pt x="132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31"/>
                  <p:cNvSpPr/>
                  <p:nvPr/>
                </p:nvSpPr>
                <p:spPr>
                  <a:xfrm>
                    <a:off x="2237153" y="546964"/>
                    <a:ext cx="46665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1143" extrusionOk="0">
                        <a:moveTo>
                          <a:pt x="351" y="0"/>
                        </a:moveTo>
                        <a:cubicBezTo>
                          <a:pt x="245" y="76"/>
                          <a:pt x="184" y="137"/>
                          <a:pt x="62" y="214"/>
                        </a:cubicBezTo>
                        <a:lnTo>
                          <a:pt x="1" y="945"/>
                        </a:lnTo>
                        <a:cubicBezTo>
                          <a:pt x="92" y="1021"/>
                          <a:pt x="153" y="1067"/>
                          <a:pt x="245" y="1143"/>
                        </a:cubicBezTo>
                        <a:lnTo>
                          <a:pt x="1174" y="1143"/>
                        </a:lnTo>
                        <a:cubicBezTo>
                          <a:pt x="1296" y="1067"/>
                          <a:pt x="1342" y="1021"/>
                          <a:pt x="1463" y="945"/>
                        </a:cubicBezTo>
                        <a:lnTo>
                          <a:pt x="1524" y="214"/>
                        </a:lnTo>
                        <a:cubicBezTo>
                          <a:pt x="1418" y="122"/>
                          <a:pt x="1372" y="76"/>
                          <a:pt x="12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31"/>
                  <p:cNvSpPr/>
                  <p:nvPr/>
                </p:nvSpPr>
                <p:spPr>
                  <a:xfrm>
                    <a:off x="2282839" y="546964"/>
                    <a:ext cx="46665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1143" extrusionOk="0">
                        <a:moveTo>
                          <a:pt x="351" y="0"/>
                        </a:moveTo>
                        <a:cubicBezTo>
                          <a:pt x="229" y="76"/>
                          <a:pt x="184" y="137"/>
                          <a:pt x="62" y="214"/>
                        </a:cubicBezTo>
                        <a:lnTo>
                          <a:pt x="1" y="945"/>
                        </a:lnTo>
                        <a:cubicBezTo>
                          <a:pt x="108" y="1021"/>
                          <a:pt x="153" y="1067"/>
                          <a:pt x="260" y="1143"/>
                        </a:cubicBezTo>
                        <a:lnTo>
                          <a:pt x="1189" y="1143"/>
                        </a:lnTo>
                        <a:cubicBezTo>
                          <a:pt x="1296" y="1067"/>
                          <a:pt x="1357" y="1021"/>
                          <a:pt x="1479" y="945"/>
                        </a:cubicBezTo>
                        <a:lnTo>
                          <a:pt x="1524" y="214"/>
                        </a:lnTo>
                        <a:cubicBezTo>
                          <a:pt x="1433" y="122"/>
                          <a:pt x="1372" y="76"/>
                          <a:pt x="12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31"/>
                  <p:cNvSpPr/>
                  <p:nvPr/>
                </p:nvSpPr>
                <p:spPr>
                  <a:xfrm>
                    <a:off x="2044159" y="583317"/>
                    <a:ext cx="49450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174" extrusionOk="0">
                        <a:moveTo>
                          <a:pt x="427" y="1"/>
                        </a:moveTo>
                        <a:cubicBezTo>
                          <a:pt x="320" y="77"/>
                          <a:pt x="244" y="138"/>
                          <a:pt x="122" y="214"/>
                        </a:cubicBezTo>
                        <a:lnTo>
                          <a:pt x="0" y="945"/>
                        </a:lnTo>
                        <a:cubicBezTo>
                          <a:pt x="92" y="1052"/>
                          <a:pt x="152" y="1082"/>
                          <a:pt x="244" y="1174"/>
                        </a:cubicBezTo>
                        <a:lnTo>
                          <a:pt x="1189" y="1174"/>
                        </a:lnTo>
                        <a:cubicBezTo>
                          <a:pt x="1310" y="1082"/>
                          <a:pt x="1387" y="1052"/>
                          <a:pt x="1508" y="945"/>
                        </a:cubicBezTo>
                        <a:lnTo>
                          <a:pt x="1615" y="214"/>
                        </a:lnTo>
                        <a:cubicBezTo>
                          <a:pt x="1524" y="138"/>
                          <a:pt x="1478" y="77"/>
                          <a:pt x="137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31"/>
                  <p:cNvSpPr/>
                  <p:nvPr/>
                </p:nvSpPr>
                <p:spPr>
                  <a:xfrm>
                    <a:off x="2091222" y="583317"/>
                    <a:ext cx="48991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174" extrusionOk="0">
                        <a:moveTo>
                          <a:pt x="428" y="1"/>
                        </a:moveTo>
                        <a:cubicBezTo>
                          <a:pt x="306" y="77"/>
                          <a:pt x="229" y="138"/>
                          <a:pt x="123" y="214"/>
                        </a:cubicBezTo>
                        <a:lnTo>
                          <a:pt x="1" y="945"/>
                        </a:lnTo>
                        <a:cubicBezTo>
                          <a:pt x="92" y="1052"/>
                          <a:pt x="153" y="1082"/>
                          <a:pt x="245" y="1174"/>
                        </a:cubicBezTo>
                        <a:lnTo>
                          <a:pt x="1205" y="1174"/>
                        </a:lnTo>
                        <a:cubicBezTo>
                          <a:pt x="1311" y="1082"/>
                          <a:pt x="1387" y="1052"/>
                          <a:pt x="1509" y="945"/>
                        </a:cubicBezTo>
                        <a:lnTo>
                          <a:pt x="1601" y="214"/>
                        </a:lnTo>
                        <a:cubicBezTo>
                          <a:pt x="1509" y="138"/>
                          <a:pt x="1464" y="77"/>
                          <a:pt x="135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31"/>
                  <p:cNvSpPr/>
                  <p:nvPr/>
                </p:nvSpPr>
                <p:spPr>
                  <a:xfrm>
                    <a:off x="2138315" y="583317"/>
                    <a:ext cx="48991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174" extrusionOk="0">
                        <a:moveTo>
                          <a:pt x="412" y="1"/>
                        </a:moveTo>
                        <a:cubicBezTo>
                          <a:pt x="290" y="77"/>
                          <a:pt x="214" y="138"/>
                          <a:pt x="92" y="214"/>
                        </a:cubicBezTo>
                        <a:lnTo>
                          <a:pt x="1" y="945"/>
                        </a:lnTo>
                        <a:cubicBezTo>
                          <a:pt x="92" y="1052"/>
                          <a:pt x="153" y="1082"/>
                          <a:pt x="245" y="1174"/>
                        </a:cubicBezTo>
                        <a:lnTo>
                          <a:pt x="1204" y="1174"/>
                        </a:lnTo>
                        <a:cubicBezTo>
                          <a:pt x="1326" y="1082"/>
                          <a:pt x="1387" y="1052"/>
                          <a:pt x="1509" y="945"/>
                        </a:cubicBezTo>
                        <a:lnTo>
                          <a:pt x="1601" y="214"/>
                        </a:lnTo>
                        <a:cubicBezTo>
                          <a:pt x="1494" y="138"/>
                          <a:pt x="1448" y="77"/>
                          <a:pt x="134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364;p31"/>
                  <p:cNvSpPr/>
                  <p:nvPr/>
                </p:nvSpPr>
                <p:spPr>
                  <a:xfrm>
                    <a:off x="2185868" y="583317"/>
                    <a:ext cx="48073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174" extrusionOk="0">
                        <a:moveTo>
                          <a:pt x="397" y="1"/>
                        </a:moveTo>
                        <a:cubicBezTo>
                          <a:pt x="275" y="77"/>
                          <a:pt x="199" y="138"/>
                          <a:pt x="92" y="214"/>
                        </a:cubicBezTo>
                        <a:lnTo>
                          <a:pt x="1" y="945"/>
                        </a:lnTo>
                        <a:cubicBezTo>
                          <a:pt x="92" y="1052"/>
                          <a:pt x="153" y="1082"/>
                          <a:pt x="245" y="1174"/>
                        </a:cubicBezTo>
                        <a:lnTo>
                          <a:pt x="1189" y="1174"/>
                        </a:lnTo>
                        <a:cubicBezTo>
                          <a:pt x="1311" y="1082"/>
                          <a:pt x="1387" y="1052"/>
                          <a:pt x="1494" y="945"/>
                        </a:cubicBezTo>
                        <a:lnTo>
                          <a:pt x="1570" y="214"/>
                        </a:lnTo>
                        <a:cubicBezTo>
                          <a:pt x="1463" y="138"/>
                          <a:pt x="1418" y="77"/>
                          <a:pt x="132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365;p31"/>
                  <p:cNvSpPr/>
                  <p:nvPr/>
                </p:nvSpPr>
                <p:spPr>
                  <a:xfrm>
                    <a:off x="2232961" y="583317"/>
                    <a:ext cx="47583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174" extrusionOk="0">
                        <a:moveTo>
                          <a:pt x="382" y="1"/>
                        </a:moveTo>
                        <a:cubicBezTo>
                          <a:pt x="260" y="77"/>
                          <a:pt x="183" y="138"/>
                          <a:pt x="77" y="214"/>
                        </a:cubicBezTo>
                        <a:lnTo>
                          <a:pt x="1" y="945"/>
                        </a:lnTo>
                        <a:cubicBezTo>
                          <a:pt x="92" y="1052"/>
                          <a:pt x="153" y="1082"/>
                          <a:pt x="244" y="1174"/>
                        </a:cubicBezTo>
                        <a:lnTo>
                          <a:pt x="1189" y="1174"/>
                        </a:lnTo>
                        <a:cubicBezTo>
                          <a:pt x="1326" y="1082"/>
                          <a:pt x="1387" y="1052"/>
                          <a:pt x="1509" y="945"/>
                        </a:cubicBezTo>
                        <a:lnTo>
                          <a:pt x="1555" y="214"/>
                        </a:lnTo>
                        <a:cubicBezTo>
                          <a:pt x="1463" y="138"/>
                          <a:pt x="1402" y="77"/>
                          <a:pt x="131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31"/>
                  <p:cNvSpPr/>
                  <p:nvPr/>
                </p:nvSpPr>
                <p:spPr>
                  <a:xfrm>
                    <a:off x="2280055" y="583317"/>
                    <a:ext cx="47124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1174" extrusionOk="0">
                        <a:moveTo>
                          <a:pt x="351" y="1"/>
                        </a:moveTo>
                        <a:cubicBezTo>
                          <a:pt x="229" y="77"/>
                          <a:pt x="168" y="138"/>
                          <a:pt x="61" y="214"/>
                        </a:cubicBezTo>
                        <a:lnTo>
                          <a:pt x="0" y="945"/>
                        </a:lnTo>
                        <a:cubicBezTo>
                          <a:pt x="122" y="1052"/>
                          <a:pt x="168" y="1082"/>
                          <a:pt x="275" y="1174"/>
                        </a:cubicBezTo>
                        <a:lnTo>
                          <a:pt x="1219" y="1174"/>
                        </a:lnTo>
                        <a:cubicBezTo>
                          <a:pt x="1341" y="1082"/>
                          <a:pt x="1387" y="1052"/>
                          <a:pt x="1509" y="945"/>
                        </a:cubicBezTo>
                        <a:lnTo>
                          <a:pt x="1539" y="214"/>
                        </a:lnTo>
                        <a:cubicBezTo>
                          <a:pt x="1448" y="138"/>
                          <a:pt x="1387" y="77"/>
                          <a:pt x="128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31"/>
                  <p:cNvSpPr/>
                  <p:nvPr/>
                </p:nvSpPr>
                <p:spPr>
                  <a:xfrm>
                    <a:off x="2888015" y="620618"/>
                    <a:ext cx="50827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1" h="1235" extrusionOk="0">
                        <a:moveTo>
                          <a:pt x="244" y="0"/>
                        </a:moveTo>
                        <a:cubicBezTo>
                          <a:pt x="153" y="92"/>
                          <a:pt x="92" y="138"/>
                          <a:pt x="0" y="229"/>
                        </a:cubicBezTo>
                        <a:lnTo>
                          <a:pt x="107" y="1006"/>
                        </a:lnTo>
                        <a:cubicBezTo>
                          <a:pt x="244" y="1097"/>
                          <a:pt x="305" y="1143"/>
                          <a:pt x="442" y="1235"/>
                        </a:cubicBezTo>
                        <a:lnTo>
                          <a:pt x="1402" y="1235"/>
                        </a:lnTo>
                        <a:cubicBezTo>
                          <a:pt x="1509" y="1143"/>
                          <a:pt x="1554" y="1097"/>
                          <a:pt x="1661" y="1006"/>
                        </a:cubicBezTo>
                        <a:lnTo>
                          <a:pt x="1524" y="229"/>
                        </a:lnTo>
                        <a:cubicBezTo>
                          <a:pt x="1387" y="138"/>
                          <a:pt x="1326" y="92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31"/>
                  <p:cNvSpPr/>
                  <p:nvPr/>
                </p:nvSpPr>
                <p:spPr>
                  <a:xfrm>
                    <a:off x="2701998" y="658838"/>
                    <a:ext cx="48960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" h="1266" extrusionOk="0">
                        <a:moveTo>
                          <a:pt x="259" y="1"/>
                        </a:moveTo>
                        <a:cubicBezTo>
                          <a:pt x="152" y="107"/>
                          <a:pt x="91" y="138"/>
                          <a:pt x="0" y="229"/>
                        </a:cubicBezTo>
                        <a:lnTo>
                          <a:pt x="61" y="1037"/>
                        </a:lnTo>
                        <a:cubicBezTo>
                          <a:pt x="168" y="1113"/>
                          <a:pt x="244" y="1174"/>
                          <a:pt x="366" y="1265"/>
                        </a:cubicBezTo>
                        <a:lnTo>
                          <a:pt x="1341" y="1265"/>
                        </a:lnTo>
                        <a:cubicBezTo>
                          <a:pt x="1447" y="1189"/>
                          <a:pt x="1508" y="1128"/>
                          <a:pt x="1600" y="1037"/>
                        </a:cubicBezTo>
                        <a:lnTo>
                          <a:pt x="1524" y="229"/>
                        </a:lnTo>
                        <a:cubicBezTo>
                          <a:pt x="1417" y="153"/>
                          <a:pt x="1356" y="107"/>
                          <a:pt x="123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31"/>
                  <p:cNvSpPr/>
                  <p:nvPr/>
                </p:nvSpPr>
                <p:spPr>
                  <a:xfrm>
                    <a:off x="2750468" y="658838"/>
                    <a:ext cx="49450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266" extrusionOk="0">
                        <a:moveTo>
                          <a:pt x="260" y="1"/>
                        </a:moveTo>
                        <a:cubicBezTo>
                          <a:pt x="153" y="107"/>
                          <a:pt x="92" y="138"/>
                          <a:pt x="1" y="229"/>
                        </a:cubicBezTo>
                        <a:lnTo>
                          <a:pt x="77" y="1037"/>
                        </a:lnTo>
                        <a:cubicBezTo>
                          <a:pt x="183" y="1113"/>
                          <a:pt x="260" y="1174"/>
                          <a:pt x="381" y="1265"/>
                        </a:cubicBezTo>
                        <a:lnTo>
                          <a:pt x="1357" y="1265"/>
                        </a:lnTo>
                        <a:cubicBezTo>
                          <a:pt x="1463" y="1189"/>
                          <a:pt x="1524" y="1128"/>
                          <a:pt x="1616" y="1037"/>
                        </a:cubicBezTo>
                        <a:lnTo>
                          <a:pt x="1524" y="229"/>
                        </a:lnTo>
                        <a:cubicBezTo>
                          <a:pt x="1402" y="153"/>
                          <a:pt x="1326" y="107"/>
                          <a:pt x="123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31"/>
                  <p:cNvSpPr/>
                  <p:nvPr/>
                </p:nvSpPr>
                <p:spPr>
                  <a:xfrm>
                    <a:off x="2798021" y="658838"/>
                    <a:ext cx="50398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7" h="1266" extrusionOk="0">
                        <a:moveTo>
                          <a:pt x="260" y="1"/>
                        </a:moveTo>
                        <a:cubicBezTo>
                          <a:pt x="153" y="107"/>
                          <a:pt x="107" y="138"/>
                          <a:pt x="1" y="229"/>
                        </a:cubicBezTo>
                        <a:lnTo>
                          <a:pt x="107" y="1037"/>
                        </a:lnTo>
                        <a:cubicBezTo>
                          <a:pt x="229" y="1113"/>
                          <a:pt x="305" y="1174"/>
                          <a:pt x="427" y="1265"/>
                        </a:cubicBezTo>
                        <a:lnTo>
                          <a:pt x="1402" y="1265"/>
                        </a:lnTo>
                        <a:cubicBezTo>
                          <a:pt x="1494" y="1189"/>
                          <a:pt x="1555" y="1128"/>
                          <a:pt x="1646" y="1037"/>
                        </a:cubicBezTo>
                        <a:lnTo>
                          <a:pt x="1524" y="229"/>
                        </a:lnTo>
                        <a:cubicBezTo>
                          <a:pt x="1418" y="153"/>
                          <a:pt x="1341" y="107"/>
                          <a:pt x="121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31"/>
                  <p:cNvSpPr/>
                  <p:nvPr/>
                </p:nvSpPr>
                <p:spPr>
                  <a:xfrm>
                    <a:off x="2846032" y="658838"/>
                    <a:ext cx="50857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" h="1266" extrusionOk="0">
                        <a:moveTo>
                          <a:pt x="245" y="1"/>
                        </a:moveTo>
                        <a:cubicBezTo>
                          <a:pt x="153" y="107"/>
                          <a:pt x="92" y="138"/>
                          <a:pt x="1" y="229"/>
                        </a:cubicBezTo>
                        <a:lnTo>
                          <a:pt x="108" y="1037"/>
                        </a:lnTo>
                        <a:cubicBezTo>
                          <a:pt x="245" y="1113"/>
                          <a:pt x="306" y="1174"/>
                          <a:pt x="443" y="1265"/>
                        </a:cubicBezTo>
                        <a:lnTo>
                          <a:pt x="1403" y="1265"/>
                        </a:lnTo>
                        <a:cubicBezTo>
                          <a:pt x="1509" y="1189"/>
                          <a:pt x="1555" y="1128"/>
                          <a:pt x="1662" y="1037"/>
                        </a:cubicBezTo>
                        <a:lnTo>
                          <a:pt x="1540" y="229"/>
                        </a:lnTo>
                        <a:cubicBezTo>
                          <a:pt x="1403" y="153"/>
                          <a:pt x="1357" y="107"/>
                          <a:pt x="122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31"/>
                  <p:cNvSpPr/>
                  <p:nvPr/>
                </p:nvSpPr>
                <p:spPr>
                  <a:xfrm>
                    <a:off x="2893585" y="658838"/>
                    <a:ext cx="51316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7" h="1266" extrusionOk="0">
                        <a:moveTo>
                          <a:pt x="260" y="1"/>
                        </a:moveTo>
                        <a:cubicBezTo>
                          <a:pt x="153" y="107"/>
                          <a:pt x="108" y="138"/>
                          <a:pt x="1" y="229"/>
                        </a:cubicBezTo>
                        <a:lnTo>
                          <a:pt x="138" y="1037"/>
                        </a:lnTo>
                        <a:cubicBezTo>
                          <a:pt x="275" y="1113"/>
                          <a:pt x="321" y="1174"/>
                          <a:pt x="458" y="1265"/>
                        </a:cubicBezTo>
                        <a:lnTo>
                          <a:pt x="1433" y="1265"/>
                        </a:lnTo>
                        <a:cubicBezTo>
                          <a:pt x="1525" y="1189"/>
                          <a:pt x="1586" y="1128"/>
                          <a:pt x="1677" y="1037"/>
                        </a:cubicBezTo>
                        <a:lnTo>
                          <a:pt x="1555" y="229"/>
                        </a:lnTo>
                        <a:cubicBezTo>
                          <a:pt x="1433" y="153"/>
                          <a:pt x="1357" y="107"/>
                          <a:pt x="122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31"/>
                  <p:cNvSpPr/>
                  <p:nvPr/>
                </p:nvSpPr>
                <p:spPr>
                  <a:xfrm>
                    <a:off x="2704783" y="698465"/>
                    <a:ext cx="50368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6" h="1327" extrusionOk="0">
                        <a:moveTo>
                          <a:pt x="275" y="1"/>
                        </a:moveTo>
                        <a:cubicBezTo>
                          <a:pt x="183" y="108"/>
                          <a:pt x="122" y="153"/>
                          <a:pt x="0" y="260"/>
                        </a:cubicBezTo>
                        <a:lnTo>
                          <a:pt x="77" y="1067"/>
                        </a:lnTo>
                        <a:cubicBezTo>
                          <a:pt x="198" y="1174"/>
                          <a:pt x="275" y="1220"/>
                          <a:pt x="381" y="1326"/>
                        </a:cubicBezTo>
                        <a:lnTo>
                          <a:pt x="1372" y="1326"/>
                        </a:lnTo>
                        <a:cubicBezTo>
                          <a:pt x="1478" y="1220"/>
                          <a:pt x="1539" y="1174"/>
                          <a:pt x="1646" y="1067"/>
                        </a:cubicBezTo>
                        <a:lnTo>
                          <a:pt x="1570" y="260"/>
                        </a:lnTo>
                        <a:cubicBezTo>
                          <a:pt x="1448" y="153"/>
                          <a:pt x="1372" y="10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31"/>
                  <p:cNvSpPr/>
                  <p:nvPr/>
                </p:nvSpPr>
                <p:spPr>
                  <a:xfrm>
                    <a:off x="2753743" y="698465"/>
                    <a:ext cx="50827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1" h="1327" extrusionOk="0">
                        <a:moveTo>
                          <a:pt x="274" y="1"/>
                        </a:moveTo>
                        <a:cubicBezTo>
                          <a:pt x="153" y="108"/>
                          <a:pt x="107" y="153"/>
                          <a:pt x="0" y="260"/>
                        </a:cubicBezTo>
                        <a:lnTo>
                          <a:pt x="76" y="1067"/>
                        </a:lnTo>
                        <a:cubicBezTo>
                          <a:pt x="214" y="1174"/>
                          <a:pt x="290" y="1220"/>
                          <a:pt x="412" y="1326"/>
                        </a:cubicBezTo>
                        <a:lnTo>
                          <a:pt x="1402" y="1326"/>
                        </a:lnTo>
                        <a:cubicBezTo>
                          <a:pt x="1509" y="1220"/>
                          <a:pt x="1570" y="1174"/>
                          <a:pt x="1661" y="1067"/>
                        </a:cubicBezTo>
                        <a:lnTo>
                          <a:pt x="1570" y="260"/>
                        </a:lnTo>
                        <a:cubicBezTo>
                          <a:pt x="1448" y="153"/>
                          <a:pt x="1371" y="10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31"/>
                  <p:cNvSpPr/>
                  <p:nvPr/>
                </p:nvSpPr>
                <p:spPr>
                  <a:xfrm>
                    <a:off x="2802672" y="698465"/>
                    <a:ext cx="51316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7" h="1327" extrusionOk="0">
                        <a:moveTo>
                          <a:pt x="275" y="1"/>
                        </a:moveTo>
                        <a:cubicBezTo>
                          <a:pt x="153" y="108"/>
                          <a:pt x="108" y="153"/>
                          <a:pt x="1" y="260"/>
                        </a:cubicBezTo>
                        <a:lnTo>
                          <a:pt x="108" y="1067"/>
                        </a:lnTo>
                        <a:cubicBezTo>
                          <a:pt x="230" y="1174"/>
                          <a:pt x="290" y="1220"/>
                          <a:pt x="428" y="1326"/>
                        </a:cubicBezTo>
                        <a:lnTo>
                          <a:pt x="1418" y="1326"/>
                        </a:lnTo>
                        <a:cubicBezTo>
                          <a:pt x="1525" y="1220"/>
                          <a:pt x="1586" y="1174"/>
                          <a:pt x="1677" y="1067"/>
                        </a:cubicBezTo>
                        <a:lnTo>
                          <a:pt x="1570" y="260"/>
                        </a:lnTo>
                        <a:cubicBezTo>
                          <a:pt x="1433" y="153"/>
                          <a:pt x="1372" y="10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31"/>
                  <p:cNvSpPr/>
                  <p:nvPr/>
                </p:nvSpPr>
                <p:spPr>
                  <a:xfrm>
                    <a:off x="2852581" y="698465"/>
                    <a:ext cx="51316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7" h="1327" extrusionOk="0">
                        <a:moveTo>
                          <a:pt x="244" y="1"/>
                        </a:moveTo>
                        <a:lnTo>
                          <a:pt x="0" y="260"/>
                        </a:lnTo>
                        <a:lnTo>
                          <a:pt x="107" y="1067"/>
                        </a:lnTo>
                        <a:cubicBezTo>
                          <a:pt x="244" y="1174"/>
                          <a:pt x="305" y="1220"/>
                          <a:pt x="427" y="1326"/>
                        </a:cubicBezTo>
                        <a:lnTo>
                          <a:pt x="1417" y="1326"/>
                        </a:lnTo>
                        <a:lnTo>
                          <a:pt x="1676" y="1067"/>
                        </a:lnTo>
                        <a:lnTo>
                          <a:pt x="1539" y="260"/>
                        </a:lnTo>
                        <a:cubicBezTo>
                          <a:pt x="1402" y="153"/>
                          <a:pt x="1326" y="108"/>
                          <a:pt x="121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31"/>
                  <p:cNvSpPr/>
                  <p:nvPr/>
                </p:nvSpPr>
                <p:spPr>
                  <a:xfrm>
                    <a:off x="2900133" y="698465"/>
                    <a:ext cx="51775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2" h="1327" extrusionOk="0">
                        <a:moveTo>
                          <a:pt x="244" y="1"/>
                        </a:moveTo>
                        <a:lnTo>
                          <a:pt x="0" y="260"/>
                        </a:lnTo>
                        <a:lnTo>
                          <a:pt x="137" y="1067"/>
                        </a:lnTo>
                        <a:cubicBezTo>
                          <a:pt x="244" y="1174"/>
                          <a:pt x="320" y="1220"/>
                          <a:pt x="457" y="1326"/>
                        </a:cubicBezTo>
                        <a:lnTo>
                          <a:pt x="1448" y="1326"/>
                        </a:lnTo>
                        <a:lnTo>
                          <a:pt x="1691" y="1067"/>
                        </a:lnTo>
                        <a:lnTo>
                          <a:pt x="1570" y="260"/>
                        </a:lnTo>
                        <a:cubicBezTo>
                          <a:pt x="1448" y="153"/>
                          <a:pt x="1372" y="108"/>
                          <a:pt x="121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31"/>
                  <p:cNvSpPr/>
                  <p:nvPr/>
                </p:nvSpPr>
                <p:spPr>
                  <a:xfrm>
                    <a:off x="2822256" y="195890"/>
                    <a:ext cx="41065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" h="839" extrusionOk="0">
                        <a:moveTo>
                          <a:pt x="199" y="1"/>
                        </a:moveTo>
                        <a:cubicBezTo>
                          <a:pt x="123" y="46"/>
                          <a:pt x="77" y="92"/>
                          <a:pt x="1" y="153"/>
                        </a:cubicBezTo>
                        <a:lnTo>
                          <a:pt x="77" y="686"/>
                        </a:lnTo>
                        <a:cubicBezTo>
                          <a:pt x="184" y="732"/>
                          <a:pt x="245" y="778"/>
                          <a:pt x="336" y="839"/>
                        </a:cubicBezTo>
                        <a:lnTo>
                          <a:pt x="1128" y="839"/>
                        </a:lnTo>
                        <a:cubicBezTo>
                          <a:pt x="1220" y="778"/>
                          <a:pt x="1265" y="732"/>
                          <a:pt x="1342" y="686"/>
                        </a:cubicBezTo>
                        <a:lnTo>
                          <a:pt x="1250" y="153"/>
                        </a:lnTo>
                        <a:cubicBezTo>
                          <a:pt x="1144" y="92"/>
                          <a:pt x="1083" y="46"/>
                          <a:pt x="100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31"/>
                  <p:cNvSpPr/>
                  <p:nvPr/>
                </p:nvSpPr>
                <p:spPr>
                  <a:xfrm>
                    <a:off x="2825530" y="222482"/>
                    <a:ext cx="42442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884" extrusionOk="0">
                        <a:moveTo>
                          <a:pt x="214" y="0"/>
                        </a:moveTo>
                        <a:cubicBezTo>
                          <a:pt x="138" y="61"/>
                          <a:pt x="77" y="91"/>
                          <a:pt x="1" y="152"/>
                        </a:cubicBezTo>
                        <a:lnTo>
                          <a:pt x="92" y="701"/>
                        </a:lnTo>
                        <a:cubicBezTo>
                          <a:pt x="214" y="777"/>
                          <a:pt x="260" y="823"/>
                          <a:pt x="366" y="884"/>
                        </a:cubicBezTo>
                        <a:lnTo>
                          <a:pt x="1189" y="884"/>
                        </a:lnTo>
                        <a:cubicBezTo>
                          <a:pt x="1265" y="808"/>
                          <a:pt x="1311" y="762"/>
                          <a:pt x="1387" y="701"/>
                        </a:cubicBezTo>
                        <a:lnTo>
                          <a:pt x="1296" y="152"/>
                        </a:lnTo>
                        <a:cubicBezTo>
                          <a:pt x="1189" y="91"/>
                          <a:pt x="1128" y="61"/>
                          <a:pt x="100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0" name="Google Shape;380;p31"/>
                  <p:cNvSpPr/>
                  <p:nvPr/>
                </p:nvSpPr>
                <p:spPr>
                  <a:xfrm>
                    <a:off x="2789636" y="249961"/>
                    <a:ext cx="42442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916" extrusionOk="0">
                        <a:moveTo>
                          <a:pt x="198" y="1"/>
                        </a:moveTo>
                        <a:cubicBezTo>
                          <a:pt x="122" y="77"/>
                          <a:pt x="77" y="108"/>
                          <a:pt x="0" y="169"/>
                        </a:cubicBezTo>
                        <a:lnTo>
                          <a:pt x="77" y="748"/>
                        </a:lnTo>
                        <a:cubicBezTo>
                          <a:pt x="183" y="824"/>
                          <a:pt x="244" y="854"/>
                          <a:pt x="336" y="915"/>
                        </a:cubicBezTo>
                        <a:lnTo>
                          <a:pt x="1174" y="915"/>
                        </a:lnTo>
                        <a:cubicBezTo>
                          <a:pt x="1250" y="839"/>
                          <a:pt x="1311" y="793"/>
                          <a:pt x="1387" y="748"/>
                        </a:cubicBezTo>
                        <a:lnTo>
                          <a:pt x="1295" y="169"/>
                        </a:lnTo>
                        <a:cubicBezTo>
                          <a:pt x="1189" y="92"/>
                          <a:pt x="1143" y="62"/>
                          <a:pt x="102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31"/>
                  <p:cNvSpPr/>
                  <p:nvPr/>
                </p:nvSpPr>
                <p:spPr>
                  <a:xfrm>
                    <a:off x="2830181" y="249961"/>
                    <a:ext cx="42473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" h="916" extrusionOk="0">
                        <a:moveTo>
                          <a:pt x="214" y="1"/>
                        </a:moveTo>
                        <a:cubicBezTo>
                          <a:pt x="138" y="77"/>
                          <a:pt x="77" y="108"/>
                          <a:pt x="1" y="169"/>
                        </a:cubicBezTo>
                        <a:lnTo>
                          <a:pt x="92" y="748"/>
                        </a:lnTo>
                        <a:cubicBezTo>
                          <a:pt x="199" y="824"/>
                          <a:pt x="275" y="854"/>
                          <a:pt x="367" y="915"/>
                        </a:cubicBezTo>
                        <a:lnTo>
                          <a:pt x="1189" y="915"/>
                        </a:lnTo>
                        <a:cubicBezTo>
                          <a:pt x="1265" y="839"/>
                          <a:pt x="1311" y="793"/>
                          <a:pt x="1387" y="748"/>
                        </a:cubicBezTo>
                        <a:lnTo>
                          <a:pt x="1296" y="169"/>
                        </a:lnTo>
                        <a:cubicBezTo>
                          <a:pt x="1189" y="92"/>
                          <a:pt x="1128" y="62"/>
                          <a:pt x="103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31"/>
                  <p:cNvSpPr/>
                  <p:nvPr/>
                </p:nvSpPr>
                <p:spPr>
                  <a:xfrm>
                    <a:off x="2794288" y="277960"/>
                    <a:ext cx="42473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" h="915" extrusionOk="0">
                        <a:moveTo>
                          <a:pt x="199" y="0"/>
                        </a:moveTo>
                        <a:cubicBezTo>
                          <a:pt x="123" y="76"/>
                          <a:pt x="77" y="107"/>
                          <a:pt x="1" y="168"/>
                        </a:cubicBezTo>
                        <a:lnTo>
                          <a:pt x="77" y="747"/>
                        </a:lnTo>
                        <a:cubicBezTo>
                          <a:pt x="168" y="792"/>
                          <a:pt x="229" y="838"/>
                          <a:pt x="336" y="914"/>
                        </a:cubicBezTo>
                        <a:lnTo>
                          <a:pt x="1174" y="914"/>
                        </a:lnTo>
                        <a:cubicBezTo>
                          <a:pt x="1250" y="838"/>
                          <a:pt x="1311" y="823"/>
                          <a:pt x="1387" y="747"/>
                        </a:cubicBezTo>
                        <a:lnTo>
                          <a:pt x="1296" y="168"/>
                        </a:lnTo>
                        <a:cubicBezTo>
                          <a:pt x="1174" y="107"/>
                          <a:pt x="1113" y="76"/>
                          <a:pt x="102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31"/>
                  <p:cNvSpPr/>
                  <p:nvPr/>
                </p:nvSpPr>
                <p:spPr>
                  <a:xfrm>
                    <a:off x="2834404" y="277960"/>
                    <a:ext cx="42901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2" h="915" extrusionOk="0">
                        <a:moveTo>
                          <a:pt x="213" y="0"/>
                        </a:moveTo>
                        <a:cubicBezTo>
                          <a:pt x="137" y="76"/>
                          <a:pt x="76" y="107"/>
                          <a:pt x="0" y="168"/>
                        </a:cubicBezTo>
                        <a:lnTo>
                          <a:pt x="91" y="747"/>
                        </a:lnTo>
                        <a:cubicBezTo>
                          <a:pt x="183" y="792"/>
                          <a:pt x="244" y="838"/>
                          <a:pt x="366" y="914"/>
                        </a:cubicBezTo>
                        <a:lnTo>
                          <a:pt x="1204" y="914"/>
                        </a:lnTo>
                        <a:cubicBezTo>
                          <a:pt x="1280" y="838"/>
                          <a:pt x="1326" y="823"/>
                          <a:pt x="1402" y="747"/>
                        </a:cubicBezTo>
                        <a:lnTo>
                          <a:pt x="1310" y="168"/>
                        </a:lnTo>
                        <a:cubicBezTo>
                          <a:pt x="1219" y="107"/>
                          <a:pt x="1158" y="76"/>
                          <a:pt x="102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31"/>
                  <p:cNvSpPr/>
                  <p:nvPr/>
                </p:nvSpPr>
                <p:spPr>
                  <a:xfrm>
                    <a:off x="2798021" y="306846"/>
                    <a:ext cx="43391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" h="946" extrusionOk="0">
                        <a:moveTo>
                          <a:pt x="229" y="1"/>
                        </a:moveTo>
                        <a:cubicBezTo>
                          <a:pt x="138" y="62"/>
                          <a:pt x="107" y="107"/>
                          <a:pt x="1" y="184"/>
                        </a:cubicBezTo>
                        <a:lnTo>
                          <a:pt x="77" y="763"/>
                        </a:lnTo>
                        <a:cubicBezTo>
                          <a:pt x="183" y="823"/>
                          <a:pt x="229" y="869"/>
                          <a:pt x="351" y="945"/>
                        </a:cubicBezTo>
                        <a:lnTo>
                          <a:pt x="1189" y="945"/>
                        </a:lnTo>
                        <a:cubicBezTo>
                          <a:pt x="1280" y="884"/>
                          <a:pt x="1326" y="839"/>
                          <a:pt x="1418" y="763"/>
                        </a:cubicBezTo>
                        <a:lnTo>
                          <a:pt x="1326" y="184"/>
                        </a:lnTo>
                        <a:cubicBezTo>
                          <a:pt x="1204" y="123"/>
                          <a:pt x="1143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31"/>
                  <p:cNvSpPr/>
                  <p:nvPr/>
                </p:nvSpPr>
                <p:spPr>
                  <a:xfrm>
                    <a:off x="2355116" y="443934"/>
                    <a:ext cx="44309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" h="1052" extrusionOk="0">
                        <a:moveTo>
                          <a:pt x="305" y="0"/>
                        </a:moveTo>
                        <a:cubicBezTo>
                          <a:pt x="214" y="76"/>
                          <a:pt x="153" y="122"/>
                          <a:pt x="46" y="198"/>
                        </a:cubicBezTo>
                        <a:lnTo>
                          <a:pt x="0" y="853"/>
                        </a:lnTo>
                        <a:cubicBezTo>
                          <a:pt x="107" y="929"/>
                          <a:pt x="153" y="975"/>
                          <a:pt x="259" y="1051"/>
                        </a:cubicBezTo>
                        <a:lnTo>
                          <a:pt x="1174" y="1051"/>
                        </a:lnTo>
                        <a:cubicBezTo>
                          <a:pt x="1265" y="975"/>
                          <a:pt x="1326" y="929"/>
                          <a:pt x="1433" y="853"/>
                        </a:cubicBezTo>
                        <a:lnTo>
                          <a:pt x="1448" y="198"/>
                        </a:lnTo>
                        <a:cubicBezTo>
                          <a:pt x="1341" y="122"/>
                          <a:pt x="1280" y="61"/>
                          <a:pt x="11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31"/>
                  <p:cNvSpPr/>
                  <p:nvPr/>
                </p:nvSpPr>
                <p:spPr>
                  <a:xfrm>
                    <a:off x="2399395" y="443934"/>
                    <a:ext cx="43880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1052" extrusionOk="0">
                        <a:moveTo>
                          <a:pt x="290" y="0"/>
                        </a:moveTo>
                        <a:cubicBezTo>
                          <a:pt x="199" y="76"/>
                          <a:pt x="123" y="122"/>
                          <a:pt x="31" y="198"/>
                        </a:cubicBezTo>
                        <a:lnTo>
                          <a:pt x="1" y="853"/>
                        </a:lnTo>
                        <a:cubicBezTo>
                          <a:pt x="108" y="929"/>
                          <a:pt x="153" y="975"/>
                          <a:pt x="260" y="1051"/>
                        </a:cubicBezTo>
                        <a:lnTo>
                          <a:pt x="1144" y="1051"/>
                        </a:lnTo>
                        <a:cubicBezTo>
                          <a:pt x="1250" y="975"/>
                          <a:pt x="1326" y="929"/>
                          <a:pt x="1418" y="853"/>
                        </a:cubicBezTo>
                        <a:lnTo>
                          <a:pt x="1433" y="198"/>
                        </a:lnTo>
                        <a:cubicBezTo>
                          <a:pt x="1342" y="122"/>
                          <a:pt x="1281" y="61"/>
                          <a:pt x="117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31"/>
                  <p:cNvSpPr/>
                  <p:nvPr/>
                </p:nvSpPr>
                <p:spPr>
                  <a:xfrm>
                    <a:off x="2443703" y="443934"/>
                    <a:ext cx="43850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" h="1052" extrusionOk="0">
                        <a:moveTo>
                          <a:pt x="290" y="0"/>
                        </a:moveTo>
                        <a:cubicBezTo>
                          <a:pt x="183" y="76"/>
                          <a:pt x="122" y="122"/>
                          <a:pt x="31" y="198"/>
                        </a:cubicBezTo>
                        <a:lnTo>
                          <a:pt x="0" y="853"/>
                        </a:lnTo>
                        <a:cubicBezTo>
                          <a:pt x="122" y="929"/>
                          <a:pt x="183" y="975"/>
                          <a:pt x="275" y="1051"/>
                        </a:cubicBezTo>
                        <a:lnTo>
                          <a:pt x="1173" y="1051"/>
                        </a:lnTo>
                        <a:cubicBezTo>
                          <a:pt x="1280" y="975"/>
                          <a:pt x="1341" y="929"/>
                          <a:pt x="1432" y="853"/>
                        </a:cubicBezTo>
                        <a:lnTo>
                          <a:pt x="1432" y="198"/>
                        </a:lnTo>
                        <a:cubicBezTo>
                          <a:pt x="1341" y="122"/>
                          <a:pt x="1280" y="61"/>
                          <a:pt x="117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31"/>
                  <p:cNvSpPr/>
                  <p:nvPr/>
                </p:nvSpPr>
                <p:spPr>
                  <a:xfrm>
                    <a:off x="2488930" y="443934"/>
                    <a:ext cx="43391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" h="1052" extrusionOk="0">
                        <a:moveTo>
                          <a:pt x="259" y="0"/>
                        </a:moveTo>
                        <a:cubicBezTo>
                          <a:pt x="153" y="76"/>
                          <a:pt x="92" y="122"/>
                          <a:pt x="0" y="198"/>
                        </a:cubicBezTo>
                        <a:lnTo>
                          <a:pt x="0" y="853"/>
                        </a:lnTo>
                        <a:cubicBezTo>
                          <a:pt x="107" y="929"/>
                          <a:pt x="168" y="975"/>
                          <a:pt x="259" y="1051"/>
                        </a:cubicBezTo>
                        <a:lnTo>
                          <a:pt x="1158" y="1051"/>
                        </a:lnTo>
                        <a:cubicBezTo>
                          <a:pt x="1265" y="975"/>
                          <a:pt x="1326" y="929"/>
                          <a:pt x="1417" y="853"/>
                        </a:cubicBezTo>
                        <a:lnTo>
                          <a:pt x="1402" y="198"/>
                        </a:lnTo>
                        <a:cubicBezTo>
                          <a:pt x="1295" y="122"/>
                          <a:pt x="1234" y="61"/>
                          <a:pt x="114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31"/>
                  <p:cNvSpPr/>
                  <p:nvPr/>
                </p:nvSpPr>
                <p:spPr>
                  <a:xfrm>
                    <a:off x="2532290" y="443934"/>
                    <a:ext cx="43850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" h="1052" extrusionOk="0">
                        <a:moveTo>
                          <a:pt x="259" y="0"/>
                        </a:moveTo>
                        <a:cubicBezTo>
                          <a:pt x="152" y="76"/>
                          <a:pt x="107" y="122"/>
                          <a:pt x="0" y="198"/>
                        </a:cubicBezTo>
                        <a:lnTo>
                          <a:pt x="31" y="853"/>
                        </a:lnTo>
                        <a:cubicBezTo>
                          <a:pt x="122" y="929"/>
                          <a:pt x="198" y="975"/>
                          <a:pt x="290" y="1051"/>
                        </a:cubicBezTo>
                        <a:lnTo>
                          <a:pt x="1189" y="1051"/>
                        </a:lnTo>
                        <a:cubicBezTo>
                          <a:pt x="1280" y="975"/>
                          <a:pt x="1341" y="929"/>
                          <a:pt x="1432" y="853"/>
                        </a:cubicBezTo>
                        <a:lnTo>
                          <a:pt x="1417" y="198"/>
                        </a:lnTo>
                        <a:cubicBezTo>
                          <a:pt x="1326" y="122"/>
                          <a:pt x="1265" y="61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31"/>
                  <p:cNvSpPr/>
                  <p:nvPr/>
                </p:nvSpPr>
                <p:spPr>
                  <a:xfrm>
                    <a:off x="2577517" y="443934"/>
                    <a:ext cx="43360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1052" extrusionOk="0">
                        <a:moveTo>
                          <a:pt x="244" y="0"/>
                        </a:moveTo>
                        <a:cubicBezTo>
                          <a:pt x="152" y="76"/>
                          <a:pt x="91" y="122"/>
                          <a:pt x="0" y="198"/>
                        </a:cubicBezTo>
                        <a:lnTo>
                          <a:pt x="15" y="853"/>
                        </a:lnTo>
                        <a:cubicBezTo>
                          <a:pt x="107" y="929"/>
                          <a:pt x="168" y="975"/>
                          <a:pt x="274" y="1051"/>
                        </a:cubicBezTo>
                        <a:lnTo>
                          <a:pt x="1173" y="1051"/>
                        </a:lnTo>
                        <a:cubicBezTo>
                          <a:pt x="1265" y="975"/>
                          <a:pt x="1326" y="929"/>
                          <a:pt x="1417" y="853"/>
                        </a:cubicBezTo>
                        <a:lnTo>
                          <a:pt x="1386" y="198"/>
                        </a:lnTo>
                        <a:cubicBezTo>
                          <a:pt x="1265" y="122"/>
                          <a:pt x="1219" y="61"/>
                          <a:pt x="111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31"/>
                  <p:cNvSpPr/>
                  <p:nvPr/>
                </p:nvSpPr>
                <p:spPr>
                  <a:xfrm>
                    <a:off x="2353709" y="476554"/>
                    <a:ext cx="44339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9" h="1098" extrusionOk="0">
                        <a:moveTo>
                          <a:pt x="290" y="1"/>
                        </a:moveTo>
                        <a:cubicBezTo>
                          <a:pt x="199" y="92"/>
                          <a:pt x="153" y="138"/>
                          <a:pt x="31" y="214"/>
                        </a:cubicBezTo>
                        <a:lnTo>
                          <a:pt x="1" y="900"/>
                        </a:lnTo>
                        <a:cubicBezTo>
                          <a:pt x="92" y="976"/>
                          <a:pt x="153" y="1021"/>
                          <a:pt x="245" y="1098"/>
                        </a:cubicBezTo>
                        <a:lnTo>
                          <a:pt x="1159" y="1098"/>
                        </a:lnTo>
                        <a:cubicBezTo>
                          <a:pt x="1250" y="1037"/>
                          <a:pt x="1311" y="976"/>
                          <a:pt x="1418" y="900"/>
                        </a:cubicBezTo>
                        <a:lnTo>
                          <a:pt x="1448" y="214"/>
                        </a:lnTo>
                        <a:cubicBezTo>
                          <a:pt x="1342" y="138"/>
                          <a:pt x="1296" y="92"/>
                          <a:pt x="118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31"/>
                  <p:cNvSpPr/>
                  <p:nvPr/>
                </p:nvSpPr>
                <p:spPr>
                  <a:xfrm>
                    <a:off x="2398018" y="476554"/>
                    <a:ext cx="44768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098" extrusionOk="0">
                        <a:moveTo>
                          <a:pt x="274" y="1"/>
                        </a:moveTo>
                        <a:cubicBezTo>
                          <a:pt x="183" y="92"/>
                          <a:pt x="122" y="138"/>
                          <a:pt x="15" y="214"/>
                        </a:cubicBezTo>
                        <a:lnTo>
                          <a:pt x="0" y="900"/>
                        </a:lnTo>
                        <a:cubicBezTo>
                          <a:pt x="107" y="976"/>
                          <a:pt x="168" y="1021"/>
                          <a:pt x="259" y="1098"/>
                        </a:cubicBezTo>
                        <a:lnTo>
                          <a:pt x="1173" y="1098"/>
                        </a:lnTo>
                        <a:cubicBezTo>
                          <a:pt x="1265" y="1037"/>
                          <a:pt x="1326" y="976"/>
                          <a:pt x="1448" y="900"/>
                        </a:cubicBezTo>
                        <a:lnTo>
                          <a:pt x="1463" y="214"/>
                        </a:lnTo>
                        <a:cubicBezTo>
                          <a:pt x="1371" y="138"/>
                          <a:pt x="1310" y="92"/>
                          <a:pt x="117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31"/>
                  <p:cNvSpPr/>
                  <p:nvPr/>
                </p:nvSpPr>
                <p:spPr>
                  <a:xfrm>
                    <a:off x="2443244" y="476554"/>
                    <a:ext cx="44309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" h="1098" extrusionOk="0">
                        <a:moveTo>
                          <a:pt x="290" y="1"/>
                        </a:moveTo>
                        <a:cubicBezTo>
                          <a:pt x="198" y="92"/>
                          <a:pt x="122" y="138"/>
                          <a:pt x="15" y="214"/>
                        </a:cubicBezTo>
                        <a:lnTo>
                          <a:pt x="0" y="900"/>
                        </a:lnTo>
                        <a:cubicBezTo>
                          <a:pt x="122" y="976"/>
                          <a:pt x="168" y="1021"/>
                          <a:pt x="274" y="1098"/>
                        </a:cubicBezTo>
                        <a:lnTo>
                          <a:pt x="1188" y="1098"/>
                        </a:lnTo>
                        <a:cubicBezTo>
                          <a:pt x="1280" y="1037"/>
                          <a:pt x="1356" y="976"/>
                          <a:pt x="1447" y="900"/>
                        </a:cubicBezTo>
                        <a:lnTo>
                          <a:pt x="1447" y="214"/>
                        </a:lnTo>
                        <a:cubicBezTo>
                          <a:pt x="1341" y="138"/>
                          <a:pt x="1280" y="92"/>
                          <a:pt x="118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31"/>
                  <p:cNvSpPr/>
                  <p:nvPr/>
                </p:nvSpPr>
                <p:spPr>
                  <a:xfrm>
                    <a:off x="2488930" y="476554"/>
                    <a:ext cx="44309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" h="1098" extrusionOk="0">
                        <a:moveTo>
                          <a:pt x="259" y="1"/>
                        </a:moveTo>
                        <a:cubicBezTo>
                          <a:pt x="153" y="92"/>
                          <a:pt x="92" y="138"/>
                          <a:pt x="0" y="214"/>
                        </a:cubicBezTo>
                        <a:lnTo>
                          <a:pt x="0" y="900"/>
                        </a:lnTo>
                        <a:cubicBezTo>
                          <a:pt x="92" y="976"/>
                          <a:pt x="168" y="1021"/>
                          <a:pt x="259" y="1098"/>
                        </a:cubicBezTo>
                        <a:lnTo>
                          <a:pt x="1173" y="1098"/>
                        </a:lnTo>
                        <a:cubicBezTo>
                          <a:pt x="1295" y="1037"/>
                          <a:pt x="1341" y="976"/>
                          <a:pt x="1448" y="900"/>
                        </a:cubicBezTo>
                        <a:lnTo>
                          <a:pt x="1417" y="214"/>
                        </a:lnTo>
                        <a:cubicBezTo>
                          <a:pt x="1310" y="138"/>
                          <a:pt x="1250" y="92"/>
                          <a:pt x="115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31"/>
                  <p:cNvSpPr/>
                  <p:nvPr/>
                </p:nvSpPr>
                <p:spPr>
                  <a:xfrm>
                    <a:off x="2532290" y="476554"/>
                    <a:ext cx="45257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9" h="1098" extrusionOk="0">
                        <a:moveTo>
                          <a:pt x="274" y="1"/>
                        </a:moveTo>
                        <a:cubicBezTo>
                          <a:pt x="152" y="92"/>
                          <a:pt x="107" y="138"/>
                          <a:pt x="0" y="214"/>
                        </a:cubicBezTo>
                        <a:lnTo>
                          <a:pt x="31" y="900"/>
                        </a:lnTo>
                        <a:cubicBezTo>
                          <a:pt x="122" y="976"/>
                          <a:pt x="183" y="1021"/>
                          <a:pt x="290" y="1098"/>
                        </a:cubicBezTo>
                        <a:lnTo>
                          <a:pt x="1204" y="1098"/>
                        </a:lnTo>
                        <a:cubicBezTo>
                          <a:pt x="1326" y="1037"/>
                          <a:pt x="1371" y="976"/>
                          <a:pt x="1478" y="900"/>
                        </a:cubicBezTo>
                        <a:lnTo>
                          <a:pt x="1448" y="214"/>
                        </a:lnTo>
                        <a:cubicBezTo>
                          <a:pt x="1356" y="138"/>
                          <a:pt x="1295" y="92"/>
                          <a:pt x="117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31"/>
                  <p:cNvSpPr/>
                  <p:nvPr/>
                </p:nvSpPr>
                <p:spPr>
                  <a:xfrm>
                    <a:off x="2578435" y="476554"/>
                    <a:ext cx="44309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" h="1098" extrusionOk="0">
                        <a:moveTo>
                          <a:pt x="244" y="1"/>
                        </a:moveTo>
                        <a:cubicBezTo>
                          <a:pt x="153" y="92"/>
                          <a:pt x="92" y="138"/>
                          <a:pt x="0" y="214"/>
                        </a:cubicBezTo>
                        <a:lnTo>
                          <a:pt x="16" y="900"/>
                        </a:lnTo>
                        <a:cubicBezTo>
                          <a:pt x="122" y="976"/>
                          <a:pt x="168" y="1021"/>
                          <a:pt x="290" y="1098"/>
                        </a:cubicBezTo>
                        <a:lnTo>
                          <a:pt x="1204" y="1098"/>
                        </a:lnTo>
                        <a:cubicBezTo>
                          <a:pt x="1296" y="1037"/>
                          <a:pt x="1356" y="976"/>
                          <a:pt x="1448" y="900"/>
                        </a:cubicBezTo>
                        <a:lnTo>
                          <a:pt x="1417" y="214"/>
                        </a:lnTo>
                        <a:cubicBezTo>
                          <a:pt x="1311" y="138"/>
                          <a:pt x="1235" y="92"/>
                          <a:pt x="114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31"/>
                  <p:cNvSpPr/>
                  <p:nvPr/>
                </p:nvSpPr>
                <p:spPr>
                  <a:xfrm>
                    <a:off x="2351383" y="511529"/>
                    <a:ext cx="45257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9" h="1128" extrusionOk="0">
                        <a:moveTo>
                          <a:pt x="321" y="0"/>
                        </a:moveTo>
                        <a:cubicBezTo>
                          <a:pt x="199" y="76"/>
                          <a:pt x="153" y="137"/>
                          <a:pt x="31" y="214"/>
                        </a:cubicBezTo>
                        <a:lnTo>
                          <a:pt x="1" y="914"/>
                        </a:lnTo>
                        <a:cubicBezTo>
                          <a:pt x="107" y="991"/>
                          <a:pt x="168" y="1052"/>
                          <a:pt x="260" y="1128"/>
                        </a:cubicBezTo>
                        <a:lnTo>
                          <a:pt x="1174" y="1128"/>
                        </a:lnTo>
                        <a:cubicBezTo>
                          <a:pt x="1296" y="1052"/>
                          <a:pt x="1341" y="991"/>
                          <a:pt x="1463" y="914"/>
                        </a:cubicBezTo>
                        <a:lnTo>
                          <a:pt x="1478" y="214"/>
                        </a:lnTo>
                        <a:cubicBezTo>
                          <a:pt x="1387" y="122"/>
                          <a:pt x="1326" y="76"/>
                          <a:pt x="123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31"/>
                  <p:cNvSpPr/>
                  <p:nvPr/>
                </p:nvSpPr>
                <p:spPr>
                  <a:xfrm>
                    <a:off x="2397069" y="511529"/>
                    <a:ext cx="45257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9" h="1128" extrusionOk="0">
                        <a:moveTo>
                          <a:pt x="290" y="0"/>
                        </a:moveTo>
                        <a:cubicBezTo>
                          <a:pt x="199" y="76"/>
                          <a:pt x="138" y="137"/>
                          <a:pt x="31" y="214"/>
                        </a:cubicBezTo>
                        <a:lnTo>
                          <a:pt x="1" y="914"/>
                        </a:lnTo>
                        <a:cubicBezTo>
                          <a:pt x="123" y="991"/>
                          <a:pt x="184" y="1052"/>
                          <a:pt x="275" y="1128"/>
                        </a:cubicBezTo>
                        <a:lnTo>
                          <a:pt x="1189" y="1128"/>
                        </a:lnTo>
                        <a:cubicBezTo>
                          <a:pt x="1281" y="1052"/>
                          <a:pt x="1341" y="991"/>
                          <a:pt x="1448" y="914"/>
                        </a:cubicBezTo>
                        <a:lnTo>
                          <a:pt x="1479" y="214"/>
                        </a:lnTo>
                        <a:cubicBezTo>
                          <a:pt x="1372" y="122"/>
                          <a:pt x="1326" y="76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31"/>
                  <p:cNvSpPr/>
                  <p:nvPr/>
                </p:nvSpPr>
                <p:spPr>
                  <a:xfrm>
                    <a:off x="2443244" y="511529"/>
                    <a:ext cx="44309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" h="1128" extrusionOk="0">
                        <a:moveTo>
                          <a:pt x="290" y="0"/>
                        </a:moveTo>
                        <a:cubicBezTo>
                          <a:pt x="198" y="76"/>
                          <a:pt x="137" y="137"/>
                          <a:pt x="15" y="214"/>
                        </a:cubicBezTo>
                        <a:lnTo>
                          <a:pt x="0" y="914"/>
                        </a:lnTo>
                        <a:cubicBezTo>
                          <a:pt x="91" y="991"/>
                          <a:pt x="168" y="1052"/>
                          <a:pt x="274" y="1128"/>
                        </a:cubicBezTo>
                        <a:lnTo>
                          <a:pt x="1188" y="1128"/>
                        </a:lnTo>
                        <a:cubicBezTo>
                          <a:pt x="1280" y="1052"/>
                          <a:pt x="1326" y="991"/>
                          <a:pt x="1447" y="914"/>
                        </a:cubicBezTo>
                        <a:lnTo>
                          <a:pt x="1447" y="214"/>
                        </a:lnTo>
                        <a:cubicBezTo>
                          <a:pt x="1341" y="122"/>
                          <a:pt x="1280" y="76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31"/>
                  <p:cNvSpPr/>
                  <p:nvPr/>
                </p:nvSpPr>
                <p:spPr>
                  <a:xfrm>
                    <a:off x="2488930" y="511529"/>
                    <a:ext cx="44768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128" extrusionOk="0">
                        <a:moveTo>
                          <a:pt x="259" y="0"/>
                        </a:moveTo>
                        <a:cubicBezTo>
                          <a:pt x="168" y="76"/>
                          <a:pt x="92" y="137"/>
                          <a:pt x="0" y="214"/>
                        </a:cubicBezTo>
                        <a:lnTo>
                          <a:pt x="0" y="914"/>
                        </a:lnTo>
                        <a:cubicBezTo>
                          <a:pt x="92" y="991"/>
                          <a:pt x="153" y="1052"/>
                          <a:pt x="259" y="1128"/>
                        </a:cubicBezTo>
                        <a:lnTo>
                          <a:pt x="1189" y="1128"/>
                        </a:lnTo>
                        <a:cubicBezTo>
                          <a:pt x="1295" y="1052"/>
                          <a:pt x="1371" y="991"/>
                          <a:pt x="1463" y="914"/>
                        </a:cubicBezTo>
                        <a:lnTo>
                          <a:pt x="1448" y="214"/>
                        </a:lnTo>
                        <a:cubicBezTo>
                          <a:pt x="1326" y="122"/>
                          <a:pt x="1265" y="76"/>
                          <a:pt x="117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31"/>
                  <p:cNvSpPr/>
                  <p:nvPr/>
                </p:nvSpPr>
                <p:spPr>
                  <a:xfrm>
                    <a:off x="2534157" y="511529"/>
                    <a:ext cx="44768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128" extrusionOk="0">
                        <a:moveTo>
                          <a:pt x="274" y="0"/>
                        </a:moveTo>
                        <a:cubicBezTo>
                          <a:pt x="152" y="76"/>
                          <a:pt x="91" y="137"/>
                          <a:pt x="0" y="214"/>
                        </a:cubicBezTo>
                        <a:lnTo>
                          <a:pt x="15" y="914"/>
                        </a:lnTo>
                        <a:cubicBezTo>
                          <a:pt x="122" y="991"/>
                          <a:pt x="168" y="1052"/>
                          <a:pt x="290" y="1128"/>
                        </a:cubicBezTo>
                        <a:lnTo>
                          <a:pt x="1204" y="1128"/>
                        </a:lnTo>
                        <a:cubicBezTo>
                          <a:pt x="1310" y="1052"/>
                          <a:pt x="1371" y="991"/>
                          <a:pt x="1463" y="914"/>
                        </a:cubicBezTo>
                        <a:lnTo>
                          <a:pt x="1447" y="214"/>
                        </a:lnTo>
                        <a:cubicBezTo>
                          <a:pt x="1341" y="122"/>
                          <a:pt x="1280" y="76"/>
                          <a:pt x="118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31"/>
                  <p:cNvSpPr/>
                  <p:nvPr/>
                </p:nvSpPr>
                <p:spPr>
                  <a:xfrm>
                    <a:off x="2578894" y="511529"/>
                    <a:ext cx="45716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128" extrusionOk="0">
                        <a:moveTo>
                          <a:pt x="275" y="0"/>
                        </a:moveTo>
                        <a:cubicBezTo>
                          <a:pt x="153" y="76"/>
                          <a:pt x="107" y="137"/>
                          <a:pt x="1" y="214"/>
                        </a:cubicBezTo>
                        <a:lnTo>
                          <a:pt x="31" y="914"/>
                        </a:lnTo>
                        <a:cubicBezTo>
                          <a:pt x="138" y="991"/>
                          <a:pt x="199" y="1052"/>
                          <a:pt x="305" y="1128"/>
                        </a:cubicBezTo>
                        <a:lnTo>
                          <a:pt x="1220" y="1128"/>
                        </a:lnTo>
                        <a:cubicBezTo>
                          <a:pt x="1341" y="1052"/>
                          <a:pt x="1402" y="991"/>
                          <a:pt x="1494" y="914"/>
                        </a:cubicBezTo>
                        <a:lnTo>
                          <a:pt x="1448" y="214"/>
                        </a:lnTo>
                        <a:cubicBezTo>
                          <a:pt x="1357" y="122"/>
                          <a:pt x="1296" y="76"/>
                          <a:pt x="11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31"/>
                  <p:cNvSpPr/>
                  <p:nvPr/>
                </p:nvSpPr>
                <p:spPr>
                  <a:xfrm>
                    <a:off x="2349517" y="546964"/>
                    <a:ext cx="46175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1143" extrusionOk="0">
                        <a:moveTo>
                          <a:pt x="321" y="0"/>
                        </a:moveTo>
                        <a:cubicBezTo>
                          <a:pt x="214" y="76"/>
                          <a:pt x="153" y="137"/>
                          <a:pt x="31" y="214"/>
                        </a:cubicBezTo>
                        <a:lnTo>
                          <a:pt x="1" y="945"/>
                        </a:lnTo>
                        <a:cubicBezTo>
                          <a:pt x="107" y="1021"/>
                          <a:pt x="168" y="1067"/>
                          <a:pt x="260" y="1143"/>
                        </a:cubicBezTo>
                        <a:lnTo>
                          <a:pt x="1204" y="1143"/>
                        </a:lnTo>
                        <a:cubicBezTo>
                          <a:pt x="1311" y="1067"/>
                          <a:pt x="1372" y="1021"/>
                          <a:pt x="1479" y="945"/>
                        </a:cubicBezTo>
                        <a:lnTo>
                          <a:pt x="1509" y="214"/>
                        </a:lnTo>
                        <a:cubicBezTo>
                          <a:pt x="1402" y="122"/>
                          <a:pt x="1357" y="76"/>
                          <a:pt x="123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31"/>
                  <p:cNvSpPr/>
                  <p:nvPr/>
                </p:nvSpPr>
                <p:spPr>
                  <a:xfrm>
                    <a:off x="2395661" y="546964"/>
                    <a:ext cx="45747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" h="1143" extrusionOk="0">
                        <a:moveTo>
                          <a:pt x="306" y="0"/>
                        </a:moveTo>
                        <a:cubicBezTo>
                          <a:pt x="184" y="76"/>
                          <a:pt x="123" y="137"/>
                          <a:pt x="16" y="214"/>
                        </a:cubicBezTo>
                        <a:lnTo>
                          <a:pt x="1" y="945"/>
                        </a:lnTo>
                        <a:cubicBezTo>
                          <a:pt x="92" y="1021"/>
                          <a:pt x="169" y="1067"/>
                          <a:pt x="260" y="1143"/>
                        </a:cubicBezTo>
                        <a:lnTo>
                          <a:pt x="1189" y="1143"/>
                        </a:lnTo>
                        <a:cubicBezTo>
                          <a:pt x="1311" y="1067"/>
                          <a:pt x="1357" y="1021"/>
                          <a:pt x="1479" y="945"/>
                        </a:cubicBezTo>
                        <a:lnTo>
                          <a:pt x="1494" y="214"/>
                        </a:lnTo>
                        <a:cubicBezTo>
                          <a:pt x="1387" y="122"/>
                          <a:pt x="1327" y="76"/>
                          <a:pt x="122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31"/>
                  <p:cNvSpPr/>
                  <p:nvPr/>
                </p:nvSpPr>
                <p:spPr>
                  <a:xfrm>
                    <a:off x="2442296" y="546964"/>
                    <a:ext cx="45257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9" h="1143" extrusionOk="0">
                        <a:moveTo>
                          <a:pt x="275" y="0"/>
                        </a:moveTo>
                        <a:cubicBezTo>
                          <a:pt x="183" y="76"/>
                          <a:pt x="122" y="137"/>
                          <a:pt x="16" y="214"/>
                        </a:cubicBezTo>
                        <a:lnTo>
                          <a:pt x="1" y="945"/>
                        </a:lnTo>
                        <a:cubicBezTo>
                          <a:pt x="92" y="1021"/>
                          <a:pt x="153" y="1067"/>
                          <a:pt x="260" y="1143"/>
                        </a:cubicBezTo>
                        <a:lnTo>
                          <a:pt x="1219" y="1143"/>
                        </a:lnTo>
                        <a:cubicBezTo>
                          <a:pt x="1311" y="1067"/>
                          <a:pt x="1357" y="1021"/>
                          <a:pt x="1478" y="945"/>
                        </a:cubicBezTo>
                        <a:lnTo>
                          <a:pt x="1478" y="214"/>
                        </a:lnTo>
                        <a:cubicBezTo>
                          <a:pt x="1372" y="122"/>
                          <a:pt x="1311" y="76"/>
                          <a:pt x="11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31"/>
                  <p:cNvSpPr/>
                  <p:nvPr/>
                </p:nvSpPr>
                <p:spPr>
                  <a:xfrm>
                    <a:off x="2488930" y="546964"/>
                    <a:ext cx="45257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9" h="1143" extrusionOk="0">
                        <a:moveTo>
                          <a:pt x="259" y="0"/>
                        </a:moveTo>
                        <a:cubicBezTo>
                          <a:pt x="168" y="76"/>
                          <a:pt x="107" y="137"/>
                          <a:pt x="0" y="214"/>
                        </a:cubicBezTo>
                        <a:lnTo>
                          <a:pt x="0" y="945"/>
                        </a:lnTo>
                        <a:cubicBezTo>
                          <a:pt x="92" y="1021"/>
                          <a:pt x="153" y="1067"/>
                          <a:pt x="259" y="1143"/>
                        </a:cubicBezTo>
                        <a:lnTo>
                          <a:pt x="1219" y="1143"/>
                        </a:lnTo>
                        <a:cubicBezTo>
                          <a:pt x="1310" y="1067"/>
                          <a:pt x="1371" y="1021"/>
                          <a:pt x="1478" y="945"/>
                        </a:cubicBezTo>
                        <a:lnTo>
                          <a:pt x="1463" y="214"/>
                        </a:lnTo>
                        <a:cubicBezTo>
                          <a:pt x="1341" y="122"/>
                          <a:pt x="1295" y="76"/>
                          <a:pt x="117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31"/>
                  <p:cNvSpPr/>
                  <p:nvPr/>
                </p:nvSpPr>
                <p:spPr>
                  <a:xfrm>
                    <a:off x="2534157" y="546964"/>
                    <a:ext cx="46175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1143" extrusionOk="0">
                        <a:moveTo>
                          <a:pt x="259" y="0"/>
                        </a:moveTo>
                        <a:cubicBezTo>
                          <a:pt x="168" y="76"/>
                          <a:pt x="91" y="137"/>
                          <a:pt x="0" y="214"/>
                        </a:cubicBezTo>
                        <a:lnTo>
                          <a:pt x="15" y="945"/>
                        </a:lnTo>
                        <a:cubicBezTo>
                          <a:pt x="137" y="1021"/>
                          <a:pt x="198" y="1067"/>
                          <a:pt x="305" y="1143"/>
                        </a:cubicBezTo>
                        <a:lnTo>
                          <a:pt x="1234" y="1143"/>
                        </a:lnTo>
                        <a:cubicBezTo>
                          <a:pt x="1341" y="1067"/>
                          <a:pt x="1417" y="1021"/>
                          <a:pt x="1508" y="945"/>
                        </a:cubicBezTo>
                        <a:lnTo>
                          <a:pt x="1493" y="214"/>
                        </a:lnTo>
                        <a:cubicBezTo>
                          <a:pt x="1371" y="122"/>
                          <a:pt x="1310" y="76"/>
                          <a:pt x="118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31"/>
                  <p:cNvSpPr/>
                  <p:nvPr/>
                </p:nvSpPr>
                <p:spPr>
                  <a:xfrm>
                    <a:off x="2580761" y="546964"/>
                    <a:ext cx="46206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" h="1143" extrusionOk="0">
                        <a:moveTo>
                          <a:pt x="260" y="0"/>
                        </a:moveTo>
                        <a:cubicBezTo>
                          <a:pt x="153" y="76"/>
                          <a:pt x="92" y="137"/>
                          <a:pt x="1" y="214"/>
                        </a:cubicBezTo>
                        <a:lnTo>
                          <a:pt x="16" y="945"/>
                        </a:lnTo>
                        <a:cubicBezTo>
                          <a:pt x="138" y="1021"/>
                          <a:pt x="199" y="1067"/>
                          <a:pt x="305" y="1143"/>
                        </a:cubicBezTo>
                        <a:lnTo>
                          <a:pt x="1235" y="1143"/>
                        </a:lnTo>
                        <a:cubicBezTo>
                          <a:pt x="1357" y="1067"/>
                          <a:pt x="1418" y="1021"/>
                          <a:pt x="1509" y="945"/>
                        </a:cubicBezTo>
                        <a:lnTo>
                          <a:pt x="1463" y="214"/>
                        </a:lnTo>
                        <a:cubicBezTo>
                          <a:pt x="1357" y="122"/>
                          <a:pt x="1296" y="76"/>
                          <a:pt x="11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31"/>
                  <p:cNvSpPr/>
                  <p:nvPr/>
                </p:nvSpPr>
                <p:spPr>
                  <a:xfrm>
                    <a:off x="2347650" y="583317"/>
                    <a:ext cx="46665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1174" extrusionOk="0">
                        <a:moveTo>
                          <a:pt x="321" y="1"/>
                        </a:moveTo>
                        <a:cubicBezTo>
                          <a:pt x="214" y="77"/>
                          <a:pt x="153" y="138"/>
                          <a:pt x="46" y="214"/>
                        </a:cubicBezTo>
                        <a:lnTo>
                          <a:pt x="1" y="945"/>
                        </a:lnTo>
                        <a:cubicBezTo>
                          <a:pt x="92" y="1052"/>
                          <a:pt x="168" y="1082"/>
                          <a:pt x="260" y="1174"/>
                        </a:cubicBezTo>
                        <a:lnTo>
                          <a:pt x="1220" y="1174"/>
                        </a:lnTo>
                        <a:cubicBezTo>
                          <a:pt x="1341" y="1082"/>
                          <a:pt x="1387" y="1052"/>
                          <a:pt x="1509" y="945"/>
                        </a:cubicBezTo>
                        <a:lnTo>
                          <a:pt x="1524" y="214"/>
                        </a:lnTo>
                        <a:cubicBezTo>
                          <a:pt x="1418" y="138"/>
                          <a:pt x="1357" y="77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31"/>
                  <p:cNvSpPr/>
                  <p:nvPr/>
                </p:nvSpPr>
                <p:spPr>
                  <a:xfrm>
                    <a:off x="2394284" y="583317"/>
                    <a:ext cx="46634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" h="1174" extrusionOk="0">
                        <a:moveTo>
                          <a:pt x="305" y="1"/>
                        </a:moveTo>
                        <a:cubicBezTo>
                          <a:pt x="198" y="77"/>
                          <a:pt x="137" y="138"/>
                          <a:pt x="16" y="214"/>
                        </a:cubicBezTo>
                        <a:lnTo>
                          <a:pt x="0" y="945"/>
                        </a:lnTo>
                        <a:cubicBezTo>
                          <a:pt x="92" y="1052"/>
                          <a:pt x="153" y="1082"/>
                          <a:pt x="259" y="1174"/>
                        </a:cubicBezTo>
                        <a:lnTo>
                          <a:pt x="1219" y="1174"/>
                        </a:lnTo>
                        <a:cubicBezTo>
                          <a:pt x="1341" y="1082"/>
                          <a:pt x="1387" y="1052"/>
                          <a:pt x="1509" y="945"/>
                        </a:cubicBezTo>
                        <a:lnTo>
                          <a:pt x="1524" y="214"/>
                        </a:lnTo>
                        <a:cubicBezTo>
                          <a:pt x="1417" y="138"/>
                          <a:pt x="1356" y="77"/>
                          <a:pt x="123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31"/>
                  <p:cNvSpPr/>
                  <p:nvPr/>
                </p:nvSpPr>
                <p:spPr>
                  <a:xfrm>
                    <a:off x="2441378" y="583317"/>
                    <a:ext cx="46175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1174" extrusionOk="0">
                        <a:moveTo>
                          <a:pt x="305" y="1"/>
                        </a:moveTo>
                        <a:cubicBezTo>
                          <a:pt x="198" y="77"/>
                          <a:pt x="137" y="138"/>
                          <a:pt x="31" y="214"/>
                        </a:cubicBezTo>
                        <a:lnTo>
                          <a:pt x="0" y="945"/>
                        </a:lnTo>
                        <a:cubicBezTo>
                          <a:pt x="107" y="1052"/>
                          <a:pt x="152" y="1082"/>
                          <a:pt x="274" y="1174"/>
                        </a:cubicBezTo>
                        <a:lnTo>
                          <a:pt x="1219" y="1174"/>
                        </a:lnTo>
                        <a:cubicBezTo>
                          <a:pt x="1341" y="1082"/>
                          <a:pt x="1387" y="1052"/>
                          <a:pt x="1508" y="945"/>
                        </a:cubicBezTo>
                        <a:lnTo>
                          <a:pt x="1508" y="214"/>
                        </a:lnTo>
                        <a:cubicBezTo>
                          <a:pt x="1402" y="138"/>
                          <a:pt x="1341" y="77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31"/>
                  <p:cNvSpPr/>
                  <p:nvPr/>
                </p:nvSpPr>
                <p:spPr>
                  <a:xfrm>
                    <a:off x="2488930" y="583317"/>
                    <a:ext cx="45716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174" extrusionOk="0">
                        <a:moveTo>
                          <a:pt x="259" y="1"/>
                        </a:moveTo>
                        <a:cubicBezTo>
                          <a:pt x="168" y="77"/>
                          <a:pt x="107" y="138"/>
                          <a:pt x="0" y="214"/>
                        </a:cubicBezTo>
                        <a:lnTo>
                          <a:pt x="0" y="945"/>
                        </a:lnTo>
                        <a:cubicBezTo>
                          <a:pt x="107" y="1052"/>
                          <a:pt x="168" y="1082"/>
                          <a:pt x="274" y="1174"/>
                        </a:cubicBezTo>
                        <a:lnTo>
                          <a:pt x="1234" y="1174"/>
                        </a:lnTo>
                        <a:cubicBezTo>
                          <a:pt x="1326" y="1082"/>
                          <a:pt x="1387" y="1052"/>
                          <a:pt x="1493" y="945"/>
                        </a:cubicBezTo>
                        <a:lnTo>
                          <a:pt x="1478" y="214"/>
                        </a:lnTo>
                        <a:cubicBezTo>
                          <a:pt x="1371" y="138"/>
                          <a:pt x="1310" y="77"/>
                          <a:pt x="118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31"/>
                  <p:cNvSpPr/>
                  <p:nvPr/>
                </p:nvSpPr>
                <p:spPr>
                  <a:xfrm>
                    <a:off x="2534616" y="583317"/>
                    <a:ext cx="46634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" h="1174" extrusionOk="0">
                        <a:moveTo>
                          <a:pt x="275" y="1"/>
                        </a:moveTo>
                        <a:cubicBezTo>
                          <a:pt x="183" y="77"/>
                          <a:pt x="122" y="138"/>
                          <a:pt x="0" y="214"/>
                        </a:cubicBezTo>
                        <a:lnTo>
                          <a:pt x="31" y="945"/>
                        </a:lnTo>
                        <a:cubicBezTo>
                          <a:pt x="137" y="1052"/>
                          <a:pt x="198" y="1082"/>
                          <a:pt x="305" y="1174"/>
                        </a:cubicBezTo>
                        <a:lnTo>
                          <a:pt x="1265" y="1174"/>
                        </a:lnTo>
                        <a:cubicBezTo>
                          <a:pt x="1356" y="1082"/>
                          <a:pt x="1417" y="1052"/>
                          <a:pt x="1524" y="945"/>
                        </a:cubicBezTo>
                        <a:lnTo>
                          <a:pt x="1509" y="214"/>
                        </a:lnTo>
                        <a:cubicBezTo>
                          <a:pt x="1402" y="138"/>
                          <a:pt x="1341" y="77"/>
                          <a:pt x="120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31"/>
                  <p:cNvSpPr/>
                  <p:nvPr/>
                </p:nvSpPr>
                <p:spPr>
                  <a:xfrm>
                    <a:off x="2582168" y="583317"/>
                    <a:ext cx="46634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" h="1174" extrusionOk="0">
                        <a:moveTo>
                          <a:pt x="259" y="1"/>
                        </a:moveTo>
                        <a:cubicBezTo>
                          <a:pt x="168" y="77"/>
                          <a:pt x="92" y="138"/>
                          <a:pt x="0" y="214"/>
                        </a:cubicBezTo>
                        <a:lnTo>
                          <a:pt x="16" y="945"/>
                        </a:lnTo>
                        <a:cubicBezTo>
                          <a:pt x="122" y="1052"/>
                          <a:pt x="183" y="1082"/>
                          <a:pt x="305" y="1174"/>
                        </a:cubicBezTo>
                        <a:lnTo>
                          <a:pt x="1250" y="1174"/>
                        </a:lnTo>
                        <a:cubicBezTo>
                          <a:pt x="1341" y="1082"/>
                          <a:pt x="1417" y="1052"/>
                          <a:pt x="1524" y="945"/>
                        </a:cubicBezTo>
                        <a:lnTo>
                          <a:pt x="1478" y="214"/>
                        </a:lnTo>
                        <a:cubicBezTo>
                          <a:pt x="1372" y="138"/>
                          <a:pt x="1311" y="77"/>
                          <a:pt x="118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31"/>
                  <p:cNvSpPr/>
                  <p:nvPr/>
                </p:nvSpPr>
                <p:spPr>
                  <a:xfrm>
                    <a:off x="2345324" y="620618"/>
                    <a:ext cx="47124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1235" extrusionOk="0">
                        <a:moveTo>
                          <a:pt x="320" y="0"/>
                        </a:moveTo>
                        <a:cubicBezTo>
                          <a:pt x="214" y="92"/>
                          <a:pt x="153" y="138"/>
                          <a:pt x="46" y="229"/>
                        </a:cubicBezTo>
                        <a:lnTo>
                          <a:pt x="1" y="1006"/>
                        </a:lnTo>
                        <a:cubicBezTo>
                          <a:pt x="92" y="1097"/>
                          <a:pt x="153" y="1143"/>
                          <a:pt x="275" y="1235"/>
                        </a:cubicBezTo>
                        <a:lnTo>
                          <a:pt x="1235" y="1235"/>
                        </a:lnTo>
                        <a:cubicBezTo>
                          <a:pt x="1357" y="1143"/>
                          <a:pt x="1417" y="1097"/>
                          <a:pt x="1524" y="1006"/>
                        </a:cubicBezTo>
                        <a:lnTo>
                          <a:pt x="1539" y="229"/>
                        </a:lnTo>
                        <a:cubicBezTo>
                          <a:pt x="1448" y="138"/>
                          <a:pt x="1387" y="92"/>
                          <a:pt x="128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31"/>
                  <p:cNvSpPr/>
                  <p:nvPr/>
                </p:nvSpPr>
                <p:spPr>
                  <a:xfrm>
                    <a:off x="2839514" y="306846"/>
                    <a:ext cx="43391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" h="946" extrusionOk="0">
                        <a:moveTo>
                          <a:pt x="214" y="1"/>
                        </a:moveTo>
                        <a:cubicBezTo>
                          <a:pt x="138" y="62"/>
                          <a:pt x="77" y="107"/>
                          <a:pt x="1" y="184"/>
                        </a:cubicBezTo>
                        <a:lnTo>
                          <a:pt x="92" y="763"/>
                        </a:lnTo>
                        <a:cubicBezTo>
                          <a:pt x="199" y="823"/>
                          <a:pt x="244" y="869"/>
                          <a:pt x="366" y="945"/>
                        </a:cubicBezTo>
                        <a:lnTo>
                          <a:pt x="1204" y="945"/>
                        </a:lnTo>
                        <a:cubicBezTo>
                          <a:pt x="1280" y="884"/>
                          <a:pt x="1341" y="839"/>
                          <a:pt x="1418" y="763"/>
                        </a:cubicBezTo>
                        <a:lnTo>
                          <a:pt x="1311" y="184"/>
                        </a:lnTo>
                        <a:cubicBezTo>
                          <a:pt x="1204" y="123"/>
                          <a:pt x="1143" y="77"/>
                          <a:pt x="105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31"/>
                  <p:cNvSpPr/>
                  <p:nvPr/>
                </p:nvSpPr>
                <p:spPr>
                  <a:xfrm>
                    <a:off x="2801295" y="336681"/>
                    <a:ext cx="44309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" h="976" extrusionOk="0">
                        <a:moveTo>
                          <a:pt x="229" y="1"/>
                        </a:moveTo>
                        <a:cubicBezTo>
                          <a:pt x="122" y="62"/>
                          <a:pt x="92" y="92"/>
                          <a:pt x="0" y="168"/>
                        </a:cubicBezTo>
                        <a:lnTo>
                          <a:pt x="76" y="778"/>
                        </a:lnTo>
                        <a:lnTo>
                          <a:pt x="351" y="976"/>
                        </a:lnTo>
                        <a:lnTo>
                          <a:pt x="1219" y="976"/>
                        </a:lnTo>
                        <a:cubicBezTo>
                          <a:pt x="1311" y="900"/>
                          <a:pt x="1341" y="854"/>
                          <a:pt x="1448" y="778"/>
                        </a:cubicBezTo>
                        <a:lnTo>
                          <a:pt x="1341" y="168"/>
                        </a:lnTo>
                        <a:cubicBezTo>
                          <a:pt x="1250" y="123"/>
                          <a:pt x="1189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31"/>
                  <p:cNvSpPr/>
                  <p:nvPr/>
                </p:nvSpPr>
                <p:spPr>
                  <a:xfrm>
                    <a:off x="2843707" y="336681"/>
                    <a:ext cx="44798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976" extrusionOk="0">
                        <a:moveTo>
                          <a:pt x="229" y="1"/>
                        </a:moveTo>
                        <a:cubicBezTo>
                          <a:pt x="138" y="62"/>
                          <a:pt x="92" y="92"/>
                          <a:pt x="1" y="168"/>
                        </a:cubicBezTo>
                        <a:lnTo>
                          <a:pt x="92" y="778"/>
                        </a:lnTo>
                        <a:lnTo>
                          <a:pt x="382" y="976"/>
                        </a:lnTo>
                        <a:lnTo>
                          <a:pt x="1235" y="976"/>
                        </a:lnTo>
                        <a:cubicBezTo>
                          <a:pt x="1326" y="900"/>
                          <a:pt x="1387" y="854"/>
                          <a:pt x="1463" y="778"/>
                        </a:cubicBezTo>
                        <a:lnTo>
                          <a:pt x="1357" y="168"/>
                        </a:lnTo>
                        <a:cubicBezTo>
                          <a:pt x="1235" y="123"/>
                          <a:pt x="1174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31"/>
                  <p:cNvSpPr/>
                  <p:nvPr/>
                </p:nvSpPr>
                <p:spPr>
                  <a:xfrm>
                    <a:off x="2805946" y="367006"/>
                    <a:ext cx="44798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1006" extrusionOk="0">
                        <a:moveTo>
                          <a:pt x="229" y="0"/>
                        </a:moveTo>
                        <a:cubicBezTo>
                          <a:pt x="123" y="76"/>
                          <a:pt x="92" y="122"/>
                          <a:pt x="1" y="198"/>
                        </a:cubicBezTo>
                        <a:lnTo>
                          <a:pt x="92" y="823"/>
                        </a:lnTo>
                        <a:lnTo>
                          <a:pt x="382" y="1006"/>
                        </a:lnTo>
                        <a:lnTo>
                          <a:pt x="1235" y="1006"/>
                        </a:lnTo>
                        <a:cubicBezTo>
                          <a:pt x="1326" y="930"/>
                          <a:pt x="1372" y="899"/>
                          <a:pt x="1463" y="823"/>
                        </a:cubicBezTo>
                        <a:lnTo>
                          <a:pt x="1372" y="198"/>
                        </a:lnTo>
                        <a:lnTo>
                          <a:pt x="108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31"/>
                  <p:cNvSpPr/>
                  <p:nvPr/>
                </p:nvSpPr>
                <p:spPr>
                  <a:xfrm>
                    <a:off x="2848847" y="367006"/>
                    <a:ext cx="44768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006" extrusionOk="0">
                        <a:moveTo>
                          <a:pt x="229" y="0"/>
                        </a:moveTo>
                        <a:cubicBezTo>
                          <a:pt x="137" y="76"/>
                          <a:pt x="92" y="122"/>
                          <a:pt x="0" y="198"/>
                        </a:cubicBezTo>
                        <a:lnTo>
                          <a:pt x="92" y="823"/>
                        </a:lnTo>
                        <a:lnTo>
                          <a:pt x="381" y="1006"/>
                        </a:lnTo>
                        <a:lnTo>
                          <a:pt x="1234" y="1006"/>
                        </a:lnTo>
                        <a:cubicBezTo>
                          <a:pt x="1341" y="930"/>
                          <a:pt x="1372" y="899"/>
                          <a:pt x="1463" y="823"/>
                        </a:cubicBezTo>
                        <a:lnTo>
                          <a:pt x="1356" y="198"/>
                        </a:lnTo>
                        <a:cubicBezTo>
                          <a:pt x="1234" y="122"/>
                          <a:pt x="1189" y="76"/>
                          <a:pt x="108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31"/>
                  <p:cNvSpPr/>
                  <p:nvPr/>
                </p:nvSpPr>
                <p:spPr>
                  <a:xfrm>
                    <a:off x="2342999" y="658838"/>
                    <a:ext cx="48501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5" h="1266" extrusionOk="0">
                        <a:moveTo>
                          <a:pt x="351" y="1"/>
                        </a:moveTo>
                        <a:cubicBezTo>
                          <a:pt x="214" y="107"/>
                          <a:pt x="153" y="138"/>
                          <a:pt x="46" y="229"/>
                        </a:cubicBezTo>
                        <a:lnTo>
                          <a:pt x="0" y="1037"/>
                        </a:lnTo>
                        <a:cubicBezTo>
                          <a:pt x="92" y="1113"/>
                          <a:pt x="153" y="1174"/>
                          <a:pt x="275" y="1265"/>
                        </a:cubicBezTo>
                        <a:lnTo>
                          <a:pt x="1234" y="1265"/>
                        </a:lnTo>
                        <a:cubicBezTo>
                          <a:pt x="1372" y="1189"/>
                          <a:pt x="1433" y="1128"/>
                          <a:pt x="1539" y="1037"/>
                        </a:cubicBezTo>
                        <a:lnTo>
                          <a:pt x="1585" y="229"/>
                        </a:lnTo>
                        <a:cubicBezTo>
                          <a:pt x="1463" y="153"/>
                          <a:pt x="1417" y="107"/>
                          <a:pt x="131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31"/>
                  <p:cNvSpPr/>
                  <p:nvPr/>
                </p:nvSpPr>
                <p:spPr>
                  <a:xfrm>
                    <a:off x="2809679" y="398218"/>
                    <a:ext cx="45716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038" extrusionOk="0">
                        <a:moveTo>
                          <a:pt x="229" y="1"/>
                        </a:moveTo>
                        <a:cubicBezTo>
                          <a:pt x="138" y="92"/>
                          <a:pt x="107" y="123"/>
                          <a:pt x="1" y="199"/>
                        </a:cubicBezTo>
                        <a:lnTo>
                          <a:pt x="107" y="854"/>
                        </a:lnTo>
                        <a:lnTo>
                          <a:pt x="381" y="1037"/>
                        </a:lnTo>
                        <a:lnTo>
                          <a:pt x="1265" y="1037"/>
                        </a:lnTo>
                        <a:cubicBezTo>
                          <a:pt x="1357" y="961"/>
                          <a:pt x="1402" y="930"/>
                          <a:pt x="1494" y="854"/>
                        </a:cubicBezTo>
                        <a:lnTo>
                          <a:pt x="1402" y="199"/>
                        </a:lnTo>
                        <a:cubicBezTo>
                          <a:pt x="1280" y="123"/>
                          <a:pt x="1219" y="92"/>
                          <a:pt x="10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31"/>
                  <p:cNvSpPr/>
                  <p:nvPr/>
                </p:nvSpPr>
                <p:spPr>
                  <a:xfrm>
                    <a:off x="2853499" y="398218"/>
                    <a:ext cx="45716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038" extrusionOk="0">
                        <a:moveTo>
                          <a:pt x="229" y="1"/>
                        </a:moveTo>
                        <a:cubicBezTo>
                          <a:pt x="138" y="92"/>
                          <a:pt x="92" y="123"/>
                          <a:pt x="1" y="199"/>
                        </a:cubicBezTo>
                        <a:lnTo>
                          <a:pt x="92" y="854"/>
                        </a:lnTo>
                        <a:lnTo>
                          <a:pt x="382" y="1037"/>
                        </a:lnTo>
                        <a:lnTo>
                          <a:pt x="1265" y="1037"/>
                        </a:lnTo>
                        <a:cubicBezTo>
                          <a:pt x="1357" y="961"/>
                          <a:pt x="1387" y="930"/>
                          <a:pt x="1494" y="854"/>
                        </a:cubicBezTo>
                        <a:lnTo>
                          <a:pt x="1372" y="199"/>
                        </a:lnTo>
                        <a:lnTo>
                          <a:pt x="1082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31"/>
                  <p:cNvSpPr/>
                  <p:nvPr/>
                </p:nvSpPr>
                <p:spPr>
                  <a:xfrm>
                    <a:off x="2340184" y="698465"/>
                    <a:ext cx="49450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327" extrusionOk="0">
                        <a:moveTo>
                          <a:pt x="336" y="1"/>
                        </a:moveTo>
                        <a:cubicBezTo>
                          <a:pt x="229" y="108"/>
                          <a:pt x="153" y="153"/>
                          <a:pt x="31" y="260"/>
                        </a:cubicBezTo>
                        <a:lnTo>
                          <a:pt x="1" y="1067"/>
                        </a:lnTo>
                        <a:cubicBezTo>
                          <a:pt x="108" y="1174"/>
                          <a:pt x="169" y="1220"/>
                          <a:pt x="290" y="1326"/>
                        </a:cubicBezTo>
                        <a:lnTo>
                          <a:pt x="1281" y="1326"/>
                        </a:lnTo>
                        <a:cubicBezTo>
                          <a:pt x="1387" y="1220"/>
                          <a:pt x="1464" y="1174"/>
                          <a:pt x="1585" y="1067"/>
                        </a:cubicBezTo>
                        <a:lnTo>
                          <a:pt x="1616" y="260"/>
                        </a:lnTo>
                        <a:cubicBezTo>
                          <a:pt x="1525" y="153"/>
                          <a:pt x="1448" y="108"/>
                          <a:pt x="131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" name="Google Shape;425;p31"/>
                  <p:cNvSpPr/>
                  <p:nvPr/>
                </p:nvSpPr>
                <p:spPr>
                  <a:xfrm>
                    <a:off x="2640431" y="443934"/>
                    <a:ext cx="44339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9" h="1052" extrusionOk="0">
                        <a:moveTo>
                          <a:pt x="245" y="0"/>
                        </a:moveTo>
                        <a:cubicBezTo>
                          <a:pt x="153" y="76"/>
                          <a:pt x="92" y="122"/>
                          <a:pt x="1" y="198"/>
                        </a:cubicBezTo>
                        <a:lnTo>
                          <a:pt x="31" y="853"/>
                        </a:lnTo>
                        <a:cubicBezTo>
                          <a:pt x="123" y="929"/>
                          <a:pt x="184" y="975"/>
                          <a:pt x="306" y="1051"/>
                        </a:cubicBezTo>
                        <a:lnTo>
                          <a:pt x="1189" y="1051"/>
                        </a:lnTo>
                        <a:cubicBezTo>
                          <a:pt x="1296" y="975"/>
                          <a:pt x="1342" y="929"/>
                          <a:pt x="1448" y="853"/>
                        </a:cubicBezTo>
                        <a:lnTo>
                          <a:pt x="1387" y="198"/>
                        </a:lnTo>
                        <a:cubicBezTo>
                          <a:pt x="1296" y="122"/>
                          <a:pt x="1235" y="61"/>
                          <a:pt x="11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" name="Google Shape;426;p31"/>
                  <p:cNvSpPr/>
                  <p:nvPr/>
                </p:nvSpPr>
                <p:spPr>
                  <a:xfrm>
                    <a:off x="2683791" y="443934"/>
                    <a:ext cx="45716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052" extrusionOk="0">
                        <a:moveTo>
                          <a:pt x="260" y="0"/>
                        </a:moveTo>
                        <a:cubicBezTo>
                          <a:pt x="153" y="76"/>
                          <a:pt x="107" y="122"/>
                          <a:pt x="1" y="198"/>
                        </a:cubicBezTo>
                        <a:lnTo>
                          <a:pt x="62" y="853"/>
                        </a:lnTo>
                        <a:lnTo>
                          <a:pt x="351" y="1051"/>
                        </a:lnTo>
                        <a:lnTo>
                          <a:pt x="1250" y="1051"/>
                        </a:lnTo>
                        <a:cubicBezTo>
                          <a:pt x="1342" y="975"/>
                          <a:pt x="1403" y="929"/>
                          <a:pt x="1494" y="853"/>
                        </a:cubicBezTo>
                        <a:lnTo>
                          <a:pt x="1418" y="198"/>
                        </a:lnTo>
                        <a:cubicBezTo>
                          <a:pt x="1296" y="122"/>
                          <a:pt x="1250" y="61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2727610" y="443934"/>
                    <a:ext cx="46206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" h="1052" extrusionOk="0">
                        <a:moveTo>
                          <a:pt x="245" y="0"/>
                        </a:moveTo>
                        <a:cubicBezTo>
                          <a:pt x="153" y="76"/>
                          <a:pt x="92" y="122"/>
                          <a:pt x="1" y="198"/>
                        </a:cubicBezTo>
                        <a:lnTo>
                          <a:pt x="77" y="853"/>
                        </a:lnTo>
                        <a:lnTo>
                          <a:pt x="367" y="1051"/>
                        </a:lnTo>
                        <a:lnTo>
                          <a:pt x="1266" y="1051"/>
                        </a:lnTo>
                        <a:cubicBezTo>
                          <a:pt x="1357" y="975"/>
                          <a:pt x="1418" y="929"/>
                          <a:pt x="1509" y="853"/>
                        </a:cubicBezTo>
                        <a:lnTo>
                          <a:pt x="1433" y="198"/>
                        </a:lnTo>
                        <a:cubicBezTo>
                          <a:pt x="1311" y="122"/>
                          <a:pt x="1266" y="61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2772378" y="443934"/>
                    <a:ext cx="45716" cy="32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052" extrusionOk="0">
                        <a:moveTo>
                          <a:pt x="229" y="0"/>
                        </a:moveTo>
                        <a:cubicBezTo>
                          <a:pt x="153" y="76"/>
                          <a:pt x="107" y="122"/>
                          <a:pt x="1" y="198"/>
                        </a:cubicBezTo>
                        <a:lnTo>
                          <a:pt x="77" y="853"/>
                        </a:lnTo>
                        <a:lnTo>
                          <a:pt x="366" y="1051"/>
                        </a:lnTo>
                        <a:lnTo>
                          <a:pt x="1265" y="1051"/>
                        </a:lnTo>
                        <a:cubicBezTo>
                          <a:pt x="1341" y="975"/>
                          <a:pt x="1402" y="929"/>
                          <a:pt x="1494" y="853"/>
                        </a:cubicBezTo>
                        <a:lnTo>
                          <a:pt x="1402" y="198"/>
                        </a:lnTo>
                        <a:cubicBezTo>
                          <a:pt x="1296" y="122"/>
                          <a:pt x="1220" y="61"/>
                          <a:pt x="11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2641838" y="476554"/>
                    <a:ext cx="45716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098" extrusionOk="0">
                        <a:moveTo>
                          <a:pt x="260" y="1"/>
                        </a:moveTo>
                        <a:cubicBezTo>
                          <a:pt x="153" y="92"/>
                          <a:pt x="107" y="138"/>
                          <a:pt x="1" y="214"/>
                        </a:cubicBezTo>
                        <a:lnTo>
                          <a:pt x="46" y="900"/>
                        </a:lnTo>
                        <a:cubicBezTo>
                          <a:pt x="153" y="976"/>
                          <a:pt x="214" y="1021"/>
                          <a:pt x="336" y="1098"/>
                        </a:cubicBezTo>
                        <a:lnTo>
                          <a:pt x="1250" y="1098"/>
                        </a:lnTo>
                        <a:cubicBezTo>
                          <a:pt x="1341" y="1037"/>
                          <a:pt x="1402" y="976"/>
                          <a:pt x="1494" y="900"/>
                        </a:cubicBezTo>
                        <a:lnTo>
                          <a:pt x="1433" y="214"/>
                        </a:lnTo>
                        <a:cubicBezTo>
                          <a:pt x="1326" y="138"/>
                          <a:pt x="1265" y="92"/>
                          <a:pt x="114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31"/>
                  <p:cNvSpPr/>
                  <p:nvPr/>
                </p:nvSpPr>
                <p:spPr>
                  <a:xfrm>
                    <a:off x="2687065" y="476554"/>
                    <a:ext cx="45716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098" extrusionOk="0">
                        <a:moveTo>
                          <a:pt x="244" y="1"/>
                        </a:moveTo>
                        <a:cubicBezTo>
                          <a:pt x="153" y="92"/>
                          <a:pt x="92" y="138"/>
                          <a:pt x="0" y="214"/>
                        </a:cubicBezTo>
                        <a:lnTo>
                          <a:pt x="46" y="900"/>
                        </a:lnTo>
                        <a:cubicBezTo>
                          <a:pt x="168" y="976"/>
                          <a:pt x="214" y="1021"/>
                          <a:pt x="336" y="1098"/>
                        </a:cubicBezTo>
                        <a:lnTo>
                          <a:pt x="1250" y="1098"/>
                        </a:lnTo>
                        <a:cubicBezTo>
                          <a:pt x="1341" y="1037"/>
                          <a:pt x="1402" y="976"/>
                          <a:pt x="1494" y="900"/>
                        </a:cubicBezTo>
                        <a:lnTo>
                          <a:pt x="1417" y="214"/>
                        </a:lnTo>
                        <a:cubicBezTo>
                          <a:pt x="1311" y="138"/>
                          <a:pt x="1250" y="92"/>
                          <a:pt x="114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31"/>
                  <p:cNvSpPr/>
                  <p:nvPr/>
                </p:nvSpPr>
                <p:spPr>
                  <a:xfrm>
                    <a:off x="2731343" y="476554"/>
                    <a:ext cx="46665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1098" extrusionOk="0">
                        <a:moveTo>
                          <a:pt x="245" y="1"/>
                        </a:moveTo>
                        <a:cubicBezTo>
                          <a:pt x="153" y="92"/>
                          <a:pt x="92" y="138"/>
                          <a:pt x="1" y="214"/>
                        </a:cubicBezTo>
                        <a:lnTo>
                          <a:pt x="77" y="900"/>
                        </a:lnTo>
                        <a:cubicBezTo>
                          <a:pt x="184" y="976"/>
                          <a:pt x="245" y="1021"/>
                          <a:pt x="351" y="1098"/>
                        </a:cubicBezTo>
                        <a:lnTo>
                          <a:pt x="1265" y="1098"/>
                        </a:lnTo>
                        <a:cubicBezTo>
                          <a:pt x="1372" y="1037"/>
                          <a:pt x="1418" y="976"/>
                          <a:pt x="1524" y="900"/>
                        </a:cubicBezTo>
                        <a:lnTo>
                          <a:pt x="1448" y="214"/>
                        </a:lnTo>
                        <a:cubicBezTo>
                          <a:pt x="1326" y="138"/>
                          <a:pt x="1250" y="92"/>
                          <a:pt x="114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31"/>
                  <p:cNvSpPr/>
                  <p:nvPr/>
                </p:nvSpPr>
                <p:spPr>
                  <a:xfrm>
                    <a:off x="2776111" y="476554"/>
                    <a:ext cx="46665" cy="33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1098" extrusionOk="0">
                        <a:moveTo>
                          <a:pt x="244" y="1"/>
                        </a:moveTo>
                        <a:cubicBezTo>
                          <a:pt x="153" y="92"/>
                          <a:pt x="92" y="138"/>
                          <a:pt x="1" y="214"/>
                        </a:cubicBezTo>
                        <a:lnTo>
                          <a:pt x="77" y="900"/>
                        </a:lnTo>
                        <a:cubicBezTo>
                          <a:pt x="183" y="976"/>
                          <a:pt x="244" y="1021"/>
                          <a:pt x="351" y="1098"/>
                        </a:cubicBezTo>
                        <a:lnTo>
                          <a:pt x="1280" y="1098"/>
                        </a:lnTo>
                        <a:cubicBezTo>
                          <a:pt x="1372" y="1037"/>
                          <a:pt x="1433" y="976"/>
                          <a:pt x="1524" y="900"/>
                        </a:cubicBezTo>
                        <a:lnTo>
                          <a:pt x="1433" y="214"/>
                        </a:lnTo>
                        <a:cubicBezTo>
                          <a:pt x="1311" y="138"/>
                          <a:pt x="1250" y="92"/>
                          <a:pt x="114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31"/>
                  <p:cNvSpPr/>
                  <p:nvPr/>
                </p:nvSpPr>
                <p:spPr>
                  <a:xfrm>
                    <a:off x="2644164" y="511529"/>
                    <a:ext cx="46206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" h="1128" extrusionOk="0">
                        <a:moveTo>
                          <a:pt x="260" y="0"/>
                        </a:moveTo>
                        <a:cubicBezTo>
                          <a:pt x="153" y="76"/>
                          <a:pt x="107" y="137"/>
                          <a:pt x="1" y="214"/>
                        </a:cubicBezTo>
                        <a:lnTo>
                          <a:pt x="46" y="914"/>
                        </a:lnTo>
                        <a:cubicBezTo>
                          <a:pt x="153" y="991"/>
                          <a:pt x="214" y="1052"/>
                          <a:pt x="336" y="1128"/>
                        </a:cubicBezTo>
                        <a:lnTo>
                          <a:pt x="1265" y="1128"/>
                        </a:lnTo>
                        <a:cubicBezTo>
                          <a:pt x="1357" y="1052"/>
                          <a:pt x="1418" y="991"/>
                          <a:pt x="1509" y="914"/>
                        </a:cubicBezTo>
                        <a:lnTo>
                          <a:pt x="1448" y="214"/>
                        </a:lnTo>
                        <a:cubicBezTo>
                          <a:pt x="1342" y="122"/>
                          <a:pt x="1281" y="76"/>
                          <a:pt x="117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31"/>
                  <p:cNvSpPr/>
                  <p:nvPr/>
                </p:nvSpPr>
                <p:spPr>
                  <a:xfrm>
                    <a:off x="2690339" y="511529"/>
                    <a:ext cx="46175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1128" extrusionOk="0">
                        <a:moveTo>
                          <a:pt x="244" y="0"/>
                        </a:moveTo>
                        <a:cubicBezTo>
                          <a:pt x="152" y="76"/>
                          <a:pt x="92" y="137"/>
                          <a:pt x="0" y="214"/>
                        </a:cubicBezTo>
                        <a:lnTo>
                          <a:pt x="61" y="914"/>
                        </a:lnTo>
                        <a:cubicBezTo>
                          <a:pt x="168" y="991"/>
                          <a:pt x="229" y="1052"/>
                          <a:pt x="335" y="1128"/>
                        </a:cubicBezTo>
                        <a:lnTo>
                          <a:pt x="1249" y="1128"/>
                        </a:lnTo>
                        <a:cubicBezTo>
                          <a:pt x="1356" y="1052"/>
                          <a:pt x="1417" y="991"/>
                          <a:pt x="1508" y="914"/>
                        </a:cubicBezTo>
                        <a:lnTo>
                          <a:pt x="1432" y="214"/>
                        </a:lnTo>
                        <a:cubicBezTo>
                          <a:pt x="1310" y="122"/>
                          <a:pt x="1265" y="76"/>
                          <a:pt x="115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31"/>
                  <p:cNvSpPr/>
                  <p:nvPr/>
                </p:nvSpPr>
                <p:spPr>
                  <a:xfrm>
                    <a:off x="2735077" y="511529"/>
                    <a:ext cx="46665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1128" extrusionOk="0">
                        <a:moveTo>
                          <a:pt x="260" y="0"/>
                        </a:moveTo>
                        <a:cubicBezTo>
                          <a:pt x="153" y="76"/>
                          <a:pt x="107" y="137"/>
                          <a:pt x="1" y="214"/>
                        </a:cubicBezTo>
                        <a:lnTo>
                          <a:pt x="77" y="914"/>
                        </a:lnTo>
                        <a:cubicBezTo>
                          <a:pt x="199" y="991"/>
                          <a:pt x="245" y="1052"/>
                          <a:pt x="366" y="1128"/>
                        </a:cubicBezTo>
                        <a:lnTo>
                          <a:pt x="1281" y="1128"/>
                        </a:lnTo>
                        <a:cubicBezTo>
                          <a:pt x="1372" y="1052"/>
                          <a:pt x="1433" y="991"/>
                          <a:pt x="1524" y="914"/>
                        </a:cubicBezTo>
                        <a:lnTo>
                          <a:pt x="1448" y="214"/>
                        </a:lnTo>
                        <a:cubicBezTo>
                          <a:pt x="1342" y="122"/>
                          <a:pt x="1265" y="76"/>
                          <a:pt x="117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31"/>
                  <p:cNvSpPr/>
                  <p:nvPr/>
                </p:nvSpPr>
                <p:spPr>
                  <a:xfrm>
                    <a:off x="2780303" y="511529"/>
                    <a:ext cx="47124" cy="34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1128" extrusionOk="0">
                        <a:moveTo>
                          <a:pt x="244" y="0"/>
                        </a:moveTo>
                        <a:cubicBezTo>
                          <a:pt x="153" y="76"/>
                          <a:pt x="92" y="137"/>
                          <a:pt x="1" y="214"/>
                        </a:cubicBezTo>
                        <a:lnTo>
                          <a:pt x="62" y="914"/>
                        </a:lnTo>
                        <a:cubicBezTo>
                          <a:pt x="199" y="991"/>
                          <a:pt x="260" y="1052"/>
                          <a:pt x="382" y="1128"/>
                        </a:cubicBezTo>
                        <a:lnTo>
                          <a:pt x="1296" y="1128"/>
                        </a:lnTo>
                        <a:cubicBezTo>
                          <a:pt x="1387" y="1052"/>
                          <a:pt x="1448" y="991"/>
                          <a:pt x="1539" y="914"/>
                        </a:cubicBezTo>
                        <a:lnTo>
                          <a:pt x="1448" y="214"/>
                        </a:lnTo>
                        <a:cubicBezTo>
                          <a:pt x="1326" y="122"/>
                          <a:pt x="1265" y="76"/>
                          <a:pt x="115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31"/>
                  <p:cNvSpPr/>
                  <p:nvPr/>
                </p:nvSpPr>
                <p:spPr>
                  <a:xfrm>
                    <a:off x="2647438" y="546964"/>
                    <a:ext cx="45716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" h="1143" extrusionOk="0">
                        <a:moveTo>
                          <a:pt x="259" y="0"/>
                        </a:moveTo>
                        <a:cubicBezTo>
                          <a:pt x="153" y="76"/>
                          <a:pt x="92" y="137"/>
                          <a:pt x="0" y="214"/>
                        </a:cubicBezTo>
                        <a:lnTo>
                          <a:pt x="31" y="945"/>
                        </a:lnTo>
                        <a:cubicBezTo>
                          <a:pt x="153" y="1021"/>
                          <a:pt x="198" y="1067"/>
                          <a:pt x="320" y="1143"/>
                        </a:cubicBezTo>
                        <a:lnTo>
                          <a:pt x="1250" y="1143"/>
                        </a:lnTo>
                        <a:cubicBezTo>
                          <a:pt x="1341" y="1067"/>
                          <a:pt x="1402" y="1021"/>
                          <a:pt x="1494" y="945"/>
                        </a:cubicBezTo>
                        <a:lnTo>
                          <a:pt x="1448" y="214"/>
                        </a:lnTo>
                        <a:cubicBezTo>
                          <a:pt x="1326" y="122"/>
                          <a:pt x="1265" y="76"/>
                          <a:pt x="117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31"/>
                  <p:cNvSpPr/>
                  <p:nvPr/>
                </p:nvSpPr>
                <p:spPr>
                  <a:xfrm>
                    <a:off x="2693124" y="546964"/>
                    <a:ext cx="46665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5" h="1143" extrusionOk="0">
                        <a:moveTo>
                          <a:pt x="260" y="0"/>
                        </a:moveTo>
                        <a:cubicBezTo>
                          <a:pt x="153" y="76"/>
                          <a:pt x="107" y="137"/>
                          <a:pt x="1" y="214"/>
                        </a:cubicBezTo>
                        <a:lnTo>
                          <a:pt x="61" y="945"/>
                        </a:lnTo>
                        <a:cubicBezTo>
                          <a:pt x="183" y="1021"/>
                          <a:pt x="229" y="1067"/>
                          <a:pt x="351" y="1143"/>
                        </a:cubicBezTo>
                        <a:lnTo>
                          <a:pt x="1280" y="1143"/>
                        </a:lnTo>
                        <a:cubicBezTo>
                          <a:pt x="1372" y="1067"/>
                          <a:pt x="1433" y="1021"/>
                          <a:pt x="1524" y="945"/>
                        </a:cubicBezTo>
                        <a:lnTo>
                          <a:pt x="1448" y="214"/>
                        </a:lnTo>
                        <a:cubicBezTo>
                          <a:pt x="1341" y="122"/>
                          <a:pt x="1280" y="76"/>
                          <a:pt x="117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31"/>
                  <p:cNvSpPr/>
                  <p:nvPr/>
                </p:nvSpPr>
                <p:spPr>
                  <a:xfrm>
                    <a:off x="2738810" y="546964"/>
                    <a:ext cx="47583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143" extrusionOk="0">
                        <a:moveTo>
                          <a:pt x="244" y="0"/>
                        </a:moveTo>
                        <a:cubicBezTo>
                          <a:pt x="153" y="76"/>
                          <a:pt x="92" y="137"/>
                          <a:pt x="1" y="214"/>
                        </a:cubicBezTo>
                        <a:lnTo>
                          <a:pt x="77" y="945"/>
                        </a:lnTo>
                        <a:cubicBezTo>
                          <a:pt x="183" y="1021"/>
                          <a:pt x="260" y="1067"/>
                          <a:pt x="382" y="1143"/>
                        </a:cubicBezTo>
                        <a:lnTo>
                          <a:pt x="1311" y="1143"/>
                        </a:lnTo>
                        <a:cubicBezTo>
                          <a:pt x="1402" y="1067"/>
                          <a:pt x="1463" y="1021"/>
                          <a:pt x="1555" y="945"/>
                        </a:cubicBezTo>
                        <a:lnTo>
                          <a:pt x="1463" y="214"/>
                        </a:lnTo>
                        <a:cubicBezTo>
                          <a:pt x="1357" y="122"/>
                          <a:pt x="1280" y="76"/>
                          <a:pt x="115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" name="Google Shape;440;p31"/>
                  <p:cNvSpPr/>
                  <p:nvPr/>
                </p:nvSpPr>
                <p:spPr>
                  <a:xfrm>
                    <a:off x="2784037" y="546964"/>
                    <a:ext cx="48532" cy="34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143" extrusionOk="0">
                        <a:moveTo>
                          <a:pt x="260" y="0"/>
                        </a:moveTo>
                        <a:cubicBezTo>
                          <a:pt x="153" y="76"/>
                          <a:pt x="107" y="137"/>
                          <a:pt x="1" y="214"/>
                        </a:cubicBezTo>
                        <a:lnTo>
                          <a:pt x="107" y="945"/>
                        </a:lnTo>
                        <a:cubicBezTo>
                          <a:pt x="214" y="1021"/>
                          <a:pt x="290" y="1067"/>
                          <a:pt x="412" y="1143"/>
                        </a:cubicBezTo>
                        <a:lnTo>
                          <a:pt x="1341" y="1143"/>
                        </a:lnTo>
                        <a:cubicBezTo>
                          <a:pt x="1433" y="1067"/>
                          <a:pt x="1494" y="1021"/>
                          <a:pt x="1585" y="945"/>
                        </a:cubicBezTo>
                        <a:lnTo>
                          <a:pt x="1494" y="214"/>
                        </a:lnTo>
                        <a:cubicBezTo>
                          <a:pt x="1372" y="122"/>
                          <a:pt x="1296" y="76"/>
                          <a:pt x="117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" name="Google Shape;441;p31"/>
                  <p:cNvSpPr/>
                  <p:nvPr/>
                </p:nvSpPr>
                <p:spPr>
                  <a:xfrm>
                    <a:off x="2648356" y="583317"/>
                    <a:ext cx="48073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174" extrusionOk="0">
                        <a:moveTo>
                          <a:pt x="275" y="1"/>
                        </a:moveTo>
                        <a:cubicBezTo>
                          <a:pt x="153" y="77"/>
                          <a:pt x="92" y="138"/>
                          <a:pt x="1" y="214"/>
                        </a:cubicBezTo>
                        <a:lnTo>
                          <a:pt x="62" y="945"/>
                        </a:lnTo>
                        <a:cubicBezTo>
                          <a:pt x="168" y="1052"/>
                          <a:pt x="229" y="1082"/>
                          <a:pt x="351" y="1174"/>
                        </a:cubicBezTo>
                        <a:lnTo>
                          <a:pt x="1296" y="1174"/>
                        </a:lnTo>
                        <a:cubicBezTo>
                          <a:pt x="1418" y="1082"/>
                          <a:pt x="1464" y="1052"/>
                          <a:pt x="1570" y="945"/>
                        </a:cubicBezTo>
                        <a:lnTo>
                          <a:pt x="1509" y="214"/>
                        </a:lnTo>
                        <a:cubicBezTo>
                          <a:pt x="1387" y="138"/>
                          <a:pt x="1342" y="77"/>
                          <a:pt x="120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" name="Google Shape;442;p31"/>
                  <p:cNvSpPr/>
                  <p:nvPr/>
                </p:nvSpPr>
                <p:spPr>
                  <a:xfrm>
                    <a:off x="2695450" y="583317"/>
                    <a:ext cx="48073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174" extrusionOk="0">
                        <a:moveTo>
                          <a:pt x="275" y="1"/>
                        </a:moveTo>
                        <a:cubicBezTo>
                          <a:pt x="153" y="77"/>
                          <a:pt x="92" y="138"/>
                          <a:pt x="1" y="214"/>
                        </a:cubicBezTo>
                        <a:lnTo>
                          <a:pt x="62" y="945"/>
                        </a:lnTo>
                        <a:cubicBezTo>
                          <a:pt x="168" y="1052"/>
                          <a:pt x="244" y="1082"/>
                          <a:pt x="366" y="1174"/>
                        </a:cubicBezTo>
                        <a:lnTo>
                          <a:pt x="1311" y="1174"/>
                        </a:lnTo>
                        <a:cubicBezTo>
                          <a:pt x="1418" y="1082"/>
                          <a:pt x="1463" y="1052"/>
                          <a:pt x="1570" y="945"/>
                        </a:cubicBezTo>
                        <a:lnTo>
                          <a:pt x="1494" y="214"/>
                        </a:lnTo>
                        <a:cubicBezTo>
                          <a:pt x="1372" y="138"/>
                          <a:pt x="1326" y="77"/>
                          <a:pt x="120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1"/>
                  <p:cNvSpPr/>
                  <p:nvPr/>
                </p:nvSpPr>
                <p:spPr>
                  <a:xfrm>
                    <a:off x="2742084" y="583317"/>
                    <a:ext cx="48501" cy="35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5" h="1174" extrusionOk="0">
                        <a:moveTo>
                          <a:pt x="259" y="1"/>
                        </a:moveTo>
                        <a:cubicBezTo>
                          <a:pt x="153" y="77"/>
                          <a:pt x="107" y="138"/>
                          <a:pt x="0" y="214"/>
                        </a:cubicBezTo>
                        <a:lnTo>
                          <a:pt x="76" y="945"/>
                        </a:lnTo>
                        <a:cubicBezTo>
                          <a:pt x="198" y="1052"/>
                          <a:pt x="275" y="1082"/>
                          <a:pt x="381" y="1174"/>
                        </a:cubicBezTo>
                        <a:lnTo>
                          <a:pt x="1341" y="1174"/>
                        </a:lnTo>
                        <a:cubicBezTo>
                          <a:pt x="1432" y="1082"/>
                          <a:pt x="1493" y="1052"/>
                          <a:pt x="1585" y="945"/>
                        </a:cubicBezTo>
                        <a:lnTo>
                          <a:pt x="1493" y="214"/>
                        </a:lnTo>
                        <a:cubicBezTo>
                          <a:pt x="1372" y="138"/>
                          <a:pt x="1326" y="77"/>
                          <a:pt x="118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1"/>
                  <p:cNvSpPr/>
                  <p:nvPr/>
                </p:nvSpPr>
                <p:spPr>
                  <a:xfrm>
                    <a:off x="2650223" y="620618"/>
                    <a:ext cx="48991" cy="37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235" extrusionOk="0">
                        <a:moveTo>
                          <a:pt x="260" y="0"/>
                        </a:moveTo>
                        <a:cubicBezTo>
                          <a:pt x="153" y="92"/>
                          <a:pt x="92" y="138"/>
                          <a:pt x="1" y="229"/>
                        </a:cubicBezTo>
                        <a:lnTo>
                          <a:pt x="62" y="1006"/>
                        </a:lnTo>
                        <a:cubicBezTo>
                          <a:pt x="168" y="1097"/>
                          <a:pt x="245" y="1143"/>
                          <a:pt x="366" y="1235"/>
                        </a:cubicBezTo>
                        <a:lnTo>
                          <a:pt x="1326" y="1235"/>
                        </a:lnTo>
                        <a:cubicBezTo>
                          <a:pt x="1448" y="1143"/>
                          <a:pt x="1509" y="1097"/>
                          <a:pt x="1601" y="1006"/>
                        </a:cubicBezTo>
                        <a:lnTo>
                          <a:pt x="1540" y="229"/>
                        </a:lnTo>
                        <a:cubicBezTo>
                          <a:pt x="1433" y="138"/>
                          <a:pt x="1372" y="92"/>
                          <a:pt x="122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1"/>
                  <p:cNvSpPr/>
                  <p:nvPr/>
                </p:nvSpPr>
                <p:spPr>
                  <a:xfrm>
                    <a:off x="2653497" y="658838"/>
                    <a:ext cx="48991" cy="38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" h="1266" extrusionOk="0">
                        <a:moveTo>
                          <a:pt x="275" y="1"/>
                        </a:moveTo>
                        <a:cubicBezTo>
                          <a:pt x="168" y="107"/>
                          <a:pt x="122" y="138"/>
                          <a:pt x="0" y="229"/>
                        </a:cubicBezTo>
                        <a:lnTo>
                          <a:pt x="61" y="1037"/>
                        </a:lnTo>
                        <a:cubicBezTo>
                          <a:pt x="183" y="1113"/>
                          <a:pt x="259" y="1174"/>
                          <a:pt x="366" y="1265"/>
                        </a:cubicBezTo>
                        <a:lnTo>
                          <a:pt x="1341" y="1265"/>
                        </a:lnTo>
                        <a:cubicBezTo>
                          <a:pt x="1433" y="1189"/>
                          <a:pt x="1509" y="1128"/>
                          <a:pt x="1600" y="1037"/>
                        </a:cubicBezTo>
                        <a:lnTo>
                          <a:pt x="1555" y="229"/>
                        </a:lnTo>
                        <a:cubicBezTo>
                          <a:pt x="1433" y="153"/>
                          <a:pt x="1356" y="107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46" name="Google Shape;446;p31"/>
                  <p:cNvGrpSpPr/>
                  <p:nvPr/>
                </p:nvGrpSpPr>
                <p:grpSpPr>
                  <a:xfrm>
                    <a:off x="2077238" y="195890"/>
                    <a:ext cx="274635" cy="234090"/>
                    <a:chOff x="2077238" y="195890"/>
                    <a:chExt cx="274635" cy="234090"/>
                  </a:xfrm>
                </p:grpSpPr>
                <p:sp>
                  <p:nvSpPr>
                    <p:cNvPr id="447" name="Google Shape;447;p31"/>
                    <p:cNvSpPr/>
                    <p:nvPr/>
                  </p:nvSpPr>
                  <p:spPr>
                    <a:xfrm>
                      <a:off x="2112673" y="195890"/>
                      <a:ext cx="41524" cy="256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7" h="839" extrusionOk="0">
                          <a:moveTo>
                            <a:pt x="366" y="1"/>
                          </a:moveTo>
                          <a:cubicBezTo>
                            <a:pt x="260" y="46"/>
                            <a:pt x="199" y="92"/>
                            <a:pt x="107" y="153"/>
                          </a:cubicBezTo>
                          <a:lnTo>
                            <a:pt x="1" y="686"/>
                          </a:lnTo>
                          <a:cubicBezTo>
                            <a:pt x="77" y="732"/>
                            <a:pt x="138" y="778"/>
                            <a:pt x="214" y="839"/>
                          </a:cubicBezTo>
                          <a:lnTo>
                            <a:pt x="1022" y="839"/>
                          </a:lnTo>
                          <a:cubicBezTo>
                            <a:pt x="1128" y="778"/>
                            <a:pt x="1189" y="732"/>
                            <a:pt x="1281" y="686"/>
                          </a:cubicBezTo>
                          <a:lnTo>
                            <a:pt x="1357" y="153"/>
                          </a:lnTo>
                          <a:cubicBezTo>
                            <a:pt x="1281" y="92"/>
                            <a:pt x="1220" y="46"/>
                            <a:pt x="117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8" name="Google Shape;448;p31"/>
                    <p:cNvSpPr/>
                    <p:nvPr/>
                  </p:nvSpPr>
                  <p:spPr>
                    <a:xfrm>
                      <a:off x="2152300" y="195890"/>
                      <a:ext cx="41524" cy="256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7" h="839" extrusionOk="0">
                          <a:moveTo>
                            <a:pt x="336" y="1"/>
                          </a:moveTo>
                          <a:cubicBezTo>
                            <a:pt x="229" y="46"/>
                            <a:pt x="168" y="92"/>
                            <a:pt x="77" y="153"/>
                          </a:cubicBezTo>
                          <a:lnTo>
                            <a:pt x="1" y="686"/>
                          </a:lnTo>
                          <a:cubicBezTo>
                            <a:pt x="77" y="732"/>
                            <a:pt x="138" y="778"/>
                            <a:pt x="214" y="839"/>
                          </a:cubicBezTo>
                          <a:lnTo>
                            <a:pt x="1022" y="839"/>
                          </a:lnTo>
                          <a:cubicBezTo>
                            <a:pt x="1128" y="778"/>
                            <a:pt x="1189" y="732"/>
                            <a:pt x="1281" y="686"/>
                          </a:cubicBezTo>
                          <a:lnTo>
                            <a:pt x="1357" y="153"/>
                          </a:lnTo>
                          <a:cubicBezTo>
                            <a:pt x="1265" y="92"/>
                            <a:pt x="1220" y="46"/>
                            <a:pt x="1128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9" name="Google Shape;449;p31"/>
                    <p:cNvSpPr/>
                    <p:nvPr/>
                  </p:nvSpPr>
                  <p:spPr>
                    <a:xfrm>
                      <a:off x="2193334" y="195890"/>
                      <a:ext cx="40117" cy="256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1" h="839" extrusionOk="0">
                          <a:moveTo>
                            <a:pt x="321" y="1"/>
                          </a:moveTo>
                          <a:cubicBezTo>
                            <a:pt x="229" y="46"/>
                            <a:pt x="168" y="92"/>
                            <a:pt x="77" y="153"/>
                          </a:cubicBezTo>
                          <a:lnTo>
                            <a:pt x="1" y="686"/>
                          </a:lnTo>
                          <a:cubicBezTo>
                            <a:pt x="77" y="732"/>
                            <a:pt x="138" y="778"/>
                            <a:pt x="214" y="839"/>
                          </a:cubicBezTo>
                          <a:lnTo>
                            <a:pt x="1006" y="839"/>
                          </a:lnTo>
                          <a:cubicBezTo>
                            <a:pt x="1098" y="778"/>
                            <a:pt x="1159" y="732"/>
                            <a:pt x="1250" y="686"/>
                          </a:cubicBezTo>
                          <a:lnTo>
                            <a:pt x="1311" y="153"/>
                          </a:lnTo>
                          <a:cubicBezTo>
                            <a:pt x="1219" y="92"/>
                            <a:pt x="1174" y="46"/>
                            <a:pt x="1113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0" name="Google Shape;450;p31"/>
                    <p:cNvSpPr/>
                    <p:nvPr/>
                  </p:nvSpPr>
                  <p:spPr>
                    <a:xfrm>
                      <a:off x="2232502" y="195890"/>
                      <a:ext cx="40117" cy="256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1" h="839" extrusionOk="0">
                          <a:moveTo>
                            <a:pt x="305" y="1"/>
                          </a:moveTo>
                          <a:cubicBezTo>
                            <a:pt x="198" y="46"/>
                            <a:pt x="153" y="92"/>
                            <a:pt x="46" y="153"/>
                          </a:cubicBezTo>
                          <a:lnTo>
                            <a:pt x="0" y="686"/>
                          </a:lnTo>
                          <a:cubicBezTo>
                            <a:pt x="77" y="732"/>
                            <a:pt x="122" y="778"/>
                            <a:pt x="198" y="839"/>
                          </a:cubicBezTo>
                          <a:lnTo>
                            <a:pt x="1006" y="839"/>
                          </a:lnTo>
                          <a:cubicBezTo>
                            <a:pt x="1097" y="778"/>
                            <a:pt x="1158" y="732"/>
                            <a:pt x="1250" y="686"/>
                          </a:cubicBezTo>
                          <a:lnTo>
                            <a:pt x="1311" y="153"/>
                          </a:lnTo>
                          <a:cubicBezTo>
                            <a:pt x="1235" y="92"/>
                            <a:pt x="1189" y="46"/>
                            <a:pt x="109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1" name="Google Shape;451;p31"/>
                    <p:cNvSpPr/>
                    <p:nvPr/>
                  </p:nvSpPr>
                  <p:spPr>
                    <a:xfrm>
                      <a:off x="2272129" y="195890"/>
                      <a:ext cx="40117" cy="256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1" h="839" extrusionOk="0">
                          <a:moveTo>
                            <a:pt x="305" y="1"/>
                          </a:moveTo>
                          <a:cubicBezTo>
                            <a:pt x="199" y="46"/>
                            <a:pt x="153" y="92"/>
                            <a:pt x="46" y="153"/>
                          </a:cubicBezTo>
                          <a:lnTo>
                            <a:pt x="0" y="686"/>
                          </a:lnTo>
                          <a:cubicBezTo>
                            <a:pt x="92" y="732"/>
                            <a:pt x="122" y="778"/>
                            <a:pt x="229" y="839"/>
                          </a:cubicBezTo>
                          <a:lnTo>
                            <a:pt x="1021" y="839"/>
                          </a:lnTo>
                          <a:cubicBezTo>
                            <a:pt x="1113" y="778"/>
                            <a:pt x="1174" y="732"/>
                            <a:pt x="1265" y="686"/>
                          </a:cubicBezTo>
                          <a:lnTo>
                            <a:pt x="1311" y="153"/>
                          </a:lnTo>
                          <a:cubicBezTo>
                            <a:pt x="1235" y="92"/>
                            <a:pt x="1174" y="46"/>
                            <a:pt x="109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2" name="Google Shape;452;p31"/>
                    <p:cNvSpPr/>
                    <p:nvPr/>
                  </p:nvSpPr>
                  <p:spPr>
                    <a:xfrm>
                      <a:off x="2311756" y="195890"/>
                      <a:ext cx="40117" cy="256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1" h="839" extrusionOk="0">
                          <a:moveTo>
                            <a:pt x="275" y="1"/>
                          </a:moveTo>
                          <a:cubicBezTo>
                            <a:pt x="183" y="46"/>
                            <a:pt x="122" y="92"/>
                            <a:pt x="31" y="153"/>
                          </a:cubicBezTo>
                          <a:lnTo>
                            <a:pt x="1" y="686"/>
                          </a:lnTo>
                          <a:cubicBezTo>
                            <a:pt x="92" y="732"/>
                            <a:pt x="122" y="778"/>
                            <a:pt x="229" y="839"/>
                          </a:cubicBezTo>
                          <a:lnTo>
                            <a:pt x="1021" y="839"/>
                          </a:lnTo>
                          <a:cubicBezTo>
                            <a:pt x="1113" y="778"/>
                            <a:pt x="1174" y="732"/>
                            <a:pt x="1265" y="686"/>
                          </a:cubicBezTo>
                          <a:lnTo>
                            <a:pt x="1311" y="153"/>
                          </a:lnTo>
                          <a:cubicBezTo>
                            <a:pt x="1235" y="92"/>
                            <a:pt x="1174" y="46"/>
                            <a:pt x="1082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3" name="Google Shape;453;p31"/>
                    <p:cNvSpPr/>
                    <p:nvPr/>
                  </p:nvSpPr>
                  <p:spPr>
                    <a:xfrm>
                      <a:off x="2108021" y="222482"/>
                      <a:ext cx="41983" cy="27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884" extrusionOk="0">
                          <a:moveTo>
                            <a:pt x="366" y="0"/>
                          </a:moveTo>
                          <a:cubicBezTo>
                            <a:pt x="259" y="61"/>
                            <a:pt x="198" y="91"/>
                            <a:pt x="107" y="152"/>
                          </a:cubicBezTo>
                          <a:lnTo>
                            <a:pt x="0" y="701"/>
                          </a:lnTo>
                          <a:cubicBezTo>
                            <a:pt x="77" y="777"/>
                            <a:pt x="138" y="823"/>
                            <a:pt x="214" y="884"/>
                          </a:cubicBezTo>
                          <a:lnTo>
                            <a:pt x="1036" y="884"/>
                          </a:lnTo>
                          <a:cubicBezTo>
                            <a:pt x="1143" y="808"/>
                            <a:pt x="1204" y="762"/>
                            <a:pt x="1295" y="701"/>
                          </a:cubicBezTo>
                          <a:lnTo>
                            <a:pt x="1372" y="152"/>
                          </a:lnTo>
                          <a:cubicBezTo>
                            <a:pt x="1295" y="91"/>
                            <a:pt x="1250" y="61"/>
                            <a:pt x="117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4" name="Google Shape;454;p31"/>
                    <p:cNvSpPr/>
                    <p:nvPr/>
                  </p:nvSpPr>
                  <p:spPr>
                    <a:xfrm>
                      <a:off x="2148566" y="222482"/>
                      <a:ext cx="42014" cy="27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884" extrusionOk="0">
                          <a:moveTo>
                            <a:pt x="336" y="0"/>
                          </a:moveTo>
                          <a:cubicBezTo>
                            <a:pt x="229" y="61"/>
                            <a:pt x="169" y="91"/>
                            <a:pt x="77" y="152"/>
                          </a:cubicBezTo>
                          <a:lnTo>
                            <a:pt x="1" y="701"/>
                          </a:lnTo>
                          <a:cubicBezTo>
                            <a:pt x="77" y="777"/>
                            <a:pt x="123" y="823"/>
                            <a:pt x="199" y="884"/>
                          </a:cubicBezTo>
                          <a:lnTo>
                            <a:pt x="1022" y="884"/>
                          </a:lnTo>
                          <a:cubicBezTo>
                            <a:pt x="1144" y="808"/>
                            <a:pt x="1189" y="762"/>
                            <a:pt x="1296" y="701"/>
                          </a:cubicBezTo>
                          <a:lnTo>
                            <a:pt x="1372" y="152"/>
                          </a:lnTo>
                          <a:cubicBezTo>
                            <a:pt x="1266" y="91"/>
                            <a:pt x="1235" y="61"/>
                            <a:pt x="1128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5" name="Google Shape;455;p31"/>
                    <p:cNvSpPr/>
                    <p:nvPr/>
                  </p:nvSpPr>
                  <p:spPr>
                    <a:xfrm>
                      <a:off x="2188683" y="222482"/>
                      <a:ext cx="41524" cy="27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7" h="884" extrusionOk="0">
                          <a:moveTo>
                            <a:pt x="335" y="0"/>
                          </a:moveTo>
                          <a:cubicBezTo>
                            <a:pt x="229" y="61"/>
                            <a:pt x="168" y="91"/>
                            <a:pt x="76" y="152"/>
                          </a:cubicBezTo>
                          <a:lnTo>
                            <a:pt x="0" y="701"/>
                          </a:lnTo>
                          <a:cubicBezTo>
                            <a:pt x="76" y="777"/>
                            <a:pt x="137" y="823"/>
                            <a:pt x="214" y="884"/>
                          </a:cubicBezTo>
                          <a:lnTo>
                            <a:pt x="1021" y="884"/>
                          </a:lnTo>
                          <a:cubicBezTo>
                            <a:pt x="1143" y="808"/>
                            <a:pt x="1204" y="762"/>
                            <a:pt x="1295" y="701"/>
                          </a:cubicBezTo>
                          <a:lnTo>
                            <a:pt x="1356" y="152"/>
                          </a:lnTo>
                          <a:cubicBezTo>
                            <a:pt x="1280" y="91"/>
                            <a:pt x="1219" y="61"/>
                            <a:pt x="114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6" name="Google Shape;456;p31"/>
                    <p:cNvSpPr/>
                    <p:nvPr/>
                  </p:nvSpPr>
                  <p:spPr>
                    <a:xfrm>
                      <a:off x="2228769" y="222482"/>
                      <a:ext cx="41524" cy="27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7" h="884" extrusionOk="0">
                          <a:moveTo>
                            <a:pt x="305" y="0"/>
                          </a:moveTo>
                          <a:cubicBezTo>
                            <a:pt x="214" y="61"/>
                            <a:pt x="153" y="91"/>
                            <a:pt x="61" y="152"/>
                          </a:cubicBezTo>
                          <a:lnTo>
                            <a:pt x="1" y="701"/>
                          </a:lnTo>
                          <a:cubicBezTo>
                            <a:pt x="92" y="777"/>
                            <a:pt x="153" y="823"/>
                            <a:pt x="229" y="884"/>
                          </a:cubicBezTo>
                          <a:lnTo>
                            <a:pt x="1052" y="884"/>
                          </a:lnTo>
                          <a:cubicBezTo>
                            <a:pt x="1143" y="808"/>
                            <a:pt x="1204" y="762"/>
                            <a:pt x="1296" y="701"/>
                          </a:cubicBezTo>
                          <a:lnTo>
                            <a:pt x="1357" y="152"/>
                          </a:lnTo>
                          <a:cubicBezTo>
                            <a:pt x="1265" y="91"/>
                            <a:pt x="1219" y="61"/>
                            <a:pt x="111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7" name="Google Shape;457;p31"/>
                    <p:cNvSpPr/>
                    <p:nvPr/>
                  </p:nvSpPr>
                  <p:spPr>
                    <a:xfrm>
                      <a:off x="2269804" y="222482"/>
                      <a:ext cx="40576" cy="27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6" h="884" extrusionOk="0">
                          <a:moveTo>
                            <a:pt x="305" y="0"/>
                          </a:moveTo>
                          <a:cubicBezTo>
                            <a:pt x="198" y="61"/>
                            <a:pt x="153" y="91"/>
                            <a:pt x="46" y="152"/>
                          </a:cubicBezTo>
                          <a:lnTo>
                            <a:pt x="0" y="701"/>
                          </a:lnTo>
                          <a:cubicBezTo>
                            <a:pt x="92" y="777"/>
                            <a:pt x="122" y="823"/>
                            <a:pt x="229" y="884"/>
                          </a:cubicBezTo>
                          <a:lnTo>
                            <a:pt x="1036" y="884"/>
                          </a:lnTo>
                          <a:cubicBezTo>
                            <a:pt x="1143" y="808"/>
                            <a:pt x="1189" y="762"/>
                            <a:pt x="1295" y="701"/>
                          </a:cubicBezTo>
                          <a:lnTo>
                            <a:pt x="1326" y="152"/>
                          </a:lnTo>
                          <a:cubicBezTo>
                            <a:pt x="1234" y="91"/>
                            <a:pt x="1173" y="61"/>
                            <a:pt x="1097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8" name="Google Shape;458;p31"/>
                    <p:cNvSpPr/>
                    <p:nvPr/>
                  </p:nvSpPr>
                  <p:spPr>
                    <a:xfrm>
                      <a:off x="2309431" y="222482"/>
                      <a:ext cx="40576" cy="27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6" h="884" extrusionOk="0">
                          <a:moveTo>
                            <a:pt x="275" y="0"/>
                          </a:moveTo>
                          <a:cubicBezTo>
                            <a:pt x="183" y="61"/>
                            <a:pt x="122" y="91"/>
                            <a:pt x="31" y="152"/>
                          </a:cubicBezTo>
                          <a:lnTo>
                            <a:pt x="0" y="701"/>
                          </a:lnTo>
                          <a:cubicBezTo>
                            <a:pt x="92" y="777"/>
                            <a:pt x="122" y="823"/>
                            <a:pt x="229" y="884"/>
                          </a:cubicBezTo>
                          <a:lnTo>
                            <a:pt x="1036" y="884"/>
                          </a:lnTo>
                          <a:cubicBezTo>
                            <a:pt x="1143" y="808"/>
                            <a:pt x="1189" y="762"/>
                            <a:pt x="1295" y="701"/>
                          </a:cubicBezTo>
                          <a:lnTo>
                            <a:pt x="1326" y="152"/>
                          </a:lnTo>
                          <a:cubicBezTo>
                            <a:pt x="1250" y="91"/>
                            <a:pt x="1189" y="61"/>
                            <a:pt x="1082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9" name="Google Shape;459;p31"/>
                    <p:cNvSpPr/>
                    <p:nvPr/>
                  </p:nvSpPr>
                  <p:spPr>
                    <a:xfrm>
                      <a:off x="2102881" y="249961"/>
                      <a:ext cx="42473" cy="28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8" h="916" extrusionOk="0">
                          <a:moveTo>
                            <a:pt x="366" y="1"/>
                          </a:moveTo>
                          <a:cubicBezTo>
                            <a:pt x="260" y="77"/>
                            <a:pt x="184" y="108"/>
                            <a:pt x="92" y="169"/>
                          </a:cubicBezTo>
                          <a:lnTo>
                            <a:pt x="1" y="748"/>
                          </a:lnTo>
                          <a:cubicBezTo>
                            <a:pt x="77" y="824"/>
                            <a:pt x="138" y="854"/>
                            <a:pt x="214" y="915"/>
                          </a:cubicBezTo>
                          <a:lnTo>
                            <a:pt x="1037" y="915"/>
                          </a:lnTo>
                          <a:cubicBezTo>
                            <a:pt x="1128" y="839"/>
                            <a:pt x="1204" y="793"/>
                            <a:pt x="1296" y="748"/>
                          </a:cubicBezTo>
                          <a:lnTo>
                            <a:pt x="1387" y="169"/>
                          </a:lnTo>
                          <a:cubicBezTo>
                            <a:pt x="1311" y="92"/>
                            <a:pt x="1281" y="62"/>
                            <a:pt x="1189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0" name="Google Shape;460;p31"/>
                    <p:cNvSpPr/>
                    <p:nvPr/>
                  </p:nvSpPr>
                  <p:spPr>
                    <a:xfrm>
                      <a:off x="2144374" y="249961"/>
                      <a:ext cx="42014" cy="28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916" extrusionOk="0">
                          <a:moveTo>
                            <a:pt x="366" y="1"/>
                          </a:moveTo>
                          <a:cubicBezTo>
                            <a:pt x="245" y="77"/>
                            <a:pt x="184" y="108"/>
                            <a:pt x="92" y="169"/>
                          </a:cubicBezTo>
                          <a:lnTo>
                            <a:pt x="1" y="748"/>
                          </a:lnTo>
                          <a:cubicBezTo>
                            <a:pt x="77" y="824"/>
                            <a:pt x="138" y="854"/>
                            <a:pt x="214" y="915"/>
                          </a:cubicBezTo>
                          <a:lnTo>
                            <a:pt x="1022" y="915"/>
                          </a:lnTo>
                          <a:cubicBezTo>
                            <a:pt x="1144" y="839"/>
                            <a:pt x="1204" y="793"/>
                            <a:pt x="1296" y="748"/>
                          </a:cubicBezTo>
                          <a:lnTo>
                            <a:pt x="1372" y="169"/>
                          </a:lnTo>
                          <a:cubicBezTo>
                            <a:pt x="1296" y="92"/>
                            <a:pt x="1235" y="62"/>
                            <a:pt x="117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1" name="Google Shape;461;p31"/>
                    <p:cNvSpPr/>
                    <p:nvPr/>
                  </p:nvSpPr>
                  <p:spPr>
                    <a:xfrm>
                      <a:off x="2184950" y="249961"/>
                      <a:ext cx="41983" cy="28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916" extrusionOk="0">
                          <a:moveTo>
                            <a:pt x="351" y="1"/>
                          </a:moveTo>
                          <a:cubicBezTo>
                            <a:pt x="229" y="77"/>
                            <a:pt x="183" y="108"/>
                            <a:pt x="77" y="169"/>
                          </a:cubicBezTo>
                          <a:lnTo>
                            <a:pt x="0" y="748"/>
                          </a:lnTo>
                          <a:cubicBezTo>
                            <a:pt x="77" y="824"/>
                            <a:pt x="137" y="854"/>
                            <a:pt x="214" y="915"/>
                          </a:cubicBezTo>
                          <a:lnTo>
                            <a:pt x="1036" y="915"/>
                          </a:lnTo>
                          <a:cubicBezTo>
                            <a:pt x="1143" y="839"/>
                            <a:pt x="1204" y="793"/>
                            <a:pt x="1295" y="748"/>
                          </a:cubicBezTo>
                          <a:lnTo>
                            <a:pt x="1372" y="169"/>
                          </a:lnTo>
                          <a:cubicBezTo>
                            <a:pt x="1280" y="92"/>
                            <a:pt x="1250" y="62"/>
                            <a:pt x="117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2" name="Google Shape;462;p31"/>
                    <p:cNvSpPr/>
                    <p:nvPr/>
                  </p:nvSpPr>
                  <p:spPr>
                    <a:xfrm>
                      <a:off x="2225495" y="249961"/>
                      <a:ext cx="42014" cy="28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916" extrusionOk="0">
                          <a:moveTo>
                            <a:pt x="321" y="1"/>
                          </a:moveTo>
                          <a:cubicBezTo>
                            <a:pt x="199" y="77"/>
                            <a:pt x="153" y="108"/>
                            <a:pt x="47" y="169"/>
                          </a:cubicBezTo>
                          <a:lnTo>
                            <a:pt x="1" y="748"/>
                          </a:lnTo>
                          <a:cubicBezTo>
                            <a:pt x="92" y="824"/>
                            <a:pt x="123" y="854"/>
                            <a:pt x="229" y="915"/>
                          </a:cubicBezTo>
                          <a:lnTo>
                            <a:pt x="1037" y="915"/>
                          </a:lnTo>
                          <a:cubicBezTo>
                            <a:pt x="1159" y="839"/>
                            <a:pt x="1220" y="793"/>
                            <a:pt x="1311" y="748"/>
                          </a:cubicBezTo>
                          <a:lnTo>
                            <a:pt x="1372" y="169"/>
                          </a:lnTo>
                          <a:cubicBezTo>
                            <a:pt x="1296" y="92"/>
                            <a:pt x="1235" y="62"/>
                            <a:pt x="114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3" name="Google Shape;463;p31"/>
                    <p:cNvSpPr/>
                    <p:nvPr/>
                  </p:nvSpPr>
                  <p:spPr>
                    <a:xfrm>
                      <a:off x="2267478" y="249961"/>
                      <a:ext cx="40576" cy="28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6" h="916" extrusionOk="0">
                          <a:moveTo>
                            <a:pt x="305" y="1"/>
                          </a:moveTo>
                          <a:cubicBezTo>
                            <a:pt x="198" y="77"/>
                            <a:pt x="152" y="108"/>
                            <a:pt x="46" y="169"/>
                          </a:cubicBezTo>
                          <a:lnTo>
                            <a:pt x="0" y="748"/>
                          </a:lnTo>
                          <a:cubicBezTo>
                            <a:pt x="92" y="824"/>
                            <a:pt x="122" y="854"/>
                            <a:pt x="229" y="915"/>
                          </a:cubicBezTo>
                          <a:lnTo>
                            <a:pt x="1036" y="915"/>
                          </a:lnTo>
                          <a:cubicBezTo>
                            <a:pt x="1143" y="839"/>
                            <a:pt x="1189" y="793"/>
                            <a:pt x="1295" y="748"/>
                          </a:cubicBezTo>
                          <a:lnTo>
                            <a:pt x="1326" y="169"/>
                          </a:lnTo>
                          <a:cubicBezTo>
                            <a:pt x="1234" y="92"/>
                            <a:pt x="1173" y="62"/>
                            <a:pt x="1112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4" name="Google Shape;464;p31"/>
                    <p:cNvSpPr/>
                    <p:nvPr/>
                  </p:nvSpPr>
                  <p:spPr>
                    <a:xfrm>
                      <a:off x="2307564" y="249961"/>
                      <a:ext cx="40576" cy="28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6" h="916" extrusionOk="0">
                          <a:moveTo>
                            <a:pt x="290" y="1"/>
                          </a:moveTo>
                          <a:cubicBezTo>
                            <a:pt x="183" y="77"/>
                            <a:pt x="138" y="108"/>
                            <a:pt x="31" y="169"/>
                          </a:cubicBezTo>
                          <a:lnTo>
                            <a:pt x="0" y="748"/>
                          </a:lnTo>
                          <a:cubicBezTo>
                            <a:pt x="92" y="824"/>
                            <a:pt x="138" y="854"/>
                            <a:pt x="229" y="915"/>
                          </a:cubicBezTo>
                          <a:lnTo>
                            <a:pt x="1052" y="915"/>
                          </a:lnTo>
                          <a:cubicBezTo>
                            <a:pt x="1143" y="839"/>
                            <a:pt x="1204" y="793"/>
                            <a:pt x="1295" y="748"/>
                          </a:cubicBezTo>
                          <a:lnTo>
                            <a:pt x="1326" y="169"/>
                          </a:lnTo>
                          <a:cubicBezTo>
                            <a:pt x="1235" y="92"/>
                            <a:pt x="1204" y="62"/>
                            <a:pt x="109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5" name="Google Shape;465;p31"/>
                    <p:cNvSpPr/>
                    <p:nvPr/>
                  </p:nvSpPr>
                  <p:spPr>
                    <a:xfrm>
                      <a:off x="2098229" y="277960"/>
                      <a:ext cx="43391" cy="279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915" extrusionOk="0">
                          <a:moveTo>
                            <a:pt x="366" y="0"/>
                          </a:moveTo>
                          <a:cubicBezTo>
                            <a:pt x="275" y="76"/>
                            <a:pt x="214" y="107"/>
                            <a:pt x="92" y="168"/>
                          </a:cubicBezTo>
                          <a:lnTo>
                            <a:pt x="0" y="747"/>
                          </a:lnTo>
                          <a:cubicBezTo>
                            <a:pt x="77" y="792"/>
                            <a:pt x="138" y="838"/>
                            <a:pt x="214" y="914"/>
                          </a:cubicBezTo>
                          <a:lnTo>
                            <a:pt x="1052" y="914"/>
                          </a:lnTo>
                          <a:cubicBezTo>
                            <a:pt x="1143" y="838"/>
                            <a:pt x="1204" y="823"/>
                            <a:pt x="1311" y="747"/>
                          </a:cubicBezTo>
                          <a:lnTo>
                            <a:pt x="1417" y="168"/>
                          </a:lnTo>
                          <a:cubicBezTo>
                            <a:pt x="1341" y="107"/>
                            <a:pt x="1280" y="76"/>
                            <a:pt x="1189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6" name="Google Shape;466;p31"/>
                    <p:cNvSpPr/>
                    <p:nvPr/>
                  </p:nvSpPr>
                  <p:spPr>
                    <a:xfrm>
                      <a:off x="2139723" y="277960"/>
                      <a:ext cx="42442" cy="279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915" extrusionOk="0">
                          <a:moveTo>
                            <a:pt x="366" y="0"/>
                          </a:moveTo>
                          <a:cubicBezTo>
                            <a:pt x="259" y="76"/>
                            <a:pt x="214" y="107"/>
                            <a:pt x="92" y="168"/>
                          </a:cubicBezTo>
                          <a:lnTo>
                            <a:pt x="0" y="747"/>
                          </a:lnTo>
                          <a:cubicBezTo>
                            <a:pt x="77" y="792"/>
                            <a:pt x="138" y="838"/>
                            <a:pt x="214" y="914"/>
                          </a:cubicBezTo>
                          <a:lnTo>
                            <a:pt x="1052" y="914"/>
                          </a:lnTo>
                          <a:cubicBezTo>
                            <a:pt x="1143" y="838"/>
                            <a:pt x="1204" y="823"/>
                            <a:pt x="1311" y="747"/>
                          </a:cubicBezTo>
                          <a:lnTo>
                            <a:pt x="1387" y="168"/>
                          </a:lnTo>
                          <a:cubicBezTo>
                            <a:pt x="1311" y="107"/>
                            <a:pt x="1250" y="76"/>
                            <a:pt x="117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7" name="Google Shape;467;p31"/>
                    <p:cNvSpPr/>
                    <p:nvPr/>
                  </p:nvSpPr>
                  <p:spPr>
                    <a:xfrm>
                      <a:off x="2181217" y="277960"/>
                      <a:ext cx="42442" cy="279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915" extrusionOk="0">
                          <a:moveTo>
                            <a:pt x="336" y="0"/>
                          </a:moveTo>
                          <a:cubicBezTo>
                            <a:pt x="229" y="76"/>
                            <a:pt x="168" y="107"/>
                            <a:pt x="77" y="168"/>
                          </a:cubicBezTo>
                          <a:lnTo>
                            <a:pt x="0" y="747"/>
                          </a:lnTo>
                          <a:cubicBezTo>
                            <a:pt x="92" y="792"/>
                            <a:pt x="122" y="838"/>
                            <a:pt x="229" y="914"/>
                          </a:cubicBezTo>
                          <a:lnTo>
                            <a:pt x="1037" y="914"/>
                          </a:lnTo>
                          <a:cubicBezTo>
                            <a:pt x="1158" y="838"/>
                            <a:pt x="1219" y="823"/>
                            <a:pt x="1311" y="747"/>
                          </a:cubicBezTo>
                          <a:lnTo>
                            <a:pt x="1387" y="168"/>
                          </a:lnTo>
                          <a:cubicBezTo>
                            <a:pt x="1296" y="107"/>
                            <a:pt x="1250" y="76"/>
                            <a:pt x="1158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8" name="Google Shape;468;p31"/>
                    <p:cNvSpPr/>
                    <p:nvPr/>
                  </p:nvSpPr>
                  <p:spPr>
                    <a:xfrm>
                      <a:off x="2221762" y="277960"/>
                      <a:ext cx="42473" cy="279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8" h="915" extrusionOk="0">
                          <a:moveTo>
                            <a:pt x="351" y="0"/>
                          </a:moveTo>
                          <a:cubicBezTo>
                            <a:pt x="230" y="76"/>
                            <a:pt x="169" y="107"/>
                            <a:pt x="77" y="168"/>
                          </a:cubicBezTo>
                          <a:lnTo>
                            <a:pt x="1" y="747"/>
                          </a:lnTo>
                          <a:cubicBezTo>
                            <a:pt x="92" y="792"/>
                            <a:pt x="138" y="838"/>
                            <a:pt x="230" y="914"/>
                          </a:cubicBezTo>
                          <a:lnTo>
                            <a:pt x="1068" y="914"/>
                          </a:lnTo>
                          <a:cubicBezTo>
                            <a:pt x="1189" y="838"/>
                            <a:pt x="1235" y="823"/>
                            <a:pt x="1342" y="747"/>
                          </a:cubicBezTo>
                          <a:lnTo>
                            <a:pt x="1387" y="168"/>
                          </a:lnTo>
                          <a:cubicBezTo>
                            <a:pt x="1311" y="107"/>
                            <a:pt x="1266" y="76"/>
                            <a:pt x="1159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9" name="Google Shape;469;p31"/>
                    <p:cNvSpPr/>
                    <p:nvPr/>
                  </p:nvSpPr>
                  <p:spPr>
                    <a:xfrm>
                      <a:off x="2263745" y="277960"/>
                      <a:ext cx="41983" cy="279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915" extrusionOk="0">
                          <a:moveTo>
                            <a:pt x="320" y="0"/>
                          </a:moveTo>
                          <a:cubicBezTo>
                            <a:pt x="214" y="76"/>
                            <a:pt x="153" y="107"/>
                            <a:pt x="61" y="168"/>
                          </a:cubicBezTo>
                          <a:lnTo>
                            <a:pt x="0" y="747"/>
                          </a:lnTo>
                          <a:cubicBezTo>
                            <a:pt x="92" y="792"/>
                            <a:pt x="137" y="838"/>
                            <a:pt x="229" y="914"/>
                          </a:cubicBezTo>
                          <a:lnTo>
                            <a:pt x="1067" y="914"/>
                          </a:lnTo>
                          <a:cubicBezTo>
                            <a:pt x="1189" y="838"/>
                            <a:pt x="1234" y="823"/>
                            <a:pt x="1341" y="747"/>
                          </a:cubicBezTo>
                          <a:lnTo>
                            <a:pt x="1371" y="168"/>
                          </a:lnTo>
                          <a:cubicBezTo>
                            <a:pt x="1280" y="107"/>
                            <a:pt x="1219" y="76"/>
                            <a:pt x="114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Google Shape;470;p31"/>
                    <p:cNvSpPr/>
                    <p:nvPr/>
                  </p:nvSpPr>
                  <p:spPr>
                    <a:xfrm>
                      <a:off x="2305238" y="277960"/>
                      <a:ext cx="41524" cy="279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7" h="915" extrusionOk="0">
                          <a:moveTo>
                            <a:pt x="290" y="0"/>
                          </a:moveTo>
                          <a:cubicBezTo>
                            <a:pt x="183" y="76"/>
                            <a:pt x="137" y="107"/>
                            <a:pt x="31" y="168"/>
                          </a:cubicBezTo>
                          <a:lnTo>
                            <a:pt x="0" y="747"/>
                          </a:lnTo>
                          <a:cubicBezTo>
                            <a:pt x="92" y="792"/>
                            <a:pt x="137" y="838"/>
                            <a:pt x="229" y="914"/>
                          </a:cubicBezTo>
                          <a:lnTo>
                            <a:pt x="1067" y="914"/>
                          </a:lnTo>
                          <a:cubicBezTo>
                            <a:pt x="1158" y="838"/>
                            <a:pt x="1219" y="823"/>
                            <a:pt x="1311" y="747"/>
                          </a:cubicBezTo>
                          <a:lnTo>
                            <a:pt x="1356" y="168"/>
                          </a:lnTo>
                          <a:cubicBezTo>
                            <a:pt x="1250" y="107"/>
                            <a:pt x="1219" y="76"/>
                            <a:pt x="1097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Google Shape;471;p31"/>
                    <p:cNvSpPr/>
                    <p:nvPr/>
                  </p:nvSpPr>
                  <p:spPr>
                    <a:xfrm>
                      <a:off x="2093578" y="306846"/>
                      <a:ext cx="43391" cy="289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946" extrusionOk="0">
                          <a:moveTo>
                            <a:pt x="366" y="1"/>
                          </a:moveTo>
                          <a:cubicBezTo>
                            <a:pt x="274" y="62"/>
                            <a:pt x="213" y="107"/>
                            <a:pt x="92" y="184"/>
                          </a:cubicBezTo>
                          <a:lnTo>
                            <a:pt x="0" y="763"/>
                          </a:lnTo>
                          <a:cubicBezTo>
                            <a:pt x="76" y="823"/>
                            <a:pt x="137" y="869"/>
                            <a:pt x="213" y="945"/>
                          </a:cubicBezTo>
                          <a:lnTo>
                            <a:pt x="1051" y="945"/>
                          </a:lnTo>
                          <a:cubicBezTo>
                            <a:pt x="1143" y="884"/>
                            <a:pt x="1204" y="839"/>
                            <a:pt x="1310" y="763"/>
                          </a:cubicBezTo>
                          <a:lnTo>
                            <a:pt x="1417" y="184"/>
                          </a:lnTo>
                          <a:cubicBezTo>
                            <a:pt x="1341" y="123"/>
                            <a:pt x="1280" y="77"/>
                            <a:pt x="120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2" name="Google Shape;472;p31"/>
                    <p:cNvSpPr/>
                    <p:nvPr/>
                  </p:nvSpPr>
                  <p:spPr>
                    <a:xfrm>
                      <a:off x="2135531" y="306846"/>
                      <a:ext cx="43391" cy="289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946" extrusionOk="0">
                          <a:moveTo>
                            <a:pt x="366" y="1"/>
                          </a:moveTo>
                          <a:cubicBezTo>
                            <a:pt x="275" y="62"/>
                            <a:pt x="214" y="107"/>
                            <a:pt x="92" y="184"/>
                          </a:cubicBezTo>
                          <a:lnTo>
                            <a:pt x="0" y="763"/>
                          </a:lnTo>
                          <a:cubicBezTo>
                            <a:pt x="92" y="823"/>
                            <a:pt x="137" y="869"/>
                            <a:pt x="229" y="945"/>
                          </a:cubicBezTo>
                          <a:lnTo>
                            <a:pt x="1067" y="945"/>
                          </a:lnTo>
                          <a:cubicBezTo>
                            <a:pt x="1158" y="884"/>
                            <a:pt x="1219" y="839"/>
                            <a:pt x="1341" y="763"/>
                          </a:cubicBezTo>
                          <a:lnTo>
                            <a:pt x="1417" y="184"/>
                          </a:lnTo>
                          <a:cubicBezTo>
                            <a:pt x="1311" y="123"/>
                            <a:pt x="1265" y="77"/>
                            <a:pt x="120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3" name="Google Shape;473;p31"/>
                    <p:cNvSpPr/>
                    <p:nvPr/>
                  </p:nvSpPr>
                  <p:spPr>
                    <a:xfrm>
                      <a:off x="2177024" y="306846"/>
                      <a:ext cx="42932" cy="289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3" h="946" extrusionOk="0">
                          <a:moveTo>
                            <a:pt x="336" y="1"/>
                          </a:moveTo>
                          <a:cubicBezTo>
                            <a:pt x="244" y="62"/>
                            <a:pt x="183" y="107"/>
                            <a:pt x="77" y="184"/>
                          </a:cubicBezTo>
                          <a:lnTo>
                            <a:pt x="0" y="763"/>
                          </a:lnTo>
                          <a:cubicBezTo>
                            <a:pt x="92" y="823"/>
                            <a:pt x="137" y="869"/>
                            <a:pt x="229" y="945"/>
                          </a:cubicBezTo>
                          <a:lnTo>
                            <a:pt x="1067" y="945"/>
                          </a:lnTo>
                          <a:cubicBezTo>
                            <a:pt x="1158" y="884"/>
                            <a:pt x="1219" y="839"/>
                            <a:pt x="1326" y="763"/>
                          </a:cubicBezTo>
                          <a:lnTo>
                            <a:pt x="1402" y="184"/>
                          </a:lnTo>
                          <a:cubicBezTo>
                            <a:pt x="1311" y="123"/>
                            <a:pt x="1280" y="77"/>
                            <a:pt x="117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4" name="Google Shape;474;p31"/>
                    <p:cNvSpPr/>
                    <p:nvPr/>
                  </p:nvSpPr>
                  <p:spPr>
                    <a:xfrm>
                      <a:off x="2218977" y="306846"/>
                      <a:ext cx="42473" cy="289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8" h="946" extrusionOk="0">
                          <a:moveTo>
                            <a:pt x="336" y="1"/>
                          </a:moveTo>
                          <a:cubicBezTo>
                            <a:pt x="229" y="62"/>
                            <a:pt x="168" y="107"/>
                            <a:pt x="77" y="184"/>
                          </a:cubicBezTo>
                          <a:lnTo>
                            <a:pt x="1" y="763"/>
                          </a:lnTo>
                          <a:cubicBezTo>
                            <a:pt x="92" y="823"/>
                            <a:pt x="138" y="869"/>
                            <a:pt x="229" y="945"/>
                          </a:cubicBezTo>
                          <a:lnTo>
                            <a:pt x="1067" y="945"/>
                          </a:lnTo>
                          <a:cubicBezTo>
                            <a:pt x="1174" y="884"/>
                            <a:pt x="1235" y="839"/>
                            <a:pt x="1326" y="763"/>
                          </a:cubicBezTo>
                          <a:lnTo>
                            <a:pt x="1387" y="184"/>
                          </a:lnTo>
                          <a:cubicBezTo>
                            <a:pt x="1311" y="123"/>
                            <a:pt x="1250" y="77"/>
                            <a:pt x="117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5" name="Google Shape;475;p31"/>
                    <p:cNvSpPr/>
                    <p:nvPr/>
                  </p:nvSpPr>
                  <p:spPr>
                    <a:xfrm>
                      <a:off x="2260930" y="306846"/>
                      <a:ext cx="42473" cy="289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8" h="946" extrusionOk="0">
                          <a:moveTo>
                            <a:pt x="321" y="1"/>
                          </a:moveTo>
                          <a:cubicBezTo>
                            <a:pt x="214" y="62"/>
                            <a:pt x="153" y="107"/>
                            <a:pt x="62" y="184"/>
                          </a:cubicBezTo>
                          <a:lnTo>
                            <a:pt x="1" y="763"/>
                          </a:lnTo>
                          <a:cubicBezTo>
                            <a:pt x="92" y="823"/>
                            <a:pt x="138" y="869"/>
                            <a:pt x="229" y="945"/>
                          </a:cubicBezTo>
                          <a:lnTo>
                            <a:pt x="1067" y="945"/>
                          </a:lnTo>
                          <a:cubicBezTo>
                            <a:pt x="1174" y="884"/>
                            <a:pt x="1235" y="839"/>
                            <a:pt x="1326" y="763"/>
                          </a:cubicBezTo>
                          <a:lnTo>
                            <a:pt x="1387" y="184"/>
                          </a:lnTo>
                          <a:cubicBezTo>
                            <a:pt x="1296" y="123"/>
                            <a:pt x="1235" y="77"/>
                            <a:pt x="1159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6" name="Google Shape;476;p31"/>
                    <p:cNvSpPr/>
                    <p:nvPr/>
                  </p:nvSpPr>
                  <p:spPr>
                    <a:xfrm>
                      <a:off x="2302913" y="306846"/>
                      <a:ext cx="41983" cy="289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946" extrusionOk="0">
                          <a:moveTo>
                            <a:pt x="320" y="1"/>
                          </a:moveTo>
                          <a:cubicBezTo>
                            <a:pt x="213" y="62"/>
                            <a:pt x="152" y="107"/>
                            <a:pt x="61" y="184"/>
                          </a:cubicBezTo>
                          <a:lnTo>
                            <a:pt x="0" y="763"/>
                          </a:lnTo>
                          <a:cubicBezTo>
                            <a:pt x="91" y="823"/>
                            <a:pt x="137" y="869"/>
                            <a:pt x="229" y="945"/>
                          </a:cubicBezTo>
                          <a:lnTo>
                            <a:pt x="1067" y="945"/>
                          </a:lnTo>
                          <a:cubicBezTo>
                            <a:pt x="1173" y="884"/>
                            <a:pt x="1234" y="839"/>
                            <a:pt x="1326" y="763"/>
                          </a:cubicBezTo>
                          <a:lnTo>
                            <a:pt x="1371" y="184"/>
                          </a:lnTo>
                          <a:cubicBezTo>
                            <a:pt x="1280" y="123"/>
                            <a:pt x="1219" y="77"/>
                            <a:pt x="1158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Google Shape;477;p31"/>
                    <p:cNvSpPr/>
                    <p:nvPr/>
                  </p:nvSpPr>
                  <p:spPr>
                    <a:xfrm>
                      <a:off x="2087978" y="336681"/>
                      <a:ext cx="43850" cy="298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3" h="976" extrusionOk="0">
                          <a:moveTo>
                            <a:pt x="396" y="1"/>
                          </a:moveTo>
                          <a:cubicBezTo>
                            <a:pt x="275" y="62"/>
                            <a:pt x="229" y="92"/>
                            <a:pt x="107" y="168"/>
                          </a:cubicBezTo>
                          <a:lnTo>
                            <a:pt x="0" y="778"/>
                          </a:lnTo>
                          <a:cubicBezTo>
                            <a:pt x="92" y="854"/>
                            <a:pt x="122" y="900"/>
                            <a:pt x="229" y="976"/>
                          </a:cubicBezTo>
                          <a:lnTo>
                            <a:pt x="1052" y="976"/>
                          </a:lnTo>
                          <a:lnTo>
                            <a:pt x="1341" y="778"/>
                          </a:lnTo>
                          <a:lnTo>
                            <a:pt x="1432" y="168"/>
                          </a:lnTo>
                          <a:cubicBezTo>
                            <a:pt x="1372" y="123"/>
                            <a:pt x="1311" y="77"/>
                            <a:pt x="123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" name="Google Shape;478;p31"/>
                    <p:cNvSpPr/>
                    <p:nvPr/>
                  </p:nvSpPr>
                  <p:spPr>
                    <a:xfrm>
                      <a:off x="2130849" y="336681"/>
                      <a:ext cx="43880" cy="298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4" h="976" extrusionOk="0">
                          <a:moveTo>
                            <a:pt x="367" y="1"/>
                          </a:moveTo>
                          <a:cubicBezTo>
                            <a:pt x="275" y="62"/>
                            <a:pt x="214" y="92"/>
                            <a:pt x="92" y="168"/>
                          </a:cubicBezTo>
                          <a:lnTo>
                            <a:pt x="1" y="778"/>
                          </a:lnTo>
                          <a:cubicBezTo>
                            <a:pt x="92" y="854"/>
                            <a:pt x="138" y="900"/>
                            <a:pt x="230" y="976"/>
                          </a:cubicBezTo>
                          <a:lnTo>
                            <a:pt x="1083" y="976"/>
                          </a:lnTo>
                          <a:cubicBezTo>
                            <a:pt x="1189" y="900"/>
                            <a:pt x="1235" y="854"/>
                            <a:pt x="1357" y="778"/>
                          </a:cubicBezTo>
                          <a:lnTo>
                            <a:pt x="1433" y="168"/>
                          </a:lnTo>
                          <a:cubicBezTo>
                            <a:pt x="1342" y="123"/>
                            <a:pt x="1281" y="77"/>
                            <a:pt x="1205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" name="Google Shape;479;p31"/>
                    <p:cNvSpPr/>
                    <p:nvPr/>
                  </p:nvSpPr>
                  <p:spPr>
                    <a:xfrm>
                      <a:off x="2172832" y="336681"/>
                      <a:ext cx="43850" cy="298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3" h="976" extrusionOk="0">
                          <a:moveTo>
                            <a:pt x="351" y="1"/>
                          </a:moveTo>
                          <a:cubicBezTo>
                            <a:pt x="244" y="62"/>
                            <a:pt x="198" y="92"/>
                            <a:pt x="76" y="168"/>
                          </a:cubicBezTo>
                          <a:lnTo>
                            <a:pt x="0" y="778"/>
                          </a:lnTo>
                          <a:cubicBezTo>
                            <a:pt x="92" y="854"/>
                            <a:pt x="137" y="900"/>
                            <a:pt x="229" y="976"/>
                          </a:cubicBezTo>
                          <a:lnTo>
                            <a:pt x="1082" y="976"/>
                          </a:lnTo>
                          <a:cubicBezTo>
                            <a:pt x="1189" y="900"/>
                            <a:pt x="1234" y="854"/>
                            <a:pt x="1356" y="778"/>
                          </a:cubicBezTo>
                          <a:lnTo>
                            <a:pt x="1432" y="168"/>
                          </a:lnTo>
                          <a:cubicBezTo>
                            <a:pt x="1341" y="123"/>
                            <a:pt x="1295" y="77"/>
                            <a:pt x="1189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" name="Google Shape;480;p31"/>
                    <p:cNvSpPr/>
                    <p:nvPr/>
                  </p:nvSpPr>
                  <p:spPr>
                    <a:xfrm>
                      <a:off x="2215244" y="336681"/>
                      <a:ext cx="43391" cy="298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976" extrusionOk="0">
                          <a:moveTo>
                            <a:pt x="351" y="1"/>
                          </a:moveTo>
                          <a:cubicBezTo>
                            <a:pt x="260" y="62"/>
                            <a:pt x="199" y="92"/>
                            <a:pt x="77" y="168"/>
                          </a:cubicBezTo>
                          <a:lnTo>
                            <a:pt x="1" y="778"/>
                          </a:lnTo>
                          <a:cubicBezTo>
                            <a:pt x="107" y="854"/>
                            <a:pt x="138" y="900"/>
                            <a:pt x="229" y="976"/>
                          </a:cubicBezTo>
                          <a:lnTo>
                            <a:pt x="1098" y="976"/>
                          </a:lnTo>
                          <a:cubicBezTo>
                            <a:pt x="1189" y="900"/>
                            <a:pt x="1250" y="854"/>
                            <a:pt x="1357" y="778"/>
                          </a:cubicBezTo>
                          <a:lnTo>
                            <a:pt x="1418" y="168"/>
                          </a:lnTo>
                          <a:cubicBezTo>
                            <a:pt x="1326" y="123"/>
                            <a:pt x="1281" y="77"/>
                            <a:pt x="1189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" name="Google Shape;481;p31"/>
                    <p:cNvSpPr/>
                    <p:nvPr/>
                  </p:nvSpPr>
                  <p:spPr>
                    <a:xfrm>
                      <a:off x="2257196" y="336681"/>
                      <a:ext cx="43391" cy="298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976" extrusionOk="0">
                          <a:moveTo>
                            <a:pt x="336" y="1"/>
                          </a:moveTo>
                          <a:cubicBezTo>
                            <a:pt x="229" y="62"/>
                            <a:pt x="153" y="92"/>
                            <a:pt x="62" y="168"/>
                          </a:cubicBezTo>
                          <a:lnTo>
                            <a:pt x="1" y="778"/>
                          </a:lnTo>
                          <a:cubicBezTo>
                            <a:pt x="108" y="854"/>
                            <a:pt x="138" y="900"/>
                            <a:pt x="229" y="976"/>
                          </a:cubicBezTo>
                          <a:lnTo>
                            <a:pt x="1098" y="976"/>
                          </a:lnTo>
                          <a:cubicBezTo>
                            <a:pt x="1189" y="900"/>
                            <a:pt x="1266" y="854"/>
                            <a:pt x="1357" y="778"/>
                          </a:cubicBezTo>
                          <a:lnTo>
                            <a:pt x="1418" y="168"/>
                          </a:lnTo>
                          <a:cubicBezTo>
                            <a:pt x="1342" y="123"/>
                            <a:pt x="1281" y="77"/>
                            <a:pt x="117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" name="Google Shape;482;p31"/>
                    <p:cNvSpPr/>
                    <p:nvPr/>
                  </p:nvSpPr>
                  <p:spPr>
                    <a:xfrm>
                      <a:off x="2300557" y="336681"/>
                      <a:ext cx="42473" cy="298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8" h="976" extrusionOk="0">
                          <a:moveTo>
                            <a:pt x="321" y="1"/>
                          </a:moveTo>
                          <a:cubicBezTo>
                            <a:pt x="214" y="62"/>
                            <a:pt x="153" y="92"/>
                            <a:pt x="62" y="168"/>
                          </a:cubicBezTo>
                          <a:lnTo>
                            <a:pt x="1" y="778"/>
                          </a:lnTo>
                          <a:cubicBezTo>
                            <a:pt x="77" y="854"/>
                            <a:pt x="138" y="900"/>
                            <a:pt x="229" y="976"/>
                          </a:cubicBezTo>
                          <a:lnTo>
                            <a:pt x="1083" y="976"/>
                          </a:lnTo>
                          <a:cubicBezTo>
                            <a:pt x="1205" y="900"/>
                            <a:pt x="1250" y="854"/>
                            <a:pt x="1357" y="778"/>
                          </a:cubicBezTo>
                          <a:lnTo>
                            <a:pt x="1387" y="168"/>
                          </a:lnTo>
                          <a:cubicBezTo>
                            <a:pt x="1296" y="123"/>
                            <a:pt x="1235" y="77"/>
                            <a:pt x="1159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" name="Google Shape;483;p31"/>
                    <p:cNvSpPr/>
                    <p:nvPr/>
                  </p:nvSpPr>
                  <p:spPr>
                    <a:xfrm>
                      <a:off x="2082379" y="367006"/>
                      <a:ext cx="45257" cy="30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79" h="1006" extrusionOk="0">
                          <a:moveTo>
                            <a:pt x="412" y="0"/>
                          </a:moveTo>
                          <a:lnTo>
                            <a:pt x="122" y="198"/>
                          </a:lnTo>
                          <a:lnTo>
                            <a:pt x="0" y="823"/>
                          </a:lnTo>
                          <a:cubicBezTo>
                            <a:pt x="107" y="899"/>
                            <a:pt x="138" y="930"/>
                            <a:pt x="229" y="1006"/>
                          </a:cubicBezTo>
                          <a:lnTo>
                            <a:pt x="1097" y="1006"/>
                          </a:lnTo>
                          <a:lnTo>
                            <a:pt x="1372" y="823"/>
                          </a:lnTo>
                          <a:lnTo>
                            <a:pt x="1478" y="198"/>
                          </a:lnTo>
                          <a:cubicBezTo>
                            <a:pt x="1402" y="122"/>
                            <a:pt x="1341" y="76"/>
                            <a:pt x="1265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" name="Google Shape;484;p31"/>
                    <p:cNvSpPr/>
                    <p:nvPr/>
                  </p:nvSpPr>
                  <p:spPr>
                    <a:xfrm>
                      <a:off x="2125280" y="367006"/>
                      <a:ext cx="44768" cy="30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63" h="1006" extrusionOk="0">
                          <a:moveTo>
                            <a:pt x="381" y="0"/>
                          </a:moveTo>
                          <a:lnTo>
                            <a:pt x="92" y="198"/>
                          </a:lnTo>
                          <a:lnTo>
                            <a:pt x="0" y="823"/>
                          </a:lnTo>
                          <a:cubicBezTo>
                            <a:pt x="92" y="899"/>
                            <a:pt x="122" y="930"/>
                            <a:pt x="213" y="1006"/>
                          </a:cubicBezTo>
                          <a:lnTo>
                            <a:pt x="1082" y="1006"/>
                          </a:lnTo>
                          <a:lnTo>
                            <a:pt x="1371" y="823"/>
                          </a:lnTo>
                          <a:lnTo>
                            <a:pt x="1463" y="198"/>
                          </a:lnTo>
                          <a:cubicBezTo>
                            <a:pt x="1387" y="122"/>
                            <a:pt x="1326" y="76"/>
                            <a:pt x="123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" name="Google Shape;485;p31"/>
                    <p:cNvSpPr/>
                    <p:nvPr/>
                  </p:nvSpPr>
                  <p:spPr>
                    <a:xfrm>
                      <a:off x="2168640" y="367006"/>
                      <a:ext cx="44309" cy="30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8" h="1006" extrusionOk="0">
                          <a:moveTo>
                            <a:pt x="366" y="0"/>
                          </a:moveTo>
                          <a:lnTo>
                            <a:pt x="76" y="198"/>
                          </a:lnTo>
                          <a:lnTo>
                            <a:pt x="0" y="823"/>
                          </a:lnTo>
                          <a:cubicBezTo>
                            <a:pt x="107" y="899"/>
                            <a:pt x="137" y="930"/>
                            <a:pt x="229" y="1006"/>
                          </a:cubicBezTo>
                          <a:lnTo>
                            <a:pt x="1097" y="1006"/>
                          </a:lnTo>
                          <a:lnTo>
                            <a:pt x="1371" y="823"/>
                          </a:lnTo>
                          <a:lnTo>
                            <a:pt x="1448" y="198"/>
                          </a:lnTo>
                          <a:cubicBezTo>
                            <a:pt x="1356" y="122"/>
                            <a:pt x="1295" y="76"/>
                            <a:pt x="1219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" name="Google Shape;486;p31"/>
                    <p:cNvSpPr/>
                    <p:nvPr/>
                  </p:nvSpPr>
                  <p:spPr>
                    <a:xfrm>
                      <a:off x="2212459" y="367006"/>
                      <a:ext cx="43391" cy="30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1006" extrusionOk="0">
                          <a:moveTo>
                            <a:pt x="351" y="0"/>
                          </a:moveTo>
                          <a:cubicBezTo>
                            <a:pt x="244" y="76"/>
                            <a:pt x="198" y="122"/>
                            <a:pt x="76" y="198"/>
                          </a:cubicBezTo>
                          <a:lnTo>
                            <a:pt x="0" y="823"/>
                          </a:lnTo>
                          <a:cubicBezTo>
                            <a:pt x="92" y="899"/>
                            <a:pt x="137" y="930"/>
                            <a:pt x="229" y="1006"/>
                          </a:cubicBezTo>
                          <a:lnTo>
                            <a:pt x="1082" y="1006"/>
                          </a:lnTo>
                          <a:cubicBezTo>
                            <a:pt x="1189" y="930"/>
                            <a:pt x="1234" y="899"/>
                            <a:pt x="1356" y="823"/>
                          </a:cubicBezTo>
                          <a:lnTo>
                            <a:pt x="1417" y="198"/>
                          </a:lnTo>
                          <a:cubicBezTo>
                            <a:pt x="1311" y="122"/>
                            <a:pt x="1265" y="76"/>
                            <a:pt x="120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" name="Google Shape;487;p31"/>
                    <p:cNvSpPr/>
                    <p:nvPr/>
                  </p:nvSpPr>
                  <p:spPr>
                    <a:xfrm>
                      <a:off x="2254871" y="367006"/>
                      <a:ext cx="43391" cy="30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1006" extrusionOk="0">
                          <a:moveTo>
                            <a:pt x="336" y="0"/>
                          </a:moveTo>
                          <a:cubicBezTo>
                            <a:pt x="229" y="76"/>
                            <a:pt x="184" y="122"/>
                            <a:pt x="62" y="198"/>
                          </a:cubicBezTo>
                          <a:lnTo>
                            <a:pt x="1" y="823"/>
                          </a:lnTo>
                          <a:cubicBezTo>
                            <a:pt x="77" y="899"/>
                            <a:pt x="138" y="930"/>
                            <a:pt x="229" y="1006"/>
                          </a:cubicBezTo>
                          <a:lnTo>
                            <a:pt x="1098" y="1006"/>
                          </a:lnTo>
                          <a:cubicBezTo>
                            <a:pt x="1189" y="930"/>
                            <a:pt x="1235" y="899"/>
                            <a:pt x="1357" y="823"/>
                          </a:cubicBezTo>
                          <a:lnTo>
                            <a:pt x="1418" y="198"/>
                          </a:lnTo>
                          <a:cubicBezTo>
                            <a:pt x="1326" y="122"/>
                            <a:pt x="1281" y="76"/>
                            <a:pt x="1189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" name="Google Shape;488;p31"/>
                    <p:cNvSpPr/>
                    <p:nvPr/>
                  </p:nvSpPr>
                  <p:spPr>
                    <a:xfrm>
                      <a:off x="2297772" y="367006"/>
                      <a:ext cx="42932" cy="30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3" h="1006" extrusionOk="0">
                          <a:moveTo>
                            <a:pt x="320" y="0"/>
                          </a:moveTo>
                          <a:cubicBezTo>
                            <a:pt x="229" y="76"/>
                            <a:pt x="153" y="122"/>
                            <a:pt x="46" y="198"/>
                          </a:cubicBezTo>
                          <a:lnTo>
                            <a:pt x="0" y="823"/>
                          </a:lnTo>
                          <a:cubicBezTo>
                            <a:pt x="92" y="899"/>
                            <a:pt x="153" y="930"/>
                            <a:pt x="244" y="1006"/>
                          </a:cubicBezTo>
                          <a:lnTo>
                            <a:pt x="1097" y="1006"/>
                          </a:lnTo>
                          <a:cubicBezTo>
                            <a:pt x="1189" y="930"/>
                            <a:pt x="1265" y="899"/>
                            <a:pt x="1372" y="823"/>
                          </a:cubicBezTo>
                          <a:lnTo>
                            <a:pt x="1402" y="198"/>
                          </a:lnTo>
                          <a:cubicBezTo>
                            <a:pt x="1311" y="122"/>
                            <a:pt x="1265" y="76"/>
                            <a:pt x="117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" name="Google Shape;489;p31"/>
                    <p:cNvSpPr/>
                    <p:nvPr/>
                  </p:nvSpPr>
                  <p:spPr>
                    <a:xfrm>
                      <a:off x="2077238" y="398218"/>
                      <a:ext cx="45716" cy="317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4" h="1038" extrusionOk="0">
                          <a:moveTo>
                            <a:pt x="397" y="1"/>
                          </a:moveTo>
                          <a:lnTo>
                            <a:pt x="123" y="199"/>
                          </a:lnTo>
                          <a:lnTo>
                            <a:pt x="1" y="854"/>
                          </a:lnTo>
                          <a:cubicBezTo>
                            <a:pt x="92" y="930"/>
                            <a:pt x="138" y="961"/>
                            <a:pt x="229" y="1037"/>
                          </a:cubicBezTo>
                          <a:lnTo>
                            <a:pt x="1113" y="1037"/>
                          </a:lnTo>
                          <a:lnTo>
                            <a:pt x="1387" y="854"/>
                          </a:lnTo>
                          <a:lnTo>
                            <a:pt x="1494" y="199"/>
                          </a:lnTo>
                          <a:cubicBezTo>
                            <a:pt x="1387" y="123"/>
                            <a:pt x="1342" y="92"/>
                            <a:pt x="1265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" name="Google Shape;490;p31"/>
                    <p:cNvSpPr/>
                    <p:nvPr/>
                  </p:nvSpPr>
                  <p:spPr>
                    <a:xfrm>
                      <a:off x="2120139" y="398218"/>
                      <a:ext cx="45716" cy="317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4" h="1038" extrusionOk="0">
                          <a:moveTo>
                            <a:pt x="381" y="1"/>
                          </a:moveTo>
                          <a:lnTo>
                            <a:pt x="107" y="199"/>
                          </a:lnTo>
                          <a:lnTo>
                            <a:pt x="1" y="854"/>
                          </a:lnTo>
                          <a:cubicBezTo>
                            <a:pt x="107" y="930"/>
                            <a:pt x="138" y="961"/>
                            <a:pt x="229" y="1037"/>
                          </a:cubicBezTo>
                          <a:lnTo>
                            <a:pt x="1113" y="1037"/>
                          </a:lnTo>
                          <a:lnTo>
                            <a:pt x="1402" y="854"/>
                          </a:lnTo>
                          <a:lnTo>
                            <a:pt x="1494" y="199"/>
                          </a:lnTo>
                          <a:cubicBezTo>
                            <a:pt x="1402" y="123"/>
                            <a:pt x="1357" y="92"/>
                            <a:pt x="1250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" name="Google Shape;491;p31"/>
                    <p:cNvSpPr/>
                    <p:nvPr/>
                  </p:nvSpPr>
                  <p:spPr>
                    <a:xfrm>
                      <a:off x="2163958" y="398218"/>
                      <a:ext cx="45257" cy="317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79" h="1038" extrusionOk="0">
                          <a:moveTo>
                            <a:pt x="382" y="1"/>
                          </a:moveTo>
                          <a:lnTo>
                            <a:pt x="107" y="199"/>
                          </a:lnTo>
                          <a:lnTo>
                            <a:pt x="1" y="854"/>
                          </a:lnTo>
                          <a:cubicBezTo>
                            <a:pt x="107" y="930"/>
                            <a:pt x="138" y="961"/>
                            <a:pt x="229" y="1037"/>
                          </a:cubicBezTo>
                          <a:lnTo>
                            <a:pt x="1113" y="1037"/>
                          </a:lnTo>
                          <a:lnTo>
                            <a:pt x="1402" y="854"/>
                          </a:lnTo>
                          <a:lnTo>
                            <a:pt x="1479" y="199"/>
                          </a:lnTo>
                          <a:cubicBezTo>
                            <a:pt x="1372" y="123"/>
                            <a:pt x="1342" y="92"/>
                            <a:pt x="1265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" name="Google Shape;492;p31"/>
                    <p:cNvSpPr/>
                    <p:nvPr/>
                  </p:nvSpPr>
                  <p:spPr>
                    <a:xfrm>
                      <a:off x="2208267" y="398218"/>
                      <a:ext cx="44309" cy="317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8" h="1038" extrusionOk="0">
                          <a:moveTo>
                            <a:pt x="366" y="1"/>
                          </a:moveTo>
                          <a:lnTo>
                            <a:pt x="76" y="199"/>
                          </a:lnTo>
                          <a:lnTo>
                            <a:pt x="0" y="854"/>
                          </a:lnTo>
                          <a:cubicBezTo>
                            <a:pt x="76" y="930"/>
                            <a:pt x="137" y="961"/>
                            <a:pt x="229" y="1037"/>
                          </a:cubicBezTo>
                          <a:lnTo>
                            <a:pt x="1112" y="1037"/>
                          </a:lnTo>
                          <a:lnTo>
                            <a:pt x="1402" y="854"/>
                          </a:lnTo>
                          <a:lnTo>
                            <a:pt x="1448" y="199"/>
                          </a:lnTo>
                          <a:cubicBezTo>
                            <a:pt x="1356" y="123"/>
                            <a:pt x="1295" y="92"/>
                            <a:pt x="1219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3" name="Google Shape;493;p31"/>
                    <p:cNvSpPr/>
                    <p:nvPr/>
                  </p:nvSpPr>
                  <p:spPr>
                    <a:xfrm>
                      <a:off x="2251627" y="398218"/>
                      <a:ext cx="44309" cy="317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8" h="1038" extrusionOk="0">
                          <a:moveTo>
                            <a:pt x="320" y="1"/>
                          </a:moveTo>
                          <a:cubicBezTo>
                            <a:pt x="229" y="92"/>
                            <a:pt x="168" y="123"/>
                            <a:pt x="61" y="199"/>
                          </a:cubicBezTo>
                          <a:lnTo>
                            <a:pt x="0" y="854"/>
                          </a:lnTo>
                          <a:cubicBezTo>
                            <a:pt x="92" y="930"/>
                            <a:pt x="152" y="961"/>
                            <a:pt x="244" y="1037"/>
                          </a:cubicBezTo>
                          <a:lnTo>
                            <a:pt x="1128" y="1037"/>
                          </a:lnTo>
                          <a:cubicBezTo>
                            <a:pt x="1219" y="961"/>
                            <a:pt x="1280" y="930"/>
                            <a:pt x="1387" y="854"/>
                          </a:cubicBezTo>
                          <a:lnTo>
                            <a:pt x="1448" y="199"/>
                          </a:lnTo>
                          <a:cubicBezTo>
                            <a:pt x="1356" y="123"/>
                            <a:pt x="1295" y="92"/>
                            <a:pt x="1173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4" name="Google Shape;494;p31"/>
                    <p:cNvSpPr/>
                    <p:nvPr/>
                  </p:nvSpPr>
                  <p:spPr>
                    <a:xfrm>
                      <a:off x="2295446" y="398218"/>
                      <a:ext cx="43391" cy="317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1038" extrusionOk="0">
                          <a:moveTo>
                            <a:pt x="320" y="1"/>
                          </a:moveTo>
                          <a:cubicBezTo>
                            <a:pt x="229" y="92"/>
                            <a:pt x="168" y="123"/>
                            <a:pt x="46" y="199"/>
                          </a:cubicBezTo>
                          <a:lnTo>
                            <a:pt x="0" y="854"/>
                          </a:lnTo>
                          <a:cubicBezTo>
                            <a:pt x="92" y="930"/>
                            <a:pt x="153" y="961"/>
                            <a:pt x="244" y="1037"/>
                          </a:cubicBezTo>
                          <a:lnTo>
                            <a:pt x="1112" y="1037"/>
                          </a:lnTo>
                          <a:cubicBezTo>
                            <a:pt x="1219" y="961"/>
                            <a:pt x="1265" y="930"/>
                            <a:pt x="1387" y="854"/>
                          </a:cubicBezTo>
                          <a:lnTo>
                            <a:pt x="1417" y="199"/>
                          </a:lnTo>
                          <a:cubicBezTo>
                            <a:pt x="1326" y="123"/>
                            <a:pt x="1265" y="92"/>
                            <a:pt x="1173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5" name="Google Shape;495;p31"/>
                  <p:cNvSpPr/>
                  <p:nvPr/>
                </p:nvSpPr>
                <p:spPr>
                  <a:xfrm>
                    <a:off x="2368642" y="195890"/>
                    <a:ext cx="39658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839" extrusionOk="0">
                        <a:moveTo>
                          <a:pt x="290" y="1"/>
                        </a:moveTo>
                        <a:cubicBezTo>
                          <a:pt x="198" y="46"/>
                          <a:pt x="137" y="92"/>
                          <a:pt x="46" y="153"/>
                        </a:cubicBezTo>
                        <a:lnTo>
                          <a:pt x="0" y="686"/>
                        </a:lnTo>
                        <a:cubicBezTo>
                          <a:pt x="92" y="732"/>
                          <a:pt x="137" y="778"/>
                          <a:pt x="229" y="839"/>
                        </a:cubicBezTo>
                        <a:lnTo>
                          <a:pt x="1036" y="839"/>
                        </a:lnTo>
                        <a:cubicBezTo>
                          <a:pt x="1128" y="778"/>
                          <a:pt x="1189" y="732"/>
                          <a:pt x="1280" y="686"/>
                        </a:cubicBezTo>
                        <a:lnTo>
                          <a:pt x="1295" y="153"/>
                        </a:lnTo>
                        <a:cubicBezTo>
                          <a:pt x="1219" y="92"/>
                          <a:pt x="1158" y="46"/>
                          <a:pt x="108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1"/>
                  <p:cNvSpPr/>
                  <p:nvPr/>
                </p:nvSpPr>
                <p:spPr>
                  <a:xfrm>
                    <a:off x="2408269" y="195890"/>
                    <a:ext cx="39658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839" extrusionOk="0">
                        <a:moveTo>
                          <a:pt x="275" y="1"/>
                        </a:moveTo>
                        <a:cubicBezTo>
                          <a:pt x="168" y="46"/>
                          <a:pt x="122" y="92"/>
                          <a:pt x="16" y="153"/>
                        </a:cubicBezTo>
                        <a:lnTo>
                          <a:pt x="0" y="686"/>
                        </a:lnTo>
                        <a:cubicBezTo>
                          <a:pt x="92" y="732"/>
                          <a:pt x="137" y="778"/>
                          <a:pt x="229" y="839"/>
                        </a:cubicBezTo>
                        <a:lnTo>
                          <a:pt x="1036" y="839"/>
                        </a:lnTo>
                        <a:cubicBezTo>
                          <a:pt x="1128" y="778"/>
                          <a:pt x="1189" y="732"/>
                          <a:pt x="1280" y="686"/>
                        </a:cubicBezTo>
                        <a:lnTo>
                          <a:pt x="1295" y="153"/>
                        </a:lnTo>
                        <a:cubicBezTo>
                          <a:pt x="1204" y="92"/>
                          <a:pt x="1158" y="46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1"/>
                  <p:cNvSpPr/>
                  <p:nvPr/>
                </p:nvSpPr>
                <p:spPr>
                  <a:xfrm>
                    <a:off x="2449303" y="195890"/>
                    <a:ext cx="38250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839" extrusionOk="0">
                        <a:moveTo>
                          <a:pt x="244" y="1"/>
                        </a:moveTo>
                        <a:cubicBezTo>
                          <a:pt x="168" y="46"/>
                          <a:pt x="107" y="92"/>
                          <a:pt x="15" y="153"/>
                        </a:cubicBezTo>
                        <a:lnTo>
                          <a:pt x="0" y="686"/>
                        </a:lnTo>
                        <a:cubicBezTo>
                          <a:pt x="92" y="732"/>
                          <a:pt x="122" y="778"/>
                          <a:pt x="229" y="839"/>
                        </a:cubicBezTo>
                        <a:lnTo>
                          <a:pt x="1021" y="839"/>
                        </a:lnTo>
                        <a:cubicBezTo>
                          <a:pt x="1097" y="778"/>
                          <a:pt x="1158" y="732"/>
                          <a:pt x="1249" y="686"/>
                        </a:cubicBezTo>
                        <a:lnTo>
                          <a:pt x="1249" y="153"/>
                        </a:lnTo>
                        <a:cubicBezTo>
                          <a:pt x="1158" y="92"/>
                          <a:pt x="1097" y="46"/>
                          <a:pt x="103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1"/>
                  <p:cNvSpPr/>
                  <p:nvPr/>
                </p:nvSpPr>
                <p:spPr>
                  <a:xfrm>
                    <a:off x="2489389" y="195890"/>
                    <a:ext cx="38250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839" extrusionOk="0">
                        <a:moveTo>
                          <a:pt x="229" y="1"/>
                        </a:moveTo>
                        <a:cubicBezTo>
                          <a:pt x="138" y="46"/>
                          <a:pt x="92" y="92"/>
                          <a:pt x="0" y="153"/>
                        </a:cubicBezTo>
                        <a:lnTo>
                          <a:pt x="0" y="686"/>
                        </a:lnTo>
                        <a:cubicBezTo>
                          <a:pt x="77" y="732"/>
                          <a:pt x="138" y="778"/>
                          <a:pt x="229" y="839"/>
                        </a:cubicBezTo>
                        <a:lnTo>
                          <a:pt x="1021" y="839"/>
                        </a:lnTo>
                        <a:cubicBezTo>
                          <a:pt x="1128" y="778"/>
                          <a:pt x="1158" y="732"/>
                          <a:pt x="1250" y="686"/>
                        </a:cubicBezTo>
                        <a:lnTo>
                          <a:pt x="1235" y="153"/>
                        </a:lnTo>
                        <a:cubicBezTo>
                          <a:pt x="1143" y="92"/>
                          <a:pt x="1082" y="46"/>
                          <a:pt x="102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1"/>
                  <p:cNvSpPr/>
                  <p:nvPr/>
                </p:nvSpPr>
                <p:spPr>
                  <a:xfrm>
                    <a:off x="2527150" y="195890"/>
                    <a:ext cx="39658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839" extrusionOk="0">
                        <a:moveTo>
                          <a:pt x="229" y="1"/>
                        </a:moveTo>
                        <a:cubicBezTo>
                          <a:pt x="138" y="46"/>
                          <a:pt x="92" y="92"/>
                          <a:pt x="1" y="153"/>
                        </a:cubicBezTo>
                        <a:lnTo>
                          <a:pt x="16" y="686"/>
                        </a:lnTo>
                        <a:cubicBezTo>
                          <a:pt x="122" y="732"/>
                          <a:pt x="168" y="778"/>
                          <a:pt x="275" y="839"/>
                        </a:cubicBezTo>
                        <a:lnTo>
                          <a:pt x="1067" y="839"/>
                        </a:lnTo>
                        <a:cubicBezTo>
                          <a:pt x="1158" y="778"/>
                          <a:pt x="1204" y="732"/>
                          <a:pt x="1296" y="686"/>
                        </a:cubicBezTo>
                        <a:lnTo>
                          <a:pt x="1280" y="153"/>
                        </a:lnTo>
                        <a:cubicBezTo>
                          <a:pt x="1204" y="92"/>
                          <a:pt x="1143" y="46"/>
                          <a:pt x="103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1"/>
                  <p:cNvSpPr/>
                  <p:nvPr/>
                </p:nvSpPr>
                <p:spPr>
                  <a:xfrm>
                    <a:off x="2567236" y="195890"/>
                    <a:ext cx="39658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839" extrusionOk="0">
                        <a:moveTo>
                          <a:pt x="229" y="1"/>
                        </a:moveTo>
                        <a:cubicBezTo>
                          <a:pt x="138" y="46"/>
                          <a:pt x="107" y="92"/>
                          <a:pt x="1" y="153"/>
                        </a:cubicBezTo>
                        <a:lnTo>
                          <a:pt x="31" y="686"/>
                        </a:lnTo>
                        <a:cubicBezTo>
                          <a:pt x="123" y="732"/>
                          <a:pt x="184" y="778"/>
                          <a:pt x="275" y="839"/>
                        </a:cubicBezTo>
                        <a:lnTo>
                          <a:pt x="1067" y="839"/>
                        </a:lnTo>
                        <a:cubicBezTo>
                          <a:pt x="1174" y="778"/>
                          <a:pt x="1204" y="732"/>
                          <a:pt x="1296" y="686"/>
                        </a:cubicBezTo>
                        <a:lnTo>
                          <a:pt x="1265" y="153"/>
                        </a:lnTo>
                        <a:cubicBezTo>
                          <a:pt x="1174" y="92"/>
                          <a:pt x="1128" y="46"/>
                          <a:pt x="103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1"/>
                  <p:cNvSpPr/>
                  <p:nvPr/>
                </p:nvSpPr>
                <p:spPr>
                  <a:xfrm>
                    <a:off x="2367693" y="222482"/>
                    <a:ext cx="40147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" h="884" extrusionOk="0">
                        <a:moveTo>
                          <a:pt x="275" y="0"/>
                        </a:moveTo>
                        <a:cubicBezTo>
                          <a:pt x="184" y="61"/>
                          <a:pt x="123" y="91"/>
                          <a:pt x="31" y="152"/>
                        </a:cubicBezTo>
                        <a:lnTo>
                          <a:pt x="1" y="701"/>
                        </a:lnTo>
                        <a:cubicBezTo>
                          <a:pt x="92" y="777"/>
                          <a:pt x="123" y="823"/>
                          <a:pt x="229" y="884"/>
                        </a:cubicBezTo>
                        <a:lnTo>
                          <a:pt x="1037" y="884"/>
                        </a:lnTo>
                        <a:cubicBezTo>
                          <a:pt x="1128" y="808"/>
                          <a:pt x="1189" y="762"/>
                          <a:pt x="1296" y="701"/>
                        </a:cubicBezTo>
                        <a:lnTo>
                          <a:pt x="1311" y="152"/>
                        </a:lnTo>
                        <a:cubicBezTo>
                          <a:pt x="1220" y="91"/>
                          <a:pt x="1159" y="61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1"/>
                  <p:cNvSpPr/>
                  <p:nvPr/>
                </p:nvSpPr>
                <p:spPr>
                  <a:xfrm>
                    <a:off x="2407320" y="222482"/>
                    <a:ext cx="40147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" h="884" extrusionOk="0">
                        <a:moveTo>
                          <a:pt x="260" y="0"/>
                        </a:moveTo>
                        <a:cubicBezTo>
                          <a:pt x="168" y="61"/>
                          <a:pt x="108" y="91"/>
                          <a:pt x="16" y="152"/>
                        </a:cubicBezTo>
                        <a:lnTo>
                          <a:pt x="1" y="701"/>
                        </a:lnTo>
                        <a:cubicBezTo>
                          <a:pt x="92" y="777"/>
                          <a:pt x="123" y="823"/>
                          <a:pt x="214" y="884"/>
                        </a:cubicBezTo>
                        <a:lnTo>
                          <a:pt x="1037" y="884"/>
                        </a:lnTo>
                        <a:cubicBezTo>
                          <a:pt x="1144" y="808"/>
                          <a:pt x="1189" y="762"/>
                          <a:pt x="1296" y="701"/>
                        </a:cubicBezTo>
                        <a:lnTo>
                          <a:pt x="1311" y="152"/>
                        </a:lnTo>
                        <a:cubicBezTo>
                          <a:pt x="1220" y="91"/>
                          <a:pt x="1174" y="61"/>
                          <a:pt x="106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1"/>
                  <p:cNvSpPr/>
                  <p:nvPr/>
                </p:nvSpPr>
                <p:spPr>
                  <a:xfrm>
                    <a:off x="2447896" y="222482"/>
                    <a:ext cx="39658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884" extrusionOk="0">
                        <a:moveTo>
                          <a:pt x="275" y="0"/>
                        </a:moveTo>
                        <a:cubicBezTo>
                          <a:pt x="168" y="61"/>
                          <a:pt x="122" y="91"/>
                          <a:pt x="16" y="152"/>
                        </a:cubicBezTo>
                        <a:lnTo>
                          <a:pt x="0" y="701"/>
                        </a:lnTo>
                        <a:cubicBezTo>
                          <a:pt x="77" y="777"/>
                          <a:pt x="138" y="823"/>
                          <a:pt x="229" y="884"/>
                        </a:cubicBezTo>
                        <a:lnTo>
                          <a:pt x="1052" y="884"/>
                        </a:lnTo>
                        <a:cubicBezTo>
                          <a:pt x="1143" y="808"/>
                          <a:pt x="1204" y="762"/>
                          <a:pt x="1295" y="701"/>
                        </a:cubicBezTo>
                        <a:lnTo>
                          <a:pt x="1295" y="152"/>
                        </a:lnTo>
                        <a:cubicBezTo>
                          <a:pt x="1204" y="91"/>
                          <a:pt x="1143" y="61"/>
                          <a:pt x="106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1"/>
                  <p:cNvSpPr/>
                  <p:nvPr/>
                </p:nvSpPr>
                <p:spPr>
                  <a:xfrm>
                    <a:off x="2488930" y="222482"/>
                    <a:ext cx="39658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" h="884" extrusionOk="0">
                        <a:moveTo>
                          <a:pt x="229" y="0"/>
                        </a:moveTo>
                        <a:cubicBezTo>
                          <a:pt x="153" y="61"/>
                          <a:pt x="92" y="91"/>
                          <a:pt x="0" y="152"/>
                        </a:cubicBezTo>
                        <a:lnTo>
                          <a:pt x="0" y="701"/>
                        </a:lnTo>
                        <a:cubicBezTo>
                          <a:pt x="92" y="777"/>
                          <a:pt x="153" y="823"/>
                          <a:pt x="244" y="884"/>
                        </a:cubicBezTo>
                        <a:lnTo>
                          <a:pt x="1067" y="884"/>
                        </a:lnTo>
                        <a:cubicBezTo>
                          <a:pt x="1143" y="808"/>
                          <a:pt x="1189" y="762"/>
                          <a:pt x="1295" y="701"/>
                        </a:cubicBezTo>
                        <a:lnTo>
                          <a:pt x="1265" y="152"/>
                        </a:lnTo>
                        <a:cubicBezTo>
                          <a:pt x="1173" y="91"/>
                          <a:pt x="1112" y="61"/>
                          <a:pt x="102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1"/>
                  <p:cNvSpPr/>
                  <p:nvPr/>
                </p:nvSpPr>
                <p:spPr>
                  <a:xfrm>
                    <a:off x="2527609" y="222482"/>
                    <a:ext cx="40606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884" extrusionOk="0">
                        <a:moveTo>
                          <a:pt x="229" y="0"/>
                        </a:moveTo>
                        <a:cubicBezTo>
                          <a:pt x="138" y="61"/>
                          <a:pt x="107" y="91"/>
                          <a:pt x="1" y="152"/>
                        </a:cubicBezTo>
                        <a:lnTo>
                          <a:pt x="31" y="701"/>
                        </a:lnTo>
                        <a:cubicBezTo>
                          <a:pt x="123" y="777"/>
                          <a:pt x="184" y="823"/>
                          <a:pt x="275" y="884"/>
                        </a:cubicBezTo>
                        <a:lnTo>
                          <a:pt x="1098" y="884"/>
                        </a:lnTo>
                        <a:cubicBezTo>
                          <a:pt x="1189" y="808"/>
                          <a:pt x="1220" y="762"/>
                          <a:pt x="1326" y="701"/>
                        </a:cubicBezTo>
                        <a:lnTo>
                          <a:pt x="1296" y="152"/>
                        </a:lnTo>
                        <a:cubicBezTo>
                          <a:pt x="1204" y="91"/>
                          <a:pt x="1143" y="61"/>
                          <a:pt x="103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1"/>
                  <p:cNvSpPr/>
                  <p:nvPr/>
                </p:nvSpPr>
                <p:spPr>
                  <a:xfrm>
                    <a:off x="2568643" y="222482"/>
                    <a:ext cx="40117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" h="884" extrusionOk="0">
                        <a:moveTo>
                          <a:pt x="229" y="0"/>
                        </a:moveTo>
                        <a:cubicBezTo>
                          <a:pt x="122" y="61"/>
                          <a:pt x="92" y="91"/>
                          <a:pt x="1" y="152"/>
                        </a:cubicBezTo>
                        <a:lnTo>
                          <a:pt x="16" y="701"/>
                        </a:lnTo>
                        <a:cubicBezTo>
                          <a:pt x="107" y="777"/>
                          <a:pt x="168" y="823"/>
                          <a:pt x="260" y="884"/>
                        </a:cubicBezTo>
                        <a:lnTo>
                          <a:pt x="1082" y="884"/>
                        </a:lnTo>
                        <a:cubicBezTo>
                          <a:pt x="1174" y="808"/>
                          <a:pt x="1219" y="762"/>
                          <a:pt x="1311" y="701"/>
                        </a:cubicBezTo>
                        <a:lnTo>
                          <a:pt x="1280" y="152"/>
                        </a:lnTo>
                        <a:cubicBezTo>
                          <a:pt x="1174" y="91"/>
                          <a:pt x="1128" y="61"/>
                          <a:pt x="102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1"/>
                  <p:cNvSpPr/>
                  <p:nvPr/>
                </p:nvSpPr>
                <p:spPr>
                  <a:xfrm>
                    <a:off x="2366316" y="249961"/>
                    <a:ext cx="40117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" h="916" extrusionOk="0">
                        <a:moveTo>
                          <a:pt x="290" y="1"/>
                        </a:moveTo>
                        <a:cubicBezTo>
                          <a:pt x="198" y="77"/>
                          <a:pt x="137" y="108"/>
                          <a:pt x="31" y="169"/>
                        </a:cubicBezTo>
                        <a:lnTo>
                          <a:pt x="0" y="748"/>
                        </a:lnTo>
                        <a:cubicBezTo>
                          <a:pt x="92" y="824"/>
                          <a:pt x="137" y="854"/>
                          <a:pt x="229" y="915"/>
                        </a:cubicBezTo>
                        <a:lnTo>
                          <a:pt x="1051" y="915"/>
                        </a:lnTo>
                        <a:cubicBezTo>
                          <a:pt x="1143" y="839"/>
                          <a:pt x="1204" y="793"/>
                          <a:pt x="1295" y="748"/>
                        </a:cubicBezTo>
                        <a:lnTo>
                          <a:pt x="1310" y="169"/>
                        </a:lnTo>
                        <a:cubicBezTo>
                          <a:pt x="1219" y="92"/>
                          <a:pt x="1158" y="62"/>
                          <a:pt x="111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1"/>
                  <p:cNvSpPr/>
                  <p:nvPr/>
                </p:nvSpPr>
                <p:spPr>
                  <a:xfrm>
                    <a:off x="2406402" y="249961"/>
                    <a:ext cx="40576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916" extrusionOk="0">
                        <a:moveTo>
                          <a:pt x="275" y="1"/>
                        </a:moveTo>
                        <a:cubicBezTo>
                          <a:pt x="183" y="77"/>
                          <a:pt x="122" y="108"/>
                          <a:pt x="31" y="169"/>
                        </a:cubicBezTo>
                        <a:lnTo>
                          <a:pt x="0" y="748"/>
                        </a:lnTo>
                        <a:cubicBezTo>
                          <a:pt x="77" y="824"/>
                          <a:pt x="138" y="854"/>
                          <a:pt x="229" y="915"/>
                        </a:cubicBezTo>
                        <a:lnTo>
                          <a:pt x="1052" y="915"/>
                        </a:lnTo>
                        <a:cubicBezTo>
                          <a:pt x="1143" y="839"/>
                          <a:pt x="1204" y="793"/>
                          <a:pt x="1295" y="748"/>
                        </a:cubicBezTo>
                        <a:lnTo>
                          <a:pt x="1326" y="169"/>
                        </a:lnTo>
                        <a:cubicBezTo>
                          <a:pt x="1219" y="92"/>
                          <a:pt x="1189" y="62"/>
                          <a:pt x="10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1"/>
                  <p:cNvSpPr/>
                  <p:nvPr/>
                </p:nvSpPr>
                <p:spPr>
                  <a:xfrm>
                    <a:off x="2447437" y="249961"/>
                    <a:ext cx="40117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" h="916" extrusionOk="0">
                        <a:moveTo>
                          <a:pt x="259" y="1"/>
                        </a:moveTo>
                        <a:cubicBezTo>
                          <a:pt x="168" y="77"/>
                          <a:pt x="107" y="108"/>
                          <a:pt x="15" y="169"/>
                        </a:cubicBezTo>
                        <a:lnTo>
                          <a:pt x="0" y="748"/>
                        </a:lnTo>
                        <a:cubicBezTo>
                          <a:pt x="92" y="824"/>
                          <a:pt x="153" y="854"/>
                          <a:pt x="244" y="915"/>
                        </a:cubicBezTo>
                        <a:lnTo>
                          <a:pt x="1067" y="915"/>
                        </a:lnTo>
                        <a:cubicBezTo>
                          <a:pt x="1158" y="839"/>
                          <a:pt x="1219" y="793"/>
                          <a:pt x="1310" y="748"/>
                        </a:cubicBezTo>
                        <a:lnTo>
                          <a:pt x="1310" y="169"/>
                        </a:lnTo>
                        <a:cubicBezTo>
                          <a:pt x="1219" y="92"/>
                          <a:pt x="1158" y="62"/>
                          <a:pt x="108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1"/>
                  <p:cNvSpPr/>
                  <p:nvPr/>
                </p:nvSpPr>
                <p:spPr>
                  <a:xfrm>
                    <a:off x="2487982" y="249961"/>
                    <a:ext cx="40606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916" extrusionOk="0">
                        <a:moveTo>
                          <a:pt x="260" y="1"/>
                        </a:moveTo>
                        <a:cubicBezTo>
                          <a:pt x="153" y="77"/>
                          <a:pt x="107" y="108"/>
                          <a:pt x="1" y="169"/>
                        </a:cubicBezTo>
                        <a:lnTo>
                          <a:pt x="1" y="748"/>
                        </a:lnTo>
                        <a:cubicBezTo>
                          <a:pt x="107" y="824"/>
                          <a:pt x="153" y="854"/>
                          <a:pt x="260" y="915"/>
                        </a:cubicBezTo>
                        <a:lnTo>
                          <a:pt x="1067" y="915"/>
                        </a:lnTo>
                        <a:cubicBezTo>
                          <a:pt x="1174" y="839"/>
                          <a:pt x="1220" y="793"/>
                          <a:pt x="1326" y="748"/>
                        </a:cubicBezTo>
                        <a:lnTo>
                          <a:pt x="1296" y="169"/>
                        </a:lnTo>
                        <a:cubicBezTo>
                          <a:pt x="1204" y="92"/>
                          <a:pt x="1174" y="62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1"/>
                  <p:cNvSpPr/>
                  <p:nvPr/>
                </p:nvSpPr>
                <p:spPr>
                  <a:xfrm>
                    <a:off x="2529016" y="249961"/>
                    <a:ext cx="40117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" h="916" extrusionOk="0">
                        <a:moveTo>
                          <a:pt x="229" y="1"/>
                        </a:moveTo>
                        <a:cubicBezTo>
                          <a:pt x="153" y="77"/>
                          <a:pt x="92" y="108"/>
                          <a:pt x="0" y="169"/>
                        </a:cubicBezTo>
                        <a:lnTo>
                          <a:pt x="16" y="748"/>
                        </a:lnTo>
                        <a:cubicBezTo>
                          <a:pt x="107" y="824"/>
                          <a:pt x="168" y="854"/>
                          <a:pt x="259" y="915"/>
                        </a:cubicBezTo>
                        <a:lnTo>
                          <a:pt x="1082" y="915"/>
                        </a:lnTo>
                        <a:cubicBezTo>
                          <a:pt x="1158" y="839"/>
                          <a:pt x="1219" y="793"/>
                          <a:pt x="1311" y="748"/>
                        </a:cubicBezTo>
                        <a:lnTo>
                          <a:pt x="1296" y="169"/>
                        </a:lnTo>
                        <a:cubicBezTo>
                          <a:pt x="1204" y="92"/>
                          <a:pt x="1143" y="62"/>
                          <a:pt x="105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1"/>
                  <p:cNvSpPr/>
                  <p:nvPr/>
                </p:nvSpPr>
                <p:spPr>
                  <a:xfrm>
                    <a:off x="2569592" y="249961"/>
                    <a:ext cx="40576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916" extrusionOk="0">
                        <a:moveTo>
                          <a:pt x="229" y="1"/>
                        </a:moveTo>
                        <a:cubicBezTo>
                          <a:pt x="137" y="77"/>
                          <a:pt x="91" y="108"/>
                          <a:pt x="0" y="169"/>
                        </a:cubicBezTo>
                        <a:lnTo>
                          <a:pt x="30" y="748"/>
                        </a:lnTo>
                        <a:cubicBezTo>
                          <a:pt x="122" y="824"/>
                          <a:pt x="183" y="854"/>
                          <a:pt x="274" y="915"/>
                        </a:cubicBezTo>
                        <a:lnTo>
                          <a:pt x="1097" y="915"/>
                        </a:lnTo>
                        <a:cubicBezTo>
                          <a:pt x="1188" y="839"/>
                          <a:pt x="1219" y="793"/>
                          <a:pt x="1326" y="748"/>
                        </a:cubicBezTo>
                        <a:lnTo>
                          <a:pt x="1280" y="169"/>
                        </a:lnTo>
                        <a:cubicBezTo>
                          <a:pt x="1188" y="92"/>
                          <a:pt x="1143" y="62"/>
                          <a:pt x="105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1"/>
                  <p:cNvSpPr/>
                  <p:nvPr/>
                </p:nvSpPr>
                <p:spPr>
                  <a:xfrm>
                    <a:off x="2364449" y="277960"/>
                    <a:ext cx="41035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1" h="915" extrusionOk="0">
                        <a:moveTo>
                          <a:pt x="290" y="0"/>
                        </a:moveTo>
                        <a:cubicBezTo>
                          <a:pt x="198" y="76"/>
                          <a:pt x="137" y="107"/>
                          <a:pt x="46" y="168"/>
                        </a:cubicBezTo>
                        <a:lnTo>
                          <a:pt x="0" y="747"/>
                        </a:lnTo>
                        <a:cubicBezTo>
                          <a:pt x="76" y="792"/>
                          <a:pt x="137" y="838"/>
                          <a:pt x="229" y="914"/>
                        </a:cubicBezTo>
                        <a:lnTo>
                          <a:pt x="1067" y="914"/>
                        </a:lnTo>
                        <a:cubicBezTo>
                          <a:pt x="1173" y="838"/>
                          <a:pt x="1219" y="823"/>
                          <a:pt x="1326" y="747"/>
                        </a:cubicBezTo>
                        <a:lnTo>
                          <a:pt x="1341" y="168"/>
                        </a:lnTo>
                        <a:cubicBezTo>
                          <a:pt x="1250" y="107"/>
                          <a:pt x="1189" y="76"/>
                          <a:pt x="111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1"/>
                  <p:cNvSpPr/>
                  <p:nvPr/>
                </p:nvSpPr>
                <p:spPr>
                  <a:xfrm>
                    <a:off x="2404994" y="277960"/>
                    <a:ext cx="41065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" h="915" extrusionOk="0">
                        <a:moveTo>
                          <a:pt x="260" y="0"/>
                        </a:moveTo>
                        <a:cubicBezTo>
                          <a:pt x="168" y="76"/>
                          <a:pt x="107" y="107"/>
                          <a:pt x="16" y="168"/>
                        </a:cubicBezTo>
                        <a:lnTo>
                          <a:pt x="1" y="747"/>
                        </a:lnTo>
                        <a:cubicBezTo>
                          <a:pt x="92" y="792"/>
                          <a:pt x="153" y="838"/>
                          <a:pt x="244" y="914"/>
                        </a:cubicBezTo>
                        <a:lnTo>
                          <a:pt x="1082" y="914"/>
                        </a:lnTo>
                        <a:cubicBezTo>
                          <a:pt x="1174" y="838"/>
                          <a:pt x="1235" y="823"/>
                          <a:pt x="1326" y="747"/>
                        </a:cubicBezTo>
                        <a:lnTo>
                          <a:pt x="1341" y="168"/>
                        </a:lnTo>
                        <a:cubicBezTo>
                          <a:pt x="1265" y="107"/>
                          <a:pt x="1220" y="76"/>
                          <a:pt x="108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1"/>
                  <p:cNvSpPr/>
                  <p:nvPr/>
                </p:nvSpPr>
                <p:spPr>
                  <a:xfrm>
                    <a:off x="2446947" y="277960"/>
                    <a:ext cx="40606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915" extrusionOk="0">
                        <a:moveTo>
                          <a:pt x="260" y="0"/>
                        </a:moveTo>
                        <a:cubicBezTo>
                          <a:pt x="169" y="76"/>
                          <a:pt x="108" y="107"/>
                          <a:pt x="16" y="168"/>
                        </a:cubicBezTo>
                        <a:lnTo>
                          <a:pt x="1" y="747"/>
                        </a:lnTo>
                        <a:cubicBezTo>
                          <a:pt x="92" y="792"/>
                          <a:pt x="153" y="838"/>
                          <a:pt x="245" y="914"/>
                        </a:cubicBezTo>
                        <a:lnTo>
                          <a:pt x="1083" y="914"/>
                        </a:lnTo>
                        <a:cubicBezTo>
                          <a:pt x="1174" y="838"/>
                          <a:pt x="1235" y="823"/>
                          <a:pt x="1326" y="747"/>
                        </a:cubicBezTo>
                        <a:lnTo>
                          <a:pt x="1326" y="168"/>
                        </a:lnTo>
                        <a:cubicBezTo>
                          <a:pt x="1235" y="107"/>
                          <a:pt x="1174" y="76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1"/>
                  <p:cNvSpPr/>
                  <p:nvPr/>
                </p:nvSpPr>
                <p:spPr>
                  <a:xfrm>
                    <a:off x="2487982" y="277960"/>
                    <a:ext cx="41065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" h="915" extrusionOk="0">
                        <a:moveTo>
                          <a:pt x="260" y="0"/>
                        </a:moveTo>
                        <a:cubicBezTo>
                          <a:pt x="153" y="76"/>
                          <a:pt x="107" y="107"/>
                          <a:pt x="1" y="168"/>
                        </a:cubicBezTo>
                        <a:lnTo>
                          <a:pt x="1" y="747"/>
                        </a:lnTo>
                        <a:cubicBezTo>
                          <a:pt x="107" y="792"/>
                          <a:pt x="153" y="838"/>
                          <a:pt x="260" y="914"/>
                        </a:cubicBezTo>
                        <a:lnTo>
                          <a:pt x="1098" y="914"/>
                        </a:lnTo>
                        <a:cubicBezTo>
                          <a:pt x="1189" y="838"/>
                          <a:pt x="1250" y="823"/>
                          <a:pt x="1341" y="747"/>
                        </a:cubicBezTo>
                        <a:lnTo>
                          <a:pt x="1326" y="168"/>
                        </a:lnTo>
                        <a:cubicBezTo>
                          <a:pt x="1220" y="107"/>
                          <a:pt x="1174" y="76"/>
                          <a:pt x="106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1"/>
                  <p:cNvSpPr/>
                  <p:nvPr/>
                </p:nvSpPr>
                <p:spPr>
                  <a:xfrm>
                    <a:off x="2529475" y="277960"/>
                    <a:ext cx="41065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" h="915" extrusionOk="0">
                        <a:moveTo>
                          <a:pt x="244" y="0"/>
                        </a:moveTo>
                        <a:cubicBezTo>
                          <a:pt x="153" y="76"/>
                          <a:pt x="92" y="107"/>
                          <a:pt x="1" y="168"/>
                        </a:cubicBezTo>
                        <a:lnTo>
                          <a:pt x="16" y="747"/>
                        </a:lnTo>
                        <a:cubicBezTo>
                          <a:pt x="123" y="792"/>
                          <a:pt x="168" y="838"/>
                          <a:pt x="275" y="914"/>
                        </a:cubicBezTo>
                        <a:lnTo>
                          <a:pt x="1082" y="914"/>
                        </a:lnTo>
                        <a:cubicBezTo>
                          <a:pt x="1189" y="838"/>
                          <a:pt x="1235" y="823"/>
                          <a:pt x="1341" y="747"/>
                        </a:cubicBezTo>
                        <a:lnTo>
                          <a:pt x="1311" y="168"/>
                        </a:lnTo>
                        <a:cubicBezTo>
                          <a:pt x="1220" y="107"/>
                          <a:pt x="1159" y="76"/>
                          <a:pt x="106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1"/>
                  <p:cNvSpPr/>
                  <p:nvPr/>
                </p:nvSpPr>
                <p:spPr>
                  <a:xfrm>
                    <a:off x="2570969" y="277960"/>
                    <a:ext cx="40606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915" extrusionOk="0">
                        <a:moveTo>
                          <a:pt x="229" y="0"/>
                        </a:moveTo>
                        <a:cubicBezTo>
                          <a:pt x="153" y="76"/>
                          <a:pt x="92" y="107"/>
                          <a:pt x="1" y="168"/>
                        </a:cubicBezTo>
                        <a:lnTo>
                          <a:pt x="16" y="747"/>
                        </a:lnTo>
                        <a:cubicBezTo>
                          <a:pt x="107" y="792"/>
                          <a:pt x="168" y="838"/>
                          <a:pt x="260" y="914"/>
                        </a:cubicBezTo>
                        <a:lnTo>
                          <a:pt x="1098" y="914"/>
                        </a:lnTo>
                        <a:cubicBezTo>
                          <a:pt x="1174" y="838"/>
                          <a:pt x="1235" y="823"/>
                          <a:pt x="1326" y="747"/>
                        </a:cubicBezTo>
                        <a:lnTo>
                          <a:pt x="1296" y="168"/>
                        </a:lnTo>
                        <a:cubicBezTo>
                          <a:pt x="1204" y="107"/>
                          <a:pt x="1143" y="76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1"/>
                  <p:cNvSpPr/>
                  <p:nvPr/>
                </p:nvSpPr>
                <p:spPr>
                  <a:xfrm>
                    <a:off x="2363042" y="306846"/>
                    <a:ext cx="41065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" h="946" extrusionOk="0">
                        <a:moveTo>
                          <a:pt x="275" y="1"/>
                        </a:moveTo>
                        <a:cubicBezTo>
                          <a:pt x="183" y="62"/>
                          <a:pt x="122" y="107"/>
                          <a:pt x="31" y="184"/>
                        </a:cubicBezTo>
                        <a:lnTo>
                          <a:pt x="0" y="763"/>
                        </a:lnTo>
                        <a:cubicBezTo>
                          <a:pt x="92" y="823"/>
                          <a:pt x="153" y="869"/>
                          <a:pt x="244" y="945"/>
                        </a:cubicBezTo>
                        <a:lnTo>
                          <a:pt x="1082" y="945"/>
                        </a:lnTo>
                        <a:cubicBezTo>
                          <a:pt x="1174" y="884"/>
                          <a:pt x="1235" y="839"/>
                          <a:pt x="1326" y="763"/>
                        </a:cubicBezTo>
                        <a:lnTo>
                          <a:pt x="1341" y="184"/>
                        </a:lnTo>
                        <a:cubicBezTo>
                          <a:pt x="1250" y="123"/>
                          <a:pt x="1219" y="77"/>
                          <a:pt x="111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1"/>
                  <p:cNvSpPr/>
                  <p:nvPr/>
                </p:nvSpPr>
                <p:spPr>
                  <a:xfrm>
                    <a:off x="2404994" y="306846"/>
                    <a:ext cx="41065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" h="946" extrusionOk="0">
                        <a:moveTo>
                          <a:pt x="260" y="1"/>
                        </a:moveTo>
                        <a:cubicBezTo>
                          <a:pt x="168" y="62"/>
                          <a:pt x="107" y="107"/>
                          <a:pt x="16" y="184"/>
                        </a:cubicBezTo>
                        <a:lnTo>
                          <a:pt x="1" y="763"/>
                        </a:lnTo>
                        <a:cubicBezTo>
                          <a:pt x="92" y="823"/>
                          <a:pt x="153" y="869"/>
                          <a:pt x="244" y="945"/>
                        </a:cubicBezTo>
                        <a:lnTo>
                          <a:pt x="1082" y="945"/>
                        </a:lnTo>
                        <a:cubicBezTo>
                          <a:pt x="1174" y="884"/>
                          <a:pt x="1235" y="839"/>
                          <a:pt x="1326" y="763"/>
                        </a:cubicBezTo>
                        <a:lnTo>
                          <a:pt x="1341" y="184"/>
                        </a:lnTo>
                        <a:cubicBezTo>
                          <a:pt x="1250" y="123"/>
                          <a:pt x="1189" y="77"/>
                          <a:pt x="109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1"/>
                  <p:cNvSpPr/>
                  <p:nvPr/>
                </p:nvSpPr>
                <p:spPr>
                  <a:xfrm>
                    <a:off x="2446947" y="306846"/>
                    <a:ext cx="40606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946" extrusionOk="0">
                        <a:moveTo>
                          <a:pt x="260" y="1"/>
                        </a:moveTo>
                        <a:cubicBezTo>
                          <a:pt x="169" y="62"/>
                          <a:pt x="108" y="107"/>
                          <a:pt x="16" y="184"/>
                        </a:cubicBezTo>
                        <a:lnTo>
                          <a:pt x="1" y="763"/>
                        </a:lnTo>
                        <a:cubicBezTo>
                          <a:pt x="92" y="823"/>
                          <a:pt x="153" y="869"/>
                          <a:pt x="245" y="945"/>
                        </a:cubicBezTo>
                        <a:lnTo>
                          <a:pt x="1083" y="945"/>
                        </a:lnTo>
                        <a:cubicBezTo>
                          <a:pt x="1174" y="884"/>
                          <a:pt x="1235" y="839"/>
                          <a:pt x="1326" y="763"/>
                        </a:cubicBezTo>
                        <a:lnTo>
                          <a:pt x="1326" y="184"/>
                        </a:lnTo>
                        <a:cubicBezTo>
                          <a:pt x="1235" y="123"/>
                          <a:pt x="1174" y="77"/>
                          <a:pt x="109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1"/>
                  <p:cNvSpPr/>
                  <p:nvPr/>
                </p:nvSpPr>
                <p:spPr>
                  <a:xfrm>
                    <a:off x="2488930" y="306846"/>
                    <a:ext cx="40576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946" extrusionOk="0">
                        <a:moveTo>
                          <a:pt x="244" y="1"/>
                        </a:moveTo>
                        <a:cubicBezTo>
                          <a:pt x="153" y="62"/>
                          <a:pt x="92" y="107"/>
                          <a:pt x="0" y="184"/>
                        </a:cubicBezTo>
                        <a:lnTo>
                          <a:pt x="0" y="763"/>
                        </a:lnTo>
                        <a:cubicBezTo>
                          <a:pt x="92" y="823"/>
                          <a:pt x="153" y="869"/>
                          <a:pt x="244" y="945"/>
                        </a:cubicBezTo>
                        <a:lnTo>
                          <a:pt x="1082" y="945"/>
                        </a:lnTo>
                        <a:cubicBezTo>
                          <a:pt x="1173" y="884"/>
                          <a:pt x="1234" y="839"/>
                          <a:pt x="1326" y="763"/>
                        </a:cubicBezTo>
                        <a:lnTo>
                          <a:pt x="1310" y="184"/>
                        </a:lnTo>
                        <a:cubicBezTo>
                          <a:pt x="1219" y="123"/>
                          <a:pt x="1158" y="77"/>
                          <a:pt x="108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1"/>
                  <p:cNvSpPr/>
                  <p:nvPr/>
                </p:nvSpPr>
                <p:spPr>
                  <a:xfrm>
                    <a:off x="2529934" y="306846"/>
                    <a:ext cx="41524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946" extrusionOk="0">
                        <a:moveTo>
                          <a:pt x="260" y="1"/>
                        </a:moveTo>
                        <a:cubicBezTo>
                          <a:pt x="153" y="62"/>
                          <a:pt x="108" y="107"/>
                          <a:pt x="1" y="184"/>
                        </a:cubicBezTo>
                        <a:lnTo>
                          <a:pt x="31" y="763"/>
                        </a:lnTo>
                        <a:cubicBezTo>
                          <a:pt x="123" y="823"/>
                          <a:pt x="184" y="869"/>
                          <a:pt x="275" y="945"/>
                        </a:cubicBezTo>
                        <a:lnTo>
                          <a:pt x="1113" y="945"/>
                        </a:lnTo>
                        <a:cubicBezTo>
                          <a:pt x="1205" y="884"/>
                          <a:pt x="1266" y="839"/>
                          <a:pt x="1357" y="763"/>
                        </a:cubicBezTo>
                        <a:lnTo>
                          <a:pt x="1342" y="184"/>
                        </a:lnTo>
                        <a:cubicBezTo>
                          <a:pt x="1220" y="123"/>
                          <a:pt x="1189" y="77"/>
                          <a:pt x="109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1"/>
                  <p:cNvSpPr/>
                  <p:nvPr/>
                </p:nvSpPr>
                <p:spPr>
                  <a:xfrm>
                    <a:off x="2571917" y="306846"/>
                    <a:ext cx="41524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946" extrusionOk="0">
                        <a:moveTo>
                          <a:pt x="259" y="1"/>
                        </a:moveTo>
                        <a:cubicBezTo>
                          <a:pt x="153" y="62"/>
                          <a:pt x="107" y="107"/>
                          <a:pt x="0" y="184"/>
                        </a:cubicBezTo>
                        <a:lnTo>
                          <a:pt x="31" y="763"/>
                        </a:lnTo>
                        <a:cubicBezTo>
                          <a:pt x="122" y="823"/>
                          <a:pt x="183" y="869"/>
                          <a:pt x="274" y="945"/>
                        </a:cubicBezTo>
                        <a:lnTo>
                          <a:pt x="1112" y="945"/>
                        </a:lnTo>
                        <a:cubicBezTo>
                          <a:pt x="1204" y="884"/>
                          <a:pt x="1265" y="839"/>
                          <a:pt x="1356" y="763"/>
                        </a:cubicBezTo>
                        <a:lnTo>
                          <a:pt x="1326" y="184"/>
                        </a:lnTo>
                        <a:cubicBezTo>
                          <a:pt x="1219" y="123"/>
                          <a:pt x="1173" y="77"/>
                          <a:pt x="10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1"/>
                  <p:cNvSpPr/>
                  <p:nvPr/>
                </p:nvSpPr>
                <p:spPr>
                  <a:xfrm>
                    <a:off x="2361175" y="336681"/>
                    <a:ext cx="41983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2" h="976" extrusionOk="0">
                        <a:moveTo>
                          <a:pt x="305" y="1"/>
                        </a:moveTo>
                        <a:cubicBezTo>
                          <a:pt x="183" y="62"/>
                          <a:pt x="138" y="92"/>
                          <a:pt x="31" y="168"/>
                        </a:cubicBezTo>
                        <a:lnTo>
                          <a:pt x="1" y="778"/>
                        </a:lnTo>
                        <a:cubicBezTo>
                          <a:pt x="92" y="854"/>
                          <a:pt x="153" y="900"/>
                          <a:pt x="244" y="976"/>
                        </a:cubicBezTo>
                        <a:lnTo>
                          <a:pt x="1082" y="976"/>
                        </a:lnTo>
                        <a:cubicBezTo>
                          <a:pt x="1189" y="900"/>
                          <a:pt x="1250" y="854"/>
                          <a:pt x="1341" y="778"/>
                        </a:cubicBezTo>
                        <a:lnTo>
                          <a:pt x="1372" y="168"/>
                        </a:lnTo>
                        <a:cubicBezTo>
                          <a:pt x="1280" y="123"/>
                          <a:pt x="1235" y="77"/>
                          <a:pt x="114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1"/>
                  <p:cNvSpPr/>
                  <p:nvPr/>
                </p:nvSpPr>
                <p:spPr>
                  <a:xfrm>
                    <a:off x="2403617" y="336681"/>
                    <a:ext cx="41983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2" h="976" extrusionOk="0">
                        <a:moveTo>
                          <a:pt x="274" y="1"/>
                        </a:moveTo>
                        <a:cubicBezTo>
                          <a:pt x="168" y="62"/>
                          <a:pt x="122" y="92"/>
                          <a:pt x="15" y="168"/>
                        </a:cubicBezTo>
                        <a:lnTo>
                          <a:pt x="0" y="778"/>
                        </a:lnTo>
                        <a:cubicBezTo>
                          <a:pt x="91" y="854"/>
                          <a:pt x="152" y="900"/>
                          <a:pt x="244" y="976"/>
                        </a:cubicBezTo>
                        <a:lnTo>
                          <a:pt x="1097" y="976"/>
                        </a:lnTo>
                        <a:cubicBezTo>
                          <a:pt x="1204" y="900"/>
                          <a:pt x="1265" y="854"/>
                          <a:pt x="1356" y="778"/>
                        </a:cubicBezTo>
                        <a:lnTo>
                          <a:pt x="1371" y="168"/>
                        </a:lnTo>
                        <a:cubicBezTo>
                          <a:pt x="1280" y="123"/>
                          <a:pt x="1219" y="77"/>
                          <a:pt x="10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1"/>
                  <p:cNvSpPr/>
                  <p:nvPr/>
                </p:nvSpPr>
                <p:spPr>
                  <a:xfrm>
                    <a:off x="2446029" y="336681"/>
                    <a:ext cx="41524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976" extrusionOk="0">
                        <a:moveTo>
                          <a:pt x="275" y="1"/>
                        </a:moveTo>
                        <a:cubicBezTo>
                          <a:pt x="183" y="62"/>
                          <a:pt x="122" y="92"/>
                          <a:pt x="31" y="168"/>
                        </a:cubicBezTo>
                        <a:lnTo>
                          <a:pt x="0" y="778"/>
                        </a:lnTo>
                        <a:cubicBezTo>
                          <a:pt x="92" y="854"/>
                          <a:pt x="153" y="900"/>
                          <a:pt x="259" y="976"/>
                        </a:cubicBezTo>
                        <a:lnTo>
                          <a:pt x="1113" y="976"/>
                        </a:lnTo>
                        <a:cubicBezTo>
                          <a:pt x="1204" y="900"/>
                          <a:pt x="1265" y="854"/>
                          <a:pt x="1356" y="778"/>
                        </a:cubicBezTo>
                        <a:lnTo>
                          <a:pt x="1356" y="168"/>
                        </a:lnTo>
                        <a:cubicBezTo>
                          <a:pt x="1265" y="123"/>
                          <a:pt x="1204" y="77"/>
                          <a:pt x="111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1"/>
                  <p:cNvSpPr/>
                  <p:nvPr/>
                </p:nvSpPr>
                <p:spPr>
                  <a:xfrm>
                    <a:off x="2488930" y="336681"/>
                    <a:ext cx="41035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1" h="976" extrusionOk="0">
                        <a:moveTo>
                          <a:pt x="244" y="1"/>
                        </a:moveTo>
                        <a:cubicBezTo>
                          <a:pt x="153" y="62"/>
                          <a:pt x="92" y="92"/>
                          <a:pt x="0" y="168"/>
                        </a:cubicBezTo>
                        <a:lnTo>
                          <a:pt x="0" y="778"/>
                        </a:lnTo>
                        <a:cubicBezTo>
                          <a:pt x="92" y="854"/>
                          <a:pt x="153" y="900"/>
                          <a:pt x="244" y="976"/>
                        </a:cubicBezTo>
                        <a:lnTo>
                          <a:pt x="1097" y="976"/>
                        </a:lnTo>
                        <a:cubicBezTo>
                          <a:pt x="1189" y="900"/>
                          <a:pt x="1250" y="854"/>
                          <a:pt x="1341" y="778"/>
                        </a:cubicBezTo>
                        <a:lnTo>
                          <a:pt x="1326" y="168"/>
                        </a:lnTo>
                        <a:cubicBezTo>
                          <a:pt x="1234" y="123"/>
                          <a:pt x="1173" y="77"/>
                          <a:pt x="108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1"/>
                  <p:cNvSpPr/>
                  <p:nvPr/>
                </p:nvSpPr>
                <p:spPr>
                  <a:xfrm>
                    <a:off x="2529934" y="336681"/>
                    <a:ext cx="42014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" h="976" extrusionOk="0">
                        <a:moveTo>
                          <a:pt x="260" y="1"/>
                        </a:moveTo>
                        <a:cubicBezTo>
                          <a:pt x="153" y="62"/>
                          <a:pt x="108" y="92"/>
                          <a:pt x="1" y="168"/>
                        </a:cubicBezTo>
                        <a:lnTo>
                          <a:pt x="31" y="778"/>
                        </a:lnTo>
                        <a:cubicBezTo>
                          <a:pt x="123" y="854"/>
                          <a:pt x="184" y="900"/>
                          <a:pt x="275" y="976"/>
                        </a:cubicBezTo>
                        <a:lnTo>
                          <a:pt x="1128" y="976"/>
                        </a:lnTo>
                        <a:cubicBezTo>
                          <a:pt x="1220" y="900"/>
                          <a:pt x="1281" y="854"/>
                          <a:pt x="1372" y="778"/>
                        </a:cubicBezTo>
                        <a:lnTo>
                          <a:pt x="1357" y="168"/>
                        </a:lnTo>
                        <a:cubicBezTo>
                          <a:pt x="1266" y="123"/>
                          <a:pt x="1205" y="77"/>
                          <a:pt x="109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1"/>
                  <p:cNvSpPr/>
                  <p:nvPr/>
                </p:nvSpPr>
                <p:spPr>
                  <a:xfrm>
                    <a:off x="2572835" y="336681"/>
                    <a:ext cx="42473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" h="976" extrusionOk="0">
                        <a:moveTo>
                          <a:pt x="244" y="1"/>
                        </a:moveTo>
                        <a:cubicBezTo>
                          <a:pt x="153" y="62"/>
                          <a:pt x="92" y="92"/>
                          <a:pt x="1" y="168"/>
                        </a:cubicBezTo>
                        <a:lnTo>
                          <a:pt x="16" y="778"/>
                        </a:lnTo>
                        <a:cubicBezTo>
                          <a:pt x="123" y="854"/>
                          <a:pt x="183" y="900"/>
                          <a:pt x="275" y="976"/>
                        </a:cubicBezTo>
                        <a:lnTo>
                          <a:pt x="1143" y="976"/>
                        </a:lnTo>
                        <a:cubicBezTo>
                          <a:pt x="1235" y="900"/>
                          <a:pt x="1296" y="854"/>
                          <a:pt x="1387" y="778"/>
                        </a:cubicBezTo>
                        <a:lnTo>
                          <a:pt x="1341" y="168"/>
                        </a:lnTo>
                        <a:cubicBezTo>
                          <a:pt x="1235" y="123"/>
                          <a:pt x="1189" y="77"/>
                          <a:pt x="108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1"/>
                  <p:cNvSpPr/>
                  <p:nvPr/>
                </p:nvSpPr>
                <p:spPr>
                  <a:xfrm>
                    <a:off x="2359309" y="367006"/>
                    <a:ext cx="42473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" h="1006" extrusionOk="0">
                        <a:moveTo>
                          <a:pt x="305" y="0"/>
                        </a:moveTo>
                        <a:cubicBezTo>
                          <a:pt x="199" y="76"/>
                          <a:pt x="138" y="122"/>
                          <a:pt x="46" y="198"/>
                        </a:cubicBezTo>
                        <a:lnTo>
                          <a:pt x="1" y="823"/>
                        </a:lnTo>
                        <a:cubicBezTo>
                          <a:pt x="92" y="899"/>
                          <a:pt x="153" y="930"/>
                          <a:pt x="244" y="1006"/>
                        </a:cubicBezTo>
                        <a:lnTo>
                          <a:pt x="1113" y="1006"/>
                        </a:lnTo>
                        <a:cubicBezTo>
                          <a:pt x="1219" y="930"/>
                          <a:pt x="1280" y="899"/>
                          <a:pt x="1372" y="823"/>
                        </a:cubicBezTo>
                        <a:lnTo>
                          <a:pt x="1387" y="198"/>
                        </a:lnTo>
                        <a:cubicBezTo>
                          <a:pt x="1296" y="122"/>
                          <a:pt x="1265" y="76"/>
                          <a:pt x="115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1"/>
                  <p:cNvSpPr/>
                  <p:nvPr/>
                </p:nvSpPr>
                <p:spPr>
                  <a:xfrm>
                    <a:off x="2402669" y="367006"/>
                    <a:ext cx="42473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" h="1006" extrusionOk="0">
                        <a:moveTo>
                          <a:pt x="275" y="0"/>
                        </a:moveTo>
                        <a:cubicBezTo>
                          <a:pt x="168" y="76"/>
                          <a:pt x="107" y="122"/>
                          <a:pt x="16" y="198"/>
                        </a:cubicBezTo>
                        <a:lnTo>
                          <a:pt x="1" y="823"/>
                        </a:lnTo>
                        <a:cubicBezTo>
                          <a:pt x="92" y="899"/>
                          <a:pt x="153" y="930"/>
                          <a:pt x="244" y="1006"/>
                        </a:cubicBezTo>
                        <a:lnTo>
                          <a:pt x="1098" y="1006"/>
                        </a:lnTo>
                        <a:cubicBezTo>
                          <a:pt x="1219" y="930"/>
                          <a:pt x="1265" y="899"/>
                          <a:pt x="1372" y="823"/>
                        </a:cubicBezTo>
                        <a:lnTo>
                          <a:pt x="1387" y="198"/>
                        </a:lnTo>
                        <a:cubicBezTo>
                          <a:pt x="1296" y="122"/>
                          <a:pt x="1235" y="76"/>
                          <a:pt x="114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1"/>
                  <p:cNvSpPr/>
                  <p:nvPr/>
                </p:nvSpPr>
                <p:spPr>
                  <a:xfrm>
                    <a:off x="2446029" y="367006"/>
                    <a:ext cx="41524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1006" extrusionOk="0">
                        <a:moveTo>
                          <a:pt x="275" y="0"/>
                        </a:moveTo>
                        <a:cubicBezTo>
                          <a:pt x="183" y="76"/>
                          <a:pt x="122" y="122"/>
                          <a:pt x="31" y="198"/>
                        </a:cubicBezTo>
                        <a:lnTo>
                          <a:pt x="0" y="823"/>
                        </a:lnTo>
                        <a:cubicBezTo>
                          <a:pt x="92" y="899"/>
                          <a:pt x="153" y="930"/>
                          <a:pt x="259" y="1006"/>
                        </a:cubicBezTo>
                        <a:lnTo>
                          <a:pt x="1113" y="1006"/>
                        </a:lnTo>
                        <a:cubicBezTo>
                          <a:pt x="1204" y="930"/>
                          <a:pt x="1265" y="899"/>
                          <a:pt x="1356" y="823"/>
                        </a:cubicBezTo>
                        <a:lnTo>
                          <a:pt x="1356" y="198"/>
                        </a:lnTo>
                        <a:cubicBezTo>
                          <a:pt x="1265" y="122"/>
                          <a:pt x="1204" y="76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1"/>
                  <p:cNvSpPr/>
                  <p:nvPr/>
                </p:nvSpPr>
                <p:spPr>
                  <a:xfrm>
                    <a:off x="2489389" y="367006"/>
                    <a:ext cx="41524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1006" extrusionOk="0">
                        <a:moveTo>
                          <a:pt x="244" y="0"/>
                        </a:moveTo>
                        <a:cubicBezTo>
                          <a:pt x="153" y="76"/>
                          <a:pt x="92" y="122"/>
                          <a:pt x="0" y="198"/>
                        </a:cubicBezTo>
                        <a:lnTo>
                          <a:pt x="0" y="823"/>
                        </a:lnTo>
                        <a:cubicBezTo>
                          <a:pt x="92" y="899"/>
                          <a:pt x="153" y="930"/>
                          <a:pt x="244" y="1006"/>
                        </a:cubicBezTo>
                        <a:lnTo>
                          <a:pt x="1097" y="1006"/>
                        </a:lnTo>
                        <a:cubicBezTo>
                          <a:pt x="1204" y="930"/>
                          <a:pt x="1250" y="899"/>
                          <a:pt x="1356" y="823"/>
                        </a:cubicBezTo>
                        <a:lnTo>
                          <a:pt x="1326" y="198"/>
                        </a:lnTo>
                        <a:cubicBezTo>
                          <a:pt x="1235" y="122"/>
                          <a:pt x="1174" y="76"/>
                          <a:pt x="109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1"/>
                  <p:cNvSpPr/>
                  <p:nvPr/>
                </p:nvSpPr>
                <p:spPr>
                  <a:xfrm>
                    <a:off x="2530883" y="367006"/>
                    <a:ext cx="42442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1006" extrusionOk="0">
                        <a:moveTo>
                          <a:pt x="244" y="0"/>
                        </a:moveTo>
                        <a:cubicBezTo>
                          <a:pt x="153" y="76"/>
                          <a:pt x="92" y="122"/>
                          <a:pt x="0" y="198"/>
                        </a:cubicBezTo>
                        <a:lnTo>
                          <a:pt x="16" y="823"/>
                        </a:lnTo>
                        <a:cubicBezTo>
                          <a:pt x="122" y="899"/>
                          <a:pt x="183" y="930"/>
                          <a:pt x="275" y="1006"/>
                        </a:cubicBezTo>
                        <a:lnTo>
                          <a:pt x="1143" y="1006"/>
                        </a:lnTo>
                        <a:cubicBezTo>
                          <a:pt x="1235" y="930"/>
                          <a:pt x="1295" y="899"/>
                          <a:pt x="1387" y="823"/>
                        </a:cubicBezTo>
                        <a:lnTo>
                          <a:pt x="1372" y="198"/>
                        </a:lnTo>
                        <a:cubicBezTo>
                          <a:pt x="1265" y="122"/>
                          <a:pt x="1219" y="76"/>
                          <a:pt x="109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1"/>
                  <p:cNvSpPr/>
                  <p:nvPr/>
                </p:nvSpPr>
                <p:spPr>
                  <a:xfrm>
                    <a:off x="2574243" y="367006"/>
                    <a:ext cx="42932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1006" extrusionOk="0">
                        <a:moveTo>
                          <a:pt x="259" y="0"/>
                        </a:moveTo>
                        <a:cubicBezTo>
                          <a:pt x="153" y="76"/>
                          <a:pt x="92" y="122"/>
                          <a:pt x="0" y="198"/>
                        </a:cubicBezTo>
                        <a:lnTo>
                          <a:pt x="31" y="823"/>
                        </a:lnTo>
                        <a:cubicBezTo>
                          <a:pt x="137" y="899"/>
                          <a:pt x="198" y="930"/>
                          <a:pt x="290" y="1006"/>
                        </a:cubicBezTo>
                        <a:lnTo>
                          <a:pt x="1143" y="1006"/>
                        </a:lnTo>
                        <a:cubicBezTo>
                          <a:pt x="1234" y="930"/>
                          <a:pt x="1295" y="899"/>
                          <a:pt x="1402" y="823"/>
                        </a:cubicBezTo>
                        <a:lnTo>
                          <a:pt x="1356" y="198"/>
                        </a:lnTo>
                        <a:cubicBezTo>
                          <a:pt x="1250" y="122"/>
                          <a:pt x="1189" y="76"/>
                          <a:pt x="11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31"/>
                  <p:cNvSpPr/>
                  <p:nvPr/>
                </p:nvSpPr>
                <p:spPr>
                  <a:xfrm>
                    <a:off x="2357442" y="398218"/>
                    <a:ext cx="43391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" h="1038" extrusionOk="0">
                        <a:moveTo>
                          <a:pt x="305" y="1"/>
                        </a:moveTo>
                        <a:cubicBezTo>
                          <a:pt x="199" y="92"/>
                          <a:pt x="138" y="123"/>
                          <a:pt x="46" y="199"/>
                        </a:cubicBezTo>
                        <a:lnTo>
                          <a:pt x="1" y="854"/>
                        </a:lnTo>
                        <a:cubicBezTo>
                          <a:pt x="107" y="930"/>
                          <a:pt x="153" y="961"/>
                          <a:pt x="260" y="1037"/>
                        </a:cubicBezTo>
                        <a:lnTo>
                          <a:pt x="1128" y="1037"/>
                        </a:lnTo>
                        <a:cubicBezTo>
                          <a:pt x="1250" y="961"/>
                          <a:pt x="1296" y="930"/>
                          <a:pt x="1402" y="854"/>
                        </a:cubicBezTo>
                        <a:lnTo>
                          <a:pt x="1418" y="199"/>
                        </a:lnTo>
                        <a:cubicBezTo>
                          <a:pt x="1326" y="123"/>
                          <a:pt x="1265" y="92"/>
                          <a:pt x="115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31"/>
                  <p:cNvSpPr/>
                  <p:nvPr/>
                </p:nvSpPr>
                <p:spPr>
                  <a:xfrm>
                    <a:off x="2401261" y="398218"/>
                    <a:ext cx="43391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" h="1038" extrusionOk="0">
                        <a:moveTo>
                          <a:pt x="290" y="1"/>
                        </a:moveTo>
                        <a:cubicBezTo>
                          <a:pt x="168" y="92"/>
                          <a:pt x="123" y="123"/>
                          <a:pt x="16" y="199"/>
                        </a:cubicBezTo>
                        <a:lnTo>
                          <a:pt x="1" y="854"/>
                        </a:lnTo>
                        <a:cubicBezTo>
                          <a:pt x="92" y="930"/>
                          <a:pt x="153" y="961"/>
                          <a:pt x="245" y="1037"/>
                        </a:cubicBezTo>
                        <a:lnTo>
                          <a:pt x="1128" y="1037"/>
                        </a:lnTo>
                        <a:cubicBezTo>
                          <a:pt x="1235" y="961"/>
                          <a:pt x="1296" y="930"/>
                          <a:pt x="1387" y="854"/>
                        </a:cubicBezTo>
                        <a:lnTo>
                          <a:pt x="1418" y="199"/>
                        </a:lnTo>
                        <a:cubicBezTo>
                          <a:pt x="1296" y="123"/>
                          <a:pt x="1265" y="92"/>
                          <a:pt x="114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1"/>
                  <p:cNvSpPr/>
                  <p:nvPr/>
                </p:nvSpPr>
                <p:spPr>
                  <a:xfrm>
                    <a:off x="2445111" y="398218"/>
                    <a:ext cx="42442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1038" extrusionOk="0">
                        <a:moveTo>
                          <a:pt x="289" y="1"/>
                        </a:moveTo>
                        <a:cubicBezTo>
                          <a:pt x="168" y="92"/>
                          <a:pt x="107" y="123"/>
                          <a:pt x="15" y="199"/>
                        </a:cubicBezTo>
                        <a:lnTo>
                          <a:pt x="0" y="854"/>
                        </a:lnTo>
                        <a:cubicBezTo>
                          <a:pt x="91" y="930"/>
                          <a:pt x="152" y="961"/>
                          <a:pt x="244" y="1037"/>
                        </a:cubicBezTo>
                        <a:lnTo>
                          <a:pt x="1127" y="1037"/>
                        </a:lnTo>
                        <a:cubicBezTo>
                          <a:pt x="1234" y="961"/>
                          <a:pt x="1295" y="930"/>
                          <a:pt x="1386" y="854"/>
                        </a:cubicBezTo>
                        <a:lnTo>
                          <a:pt x="1386" y="199"/>
                        </a:lnTo>
                        <a:cubicBezTo>
                          <a:pt x="1295" y="123"/>
                          <a:pt x="1234" y="92"/>
                          <a:pt x="114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1"/>
                  <p:cNvSpPr/>
                  <p:nvPr/>
                </p:nvSpPr>
                <p:spPr>
                  <a:xfrm>
                    <a:off x="2488930" y="398218"/>
                    <a:ext cx="42442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1038" extrusionOk="0">
                        <a:moveTo>
                          <a:pt x="244" y="1"/>
                        </a:moveTo>
                        <a:cubicBezTo>
                          <a:pt x="153" y="92"/>
                          <a:pt x="92" y="123"/>
                          <a:pt x="0" y="199"/>
                        </a:cubicBezTo>
                        <a:lnTo>
                          <a:pt x="0" y="854"/>
                        </a:lnTo>
                        <a:cubicBezTo>
                          <a:pt x="107" y="930"/>
                          <a:pt x="168" y="961"/>
                          <a:pt x="259" y="1037"/>
                        </a:cubicBezTo>
                        <a:lnTo>
                          <a:pt x="1143" y="1037"/>
                        </a:lnTo>
                        <a:cubicBezTo>
                          <a:pt x="1234" y="961"/>
                          <a:pt x="1295" y="930"/>
                          <a:pt x="1387" y="854"/>
                        </a:cubicBezTo>
                        <a:lnTo>
                          <a:pt x="1371" y="199"/>
                        </a:lnTo>
                        <a:cubicBezTo>
                          <a:pt x="1265" y="123"/>
                          <a:pt x="1219" y="92"/>
                          <a:pt x="111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1"/>
                  <p:cNvSpPr/>
                  <p:nvPr/>
                </p:nvSpPr>
                <p:spPr>
                  <a:xfrm>
                    <a:off x="2531342" y="398218"/>
                    <a:ext cx="42932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1038" extrusionOk="0">
                        <a:moveTo>
                          <a:pt x="244" y="1"/>
                        </a:moveTo>
                        <a:cubicBezTo>
                          <a:pt x="153" y="92"/>
                          <a:pt x="92" y="123"/>
                          <a:pt x="1" y="199"/>
                        </a:cubicBezTo>
                        <a:lnTo>
                          <a:pt x="16" y="854"/>
                        </a:lnTo>
                        <a:cubicBezTo>
                          <a:pt x="138" y="930"/>
                          <a:pt x="183" y="961"/>
                          <a:pt x="290" y="1037"/>
                        </a:cubicBezTo>
                        <a:lnTo>
                          <a:pt x="1159" y="1037"/>
                        </a:lnTo>
                        <a:cubicBezTo>
                          <a:pt x="1250" y="961"/>
                          <a:pt x="1311" y="930"/>
                          <a:pt x="1402" y="854"/>
                        </a:cubicBezTo>
                        <a:lnTo>
                          <a:pt x="1387" y="199"/>
                        </a:lnTo>
                        <a:cubicBezTo>
                          <a:pt x="1296" y="123"/>
                          <a:pt x="1235" y="92"/>
                          <a:pt x="112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1"/>
                  <p:cNvSpPr/>
                  <p:nvPr/>
                </p:nvSpPr>
                <p:spPr>
                  <a:xfrm>
                    <a:off x="2575651" y="398218"/>
                    <a:ext cx="42901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2" h="1038" extrusionOk="0">
                        <a:moveTo>
                          <a:pt x="244" y="1"/>
                        </a:moveTo>
                        <a:cubicBezTo>
                          <a:pt x="152" y="92"/>
                          <a:pt x="91" y="123"/>
                          <a:pt x="0" y="199"/>
                        </a:cubicBezTo>
                        <a:lnTo>
                          <a:pt x="15" y="854"/>
                        </a:lnTo>
                        <a:cubicBezTo>
                          <a:pt x="122" y="930"/>
                          <a:pt x="183" y="961"/>
                          <a:pt x="274" y="1037"/>
                        </a:cubicBezTo>
                        <a:lnTo>
                          <a:pt x="1158" y="1037"/>
                        </a:lnTo>
                        <a:cubicBezTo>
                          <a:pt x="1249" y="961"/>
                          <a:pt x="1310" y="930"/>
                          <a:pt x="1402" y="854"/>
                        </a:cubicBezTo>
                        <a:lnTo>
                          <a:pt x="1371" y="199"/>
                        </a:lnTo>
                        <a:cubicBezTo>
                          <a:pt x="1249" y="123"/>
                          <a:pt x="1204" y="92"/>
                          <a:pt x="10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1"/>
                  <p:cNvSpPr/>
                  <p:nvPr/>
                </p:nvSpPr>
                <p:spPr>
                  <a:xfrm>
                    <a:off x="2623203" y="195890"/>
                    <a:ext cx="40576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839" extrusionOk="0">
                        <a:moveTo>
                          <a:pt x="229" y="1"/>
                        </a:moveTo>
                        <a:cubicBezTo>
                          <a:pt x="137" y="46"/>
                          <a:pt x="107" y="92"/>
                          <a:pt x="0" y="153"/>
                        </a:cubicBezTo>
                        <a:lnTo>
                          <a:pt x="46" y="686"/>
                        </a:lnTo>
                        <a:cubicBezTo>
                          <a:pt x="137" y="732"/>
                          <a:pt x="198" y="778"/>
                          <a:pt x="290" y="839"/>
                        </a:cubicBezTo>
                        <a:lnTo>
                          <a:pt x="1097" y="839"/>
                        </a:lnTo>
                        <a:cubicBezTo>
                          <a:pt x="1189" y="778"/>
                          <a:pt x="1219" y="732"/>
                          <a:pt x="1326" y="686"/>
                        </a:cubicBezTo>
                        <a:lnTo>
                          <a:pt x="1280" y="153"/>
                        </a:lnTo>
                        <a:cubicBezTo>
                          <a:pt x="1189" y="92"/>
                          <a:pt x="1143" y="46"/>
                          <a:pt x="103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1"/>
                  <p:cNvSpPr/>
                  <p:nvPr/>
                </p:nvSpPr>
                <p:spPr>
                  <a:xfrm>
                    <a:off x="2663748" y="195890"/>
                    <a:ext cx="40117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" h="839" extrusionOk="0">
                        <a:moveTo>
                          <a:pt x="229" y="1"/>
                        </a:moveTo>
                        <a:cubicBezTo>
                          <a:pt x="123" y="46"/>
                          <a:pt x="92" y="92"/>
                          <a:pt x="1" y="153"/>
                        </a:cubicBezTo>
                        <a:lnTo>
                          <a:pt x="31" y="686"/>
                        </a:lnTo>
                        <a:cubicBezTo>
                          <a:pt x="123" y="732"/>
                          <a:pt x="183" y="778"/>
                          <a:pt x="275" y="839"/>
                        </a:cubicBezTo>
                        <a:lnTo>
                          <a:pt x="1082" y="839"/>
                        </a:lnTo>
                        <a:cubicBezTo>
                          <a:pt x="1174" y="778"/>
                          <a:pt x="1220" y="732"/>
                          <a:pt x="1311" y="686"/>
                        </a:cubicBezTo>
                        <a:lnTo>
                          <a:pt x="1250" y="153"/>
                        </a:lnTo>
                        <a:cubicBezTo>
                          <a:pt x="1159" y="92"/>
                          <a:pt x="1098" y="46"/>
                          <a:pt x="102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545;p31"/>
                  <p:cNvSpPr/>
                  <p:nvPr/>
                </p:nvSpPr>
                <p:spPr>
                  <a:xfrm>
                    <a:off x="2703375" y="195890"/>
                    <a:ext cx="40147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" h="839" extrusionOk="0">
                        <a:moveTo>
                          <a:pt x="199" y="1"/>
                        </a:moveTo>
                        <a:cubicBezTo>
                          <a:pt x="123" y="46"/>
                          <a:pt x="62" y="92"/>
                          <a:pt x="1" y="153"/>
                        </a:cubicBezTo>
                        <a:lnTo>
                          <a:pt x="46" y="686"/>
                        </a:lnTo>
                        <a:cubicBezTo>
                          <a:pt x="153" y="732"/>
                          <a:pt x="199" y="778"/>
                          <a:pt x="305" y="839"/>
                        </a:cubicBezTo>
                        <a:lnTo>
                          <a:pt x="1098" y="839"/>
                        </a:lnTo>
                        <a:cubicBezTo>
                          <a:pt x="1174" y="778"/>
                          <a:pt x="1235" y="732"/>
                          <a:pt x="1311" y="686"/>
                        </a:cubicBezTo>
                        <a:lnTo>
                          <a:pt x="1250" y="153"/>
                        </a:lnTo>
                        <a:cubicBezTo>
                          <a:pt x="1159" y="92"/>
                          <a:pt x="1098" y="46"/>
                          <a:pt x="100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" name="Google Shape;546;p31"/>
                  <p:cNvSpPr/>
                  <p:nvPr/>
                </p:nvSpPr>
                <p:spPr>
                  <a:xfrm>
                    <a:off x="2743492" y="195890"/>
                    <a:ext cx="40117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" h="839" extrusionOk="0">
                        <a:moveTo>
                          <a:pt x="213" y="1"/>
                        </a:moveTo>
                        <a:cubicBezTo>
                          <a:pt x="122" y="46"/>
                          <a:pt x="76" y="92"/>
                          <a:pt x="0" y="153"/>
                        </a:cubicBezTo>
                        <a:lnTo>
                          <a:pt x="61" y="686"/>
                        </a:lnTo>
                        <a:cubicBezTo>
                          <a:pt x="152" y="732"/>
                          <a:pt x="213" y="778"/>
                          <a:pt x="305" y="839"/>
                        </a:cubicBezTo>
                        <a:lnTo>
                          <a:pt x="1097" y="839"/>
                        </a:lnTo>
                        <a:cubicBezTo>
                          <a:pt x="1173" y="778"/>
                          <a:pt x="1234" y="732"/>
                          <a:pt x="1310" y="686"/>
                        </a:cubicBezTo>
                        <a:lnTo>
                          <a:pt x="1234" y="153"/>
                        </a:lnTo>
                        <a:cubicBezTo>
                          <a:pt x="1143" y="92"/>
                          <a:pt x="1082" y="46"/>
                          <a:pt x="100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1"/>
                  <p:cNvSpPr/>
                  <p:nvPr/>
                </p:nvSpPr>
                <p:spPr>
                  <a:xfrm>
                    <a:off x="2781711" y="195890"/>
                    <a:ext cx="41524" cy="25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839" extrusionOk="0">
                        <a:moveTo>
                          <a:pt x="214" y="1"/>
                        </a:moveTo>
                        <a:cubicBezTo>
                          <a:pt x="137" y="46"/>
                          <a:pt x="77" y="92"/>
                          <a:pt x="0" y="153"/>
                        </a:cubicBezTo>
                        <a:lnTo>
                          <a:pt x="77" y="686"/>
                        </a:lnTo>
                        <a:cubicBezTo>
                          <a:pt x="198" y="732"/>
                          <a:pt x="259" y="778"/>
                          <a:pt x="351" y="839"/>
                        </a:cubicBezTo>
                        <a:lnTo>
                          <a:pt x="1143" y="839"/>
                        </a:lnTo>
                        <a:cubicBezTo>
                          <a:pt x="1219" y="778"/>
                          <a:pt x="1280" y="732"/>
                          <a:pt x="1356" y="686"/>
                        </a:cubicBezTo>
                        <a:lnTo>
                          <a:pt x="1280" y="153"/>
                        </a:lnTo>
                        <a:cubicBezTo>
                          <a:pt x="1174" y="92"/>
                          <a:pt x="1113" y="46"/>
                          <a:pt x="102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1"/>
                  <p:cNvSpPr/>
                  <p:nvPr/>
                </p:nvSpPr>
                <p:spPr>
                  <a:xfrm>
                    <a:off x="2625070" y="222482"/>
                    <a:ext cx="41035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1" h="884" extrusionOk="0">
                        <a:moveTo>
                          <a:pt x="229" y="0"/>
                        </a:moveTo>
                        <a:cubicBezTo>
                          <a:pt x="137" y="61"/>
                          <a:pt x="91" y="91"/>
                          <a:pt x="0" y="152"/>
                        </a:cubicBezTo>
                        <a:lnTo>
                          <a:pt x="46" y="701"/>
                        </a:lnTo>
                        <a:cubicBezTo>
                          <a:pt x="137" y="777"/>
                          <a:pt x="198" y="823"/>
                          <a:pt x="290" y="884"/>
                        </a:cubicBezTo>
                        <a:lnTo>
                          <a:pt x="1112" y="884"/>
                        </a:lnTo>
                        <a:cubicBezTo>
                          <a:pt x="1204" y="808"/>
                          <a:pt x="1234" y="762"/>
                          <a:pt x="1341" y="701"/>
                        </a:cubicBezTo>
                        <a:lnTo>
                          <a:pt x="1295" y="152"/>
                        </a:lnTo>
                        <a:cubicBezTo>
                          <a:pt x="1204" y="91"/>
                          <a:pt x="1143" y="61"/>
                          <a:pt x="103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" name="Google Shape;549;p31"/>
                  <p:cNvSpPr/>
                  <p:nvPr/>
                </p:nvSpPr>
                <p:spPr>
                  <a:xfrm>
                    <a:off x="2666074" y="222482"/>
                    <a:ext cx="40606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884" extrusionOk="0">
                        <a:moveTo>
                          <a:pt x="229" y="0"/>
                        </a:moveTo>
                        <a:cubicBezTo>
                          <a:pt x="123" y="61"/>
                          <a:pt x="92" y="91"/>
                          <a:pt x="1" y="152"/>
                        </a:cubicBezTo>
                        <a:lnTo>
                          <a:pt x="31" y="701"/>
                        </a:lnTo>
                        <a:cubicBezTo>
                          <a:pt x="123" y="777"/>
                          <a:pt x="184" y="823"/>
                          <a:pt x="275" y="884"/>
                        </a:cubicBezTo>
                        <a:lnTo>
                          <a:pt x="1098" y="884"/>
                        </a:lnTo>
                        <a:cubicBezTo>
                          <a:pt x="1189" y="808"/>
                          <a:pt x="1235" y="762"/>
                          <a:pt x="1326" y="701"/>
                        </a:cubicBezTo>
                        <a:lnTo>
                          <a:pt x="1265" y="152"/>
                        </a:lnTo>
                        <a:cubicBezTo>
                          <a:pt x="1174" y="91"/>
                          <a:pt x="1113" y="61"/>
                          <a:pt x="102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" name="Google Shape;550;p31"/>
                  <p:cNvSpPr/>
                  <p:nvPr/>
                </p:nvSpPr>
                <p:spPr>
                  <a:xfrm>
                    <a:off x="2705701" y="222482"/>
                    <a:ext cx="41065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" h="884" extrusionOk="0">
                        <a:moveTo>
                          <a:pt x="229" y="0"/>
                        </a:moveTo>
                        <a:cubicBezTo>
                          <a:pt x="123" y="61"/>
                          <a:pt x="92" y="91"/>
                          <a:pt x="1" y="152"/>
                        </a:cubicBezTo>
                        <a:lnTo>
                          <a:pt x="47" y="701"/>
                        </a:lnTo>
                        <a:cubicBezTo>
                          <a:pt x="153" y="777"/>
                          <a:pt x="199" y="823"/>
                          <a:pt x="306" y="884"/>
                        </a:cubicBezTo>
                        <a:lnTo>
                          <a:pt x="1113" y="884"/>
                        </a:lnTo>
                        <a:cubicBezTo>
                          <a:pt x="1220" y="808"/>
                          <a:pt x="1265" y="762"/>
                          <a:pt x="1342" y="701"/>
                        </a:cubicBezTo>
                        <a:lnTo>
                          <a:pt x="1296" y="152"/>
                        </a:lnTo>
                        <a:cubicBezTo>
                          <a:pt x="1174" y="91"/>
                          <a:pt x="1113" y="61"/>
                          <a:pt x="102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1"/>
                  <p:cNvSpPr/>
                  <p:nvPr/>
                </p:nvSpPr>
                <p:spPr>
                  <a:xfrm>
                    <a:off x="2745817" y="222482"/>
                    <a:ext cx="41035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1" h="884" extrusionOk="0">
                        <a:moveTo>
                          <a:pt x="198" y="0"/>
                        </a:moveTo>
                        <a:cubicBezTo>
                          <a:pt x="122" y="61"/>
                          <a:pt x="76" y="91"/>
                          <a:pt x="0" y="152"/>
                        </a:cubicBezTo>
                        <a:lnTo>
                          <a:pt x="46" y="701"/>
                        </a:lnTo>
                        <a:cubicBezTo>
                          <a:pt x="168" y="777"/>
                          <a:pt x="229" y="823"/>
                          <a:pt x="320" y="884"/>
                        </a:cubicBezTo>
                        <a:lnTo>
                          <a:pt x="1143" y="884"/>
                        </a:lnTo>
                        <a:cubicBezTo>
                          <a:pt x="1219" y="808"/>
                          <a:pt x="1280" y="762"/>
                          <a:pt x="1341" y="701"/>
                        </a:cubicBezTo>
                        <a:lnTo>
                          <a:pt x="1280" y="152"/>
                        </a:lnTo>
                        <a:cubicBezTo>
                          <a:pt x="1173" y="91"/>
                          <a:pt x="1128" y="61"/>
                          <a:pt x="100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1"/>
                  <p:cNvSpPr/>
                  <p:nvPr/>
                </p:nvSpPr>
                <p:spPr>
                  <a:xfrm>
                    <a:off x="2785444" y="222482"/>
                    <a:ext cx="41983" cy="2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2" h="884" extrusionOk="0">
                        <a:moveTo>
                          <a:pt x="214" y="0"/>
                        </a:moveTo>
                        <a:cubicBezTo>
                          <a:pt x="137" y="61"/>
                          <a:pt x="76" y="91"/>
                          <a:pt x="0" y="152"/>
                        </a:cubicBezTo>
                        <a:lnTo>
                          <a:pt x="76" y="701"/>
                        </a:lnTo>
                        <a:cubicBezTo>
                          <a:pt x="183" y="777"/>
                          <a:pt x="244" y="823"/>
                          <a:pt x="335" y="884"/>
                        </a:cubicBezTo>
                        <a:lnTo>
                          <a:pt x="1158" y="884"/>
                        </a:lnTo>
                        <a:cubicBezTo>
                          <a:pt x="1234" y="808"/>
                          <a:pt x="1295" y="762"/>
                          <a:pt x="1371" y="701"/>
                        </a:cubicBezTo>
                        <a:lnTo>
                          <a:pt x="1295" y="152"/>
                        </a:lnTo>
                        <a:cubicBezTo>
                          <a:pt x="1204" y="91"/>
                          <a:pt x="1143" y="61"/>
                          <a:pt x="100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1"/>
                  <p:cNvSpPr/>
                  <p:nvPr/>
                </p:nvSpPr>
                <p:spPr>
                  <a:xfrm>
                    <a:off x="2627395" y="249961"/>
                    <a:ext cx="41065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" h="916" extrusionOk="0">
                        <a:moveTo>
                          <a:pt x="229" y="1"/>
                        </a:moveTo>
                        <a:cubicBezTo>
                          <a:pt x="137" y="77"/>
                          <a:pt x="92" y="108"/>
                          <a:pt x="0" y="169"/>
                        </a:cubicBezTo>
                        <a:lnTo>
                          <a:pt x="46" y="748"/>
                        </a:lnTo>
                        <a:cubicBezTo>
                          <a:pt x="137" y="824"/>
                          <a:pt x="198" y="854"/>
                          <a:pt x="290" y="915"/>
                        </a:cubicBezTo>
                        <a:lnTo>
                          <a:pt x="1112" y="915"/>
                        </a:lnTo>
                        <a:cubicBezTo>
                          <a:pt x="1204" y="839"/>
                          <a:pt x="1234" y="793"/>
                          <a:pt x="1341" y="748"/>
                        </a:cubicBezTo>
                        <a:lnTo>
                          <a:pt x="1295" y="169"/>
                        </a:lnTo>
                        <a:cubicBezTo>
                          <a:pt x="1204" y="92"/>
                          <a:pt x="1143" y="62"/>
                          <a:pt x="105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1"/>
                  <p:cNvSpPr/>
                  <p:nvPr/>
                </p:nvSpPr>
                <p:spPr>
                  <a:xfrm>
                    <a:off x="2668889" y="249961"/>
                    <a:ext cx="40576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" h="916" extrusionOk="0">
                        <a:moveTo>
                          <a:pt x="229" y="1"/>
                        </a:moveTo>
                        <a:cubicBezTo>
                          <a:pt x="137" y="77"/>
                          <a:pt x="92" y="108"/>
                          <a:pt x="0" y="169"/>
                        </a:cubicBezTo>
                        <a:lnTo>
                          <a:pt x="31" y="748"/>
                        </a:lnTo>
                        <a:cubicBezTo>
                          <a:pt x="137" y="824"/>
                          <a:pt x="183" y="854"/>
                          <a:pt x="290" y="915"/>
                        </a:cubicBezTo>
                        <a:lnTo>
                          <a:pt x="1097" y="915"/>
                        </a:lnTo>
                        <a:cubicBezTo>
                          <a:pt x="1204" y="839"/>
                          <a:pt x="1234" y="793"/>
                          <a:pt x="1326" y="748"/>
                        </a:cubicBezTo>
                        <a:lnTo>
                          <a:pt x="1280" y="169"/>
                        </a:lnTo>
                        <a:cubicBezTo>
                          <a:pt x="1158" y="92"/>
                          <a:pt x="1097" y="62"/>
                          <a:pt x="105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1"/>
                  <p:cNvSpPr/>
                  <p:nvPr/>
                </p:nvSpPr>
                <p:spPr>
                  <a:xfrm>
                    <a:off x="2708516" y="249961"/>
                    <a:ext cx="41983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2" h="916" extrusionOk="0">
                        <a:moveTo>
                          <a:pt x="229" y="1"/>
                        </a:moveTo>
                        <a:cubicBezTo>
                          <a:pt x="137" y="77"/>
                          <a:pt x="92" y="108"/>
                          <a:pt x="0" y="169"/>
                        </a:cubicBezTo>
                        <a:lnTo>
                          <a:pt x="61" y="748"/>
                        </a:lnTo>
                        <a:cubicBezTo>
                          <a:pt x="168" y="824"/>
                          <a:pt x="229" y="854"/>
                          <a:pt x="320" y="915"/>
                        </a:cubicBezTo>
                        <a:lnTo>
                          <a:pt x="1143" y="915"/>
                        </a:lnTo>
                        <a:cubicBezTo>
                          <a:pt x="1234" y="839"/>
                          <a:pt x="1280" y="793"/>
                          <a:pt x="1372" y="748"/>
                        </a:cubicBezTo>
                        <a:lnTo>
                          <a:pt x="1295" y="169"/>
                        </a:lnTo>
                        <a:cubicBezTo>
                          <a:pt x="1204" y="92"/>
                          <a:pt x="1143" y="62"/>
                          <a:pt x="105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1"/>
                  <p:cNvSpPr/>
                  <p:nvPr/>
                </p:nvSpPr>
                <p:spPr>
                  <a:xfrm>
                    <a:off x="2748602" y="249961"/>
                    <a:ext cx="42473" cy="28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" h="916" extrusionOk="0">
                        <a:moveTo>
                          <a:pt x="229" y="1"/>
                        </a:moveTo>
                        <a:cubicBezTo>
                          <a:pt x="138" y="77"/>
                          <a:pt x="77" y="108"/>
                          <a:pt x="1" y="169"/>
                        </a:cubicBezTo>
                        <a:lnTo>
                          <a:pt x="77" y="748"/>
                        </a:lnTo>
                        <a:cubicBezTo>
                          <a:pt x="199" y="824"/>
                          <a:pt x="244" y="854"/>
                          <a:pt x="351" y="915"/>
                        </a:cubicBezTo>
                        <a:lnTo>
                          <a:pt x="1189" y="915"/>
                        </a:lnTo>
                        <a:cubicBezTo>
                          <a:pt x="1265" y="839"/>
                          <a:pt x="1311" y="793"/>
                          <a:pt x="1387" y="748"/>
                        </a:cubicBezTo>
                        <a:lnTo>
                          <a:pt x="1311" y="169"/>
                        </a:lnTo>
                        <a:cubicBezTo>
                          <a:pt x="1204" y="92"/>
                          <a:pt x="1143" y="62"/>
                          <a:pt x="105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1"/>
                  <p:cNvSpPr/>
                  <p:nvPr/>
                </p:nvSpPr>
                <p:spPr>
                  <a:xfrm>
                    <a:off x="2629262" y="277960"/>
                    <a:ext cx="41524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7" h="915" extrusionOk="0">
                        <a:moveTo>
                          <a:pt x="229" y="0"/>
                        </a:moveTo>
                        <a:cubicBezTo>
                          <a:pt x="137" y="76"/>
                          <a:pt x="92" y="107"/>
                          <a:pt x="0" y="168"/>
                        </a:cubicBezTo>
                        <a:lnTo>
                          <a:pt x="31" y="747"/>
                        </a:lnTo>
                        <a:cubicBezTo>
                          <a:pt x="137" y="792"/>
                          <a:pt x="183" y="838"/>
                          <a:pt x="290" y="914"/>
                        </a:cubicBezTo>
                        <a:lnTo>
                          <a:pt x="1128" y="914"/>
                        </a:lnTo>
                        <a:cubicBezTo>
                          <a:pt x="1219" y="838"/>
                          <a:pt x="1250" y="823"/>
                          <a:pt x="1356" y="747"/>
                        </a:cubicBezTo>
                        <a:lnTo>
                          <a:pt x="1310" y="168"/>
                        </a:lnTo>
                        <a:cubicBezTo>
                          <a:pt x="1219" y="107"/>
                          <a:pt x="1158" y="76"/>
                          <a:pt x="105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1"/>
                  <p:cNvSpPr/>
                  <p:nvPr/>
                </p:nvSpPr>
                <p:spPr>
                  <a:xfrm>
                    <a:off x="2669348" y="277960"/>
                    <a:ext cx="42442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915" extrusionOk="0">
                        <a:moveTo>
                          <a:pt x="229" y="0"/>
                        </a:moveTo>
                        <a:cubicBezTo>
                          <a:pt x="138" y="76"/>
                          <a:pt x="92" y="107"/>
                          <a:pt x="0" y="168"/>
                        </a:cubicBezTo>
                        <a:lnTo>
                          <a:pt x="61" y="747"/>
                        </a:lnTo>
                        <a:cubicBezTo>
                          <a:pt x="168" y="792"/>
                          <a:pt x="229" y="838"/>
                          <a:pt x="320" y="914"/>
                        </a:cubicBezTo>
                        <a:lnTo>
                          <a:pt x="1158" y="914"/>
                        </a:lnTo>
                        <a:cubicBezTo>
                          <a:pt x="1265" y="838"/>
                          <a:pt x="1296" y="823"/>
                          <a:pt x="1387" y="747"/>
                        </a:cubicBezTo>
                        <a:lnTo>
                          <a:pt x="1341" y="168"/>
                        </a:lnTo>
                        <a:cubicBezTo>
                          <a:pt x="1235" y="107"/>
                          <a:pt x="1189" y="76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1"/>
                  <p:cNvSpPr/>
                  <p:nvPr/>
                </p:nvSpPr>
                <p:spPr>
                  <a:xfrm>
                    <a:off x="2711300" y="277960"/>
                    <a:ext cx="42473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" h="915" extrusionOk="0">
                        <a:moveTo>
                          <a:pt x="229" y="0"/>
                        </a:moveTo>
                        <a:cubicBezTo>
                          <a:pt x="138" y="76"/>
                          <a:pt x="92" y="107"/>
                          <a:pt x="1" y="168"/>
                        </a:cubicBezTo>
                        <a:lnTo>
                          <a:pt x="62" y="747"/>
                        </a:lnTo>
                        <a:cubicBezTo>
                          <a:pt x="168" y="792"/>
                          <a:pt x="229" y="838"/>
                          <a:pt x="321" y="914"/>
                        </a:cubicBezTo>
                        <a:lnTo>
                          <a:pt x="1159" y="914"/>
                        </a:lnTo>
                        <a:cubicBezTo>
                          <a:pt x="1265" y="838"/>
                          <a:pt x="1296" y="823"/>
                          <a:pt x="1387" y="747"/>
                        </a:cubicBezTo>
                        <a:lnTo>
                          <a:pt x="1311" y="168"/>
                        </a:lnTo>
                        <a:cubicBezTo>
                          <a:pt x="1220" y="107"/>
                          <a:pt x="1159" y="76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1"/>
                  <p:cNvSpPr/>
                  <p:nvPr/>
                </p:nvSpPr>
                <p:spPr>
                  <a:xfrm>
                    <a:off x="2751417" y="277960"/>
                    <a:ext cx="43360" cy="27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915" extrusionOk="0">
                        <a:moveTo>
                          <a:pt x="229" y="0"/>
                        </a:moveTo>
                        <a:cubicBezTo>
                          <a:pt x="137" y="76"/>
                          <a:pt x="107" y="107"/>
                          <a:pt x="0" y="168"/>
                        </a:cubicBezTo>
                        <a:lnTo>
                          <a:pt x="76" y="747"/>
                        </a:lnTo>
                        <a:cubicBezTo>
                          <a:pt x="198" y="792"/>
                          <a:pt x="259" y="838"/>
                          <a:pt x="350" y="914"/>
                        </a:cubicBezTo>
                        <a:lnTo>
                          <a:pt x="1188" y="914"/>
                        </a:lnTo>
                        <a:cubicBezTo>
                          <a:pt x="1280" y="838"/>
                          <a:pt x="1326" y="823"/>
                          <a:pt x="1417" y="747"/>
                        </a:cubicBezTo>
                        <a:lnTo>
                          <a:pt x="1341" y="168"/>
                        </a:lnTo>
                        <a:cubicBezTo>
                          <a:pt x="1249" y="107"/>
                          <a:pt x="1188" y="76"/>
                          <a:pt x="105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1"/>
                  <p:cNvSpPr/>
                  <p:nvPr/>
                </p:nvSpPr>
                <p:spPr>
                  <a:xfrm>
                    <a:off x="2631587" y="306846"/>
                    <a:ext cx="41983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2" h="946" extrusionOk="0">
                        <a:moveTo>
                          <a:pt x="229" y="1"/>
                        </a:moveTo>
                        <a:cubicBezTo>
                          <a:pt x="138" y="62"/>
                          <a:pt x="92" y="107"/>
                          <a:pt x="0" y="184"/>
                        </a:cubicBezTo>
                        <a:lnTo>
                          <a:pt x="31" y="763"/>
                        </a:lnTo>
                        <a:cubicBezTo>
                          <a:pt x="153" y="823"/>
                          <a:pt x="214" y="869"/>
                          <a:pt x="305" y="945"/>
                        </a:cubicBezTo>
                        <a:lnTo>
                          <a:pt x="1143" y="945"/>
                        </a:lnTo>
                        <a:cubicBezTo>
                          <a:pt x="1234" y="884"/>
                          <a:pt x="1280" y="839"/>
                          <a:pt x="1372" y="763"/>
                        </a:cubicBezTo>
                        <a:lnTo>
                          <a:pt x="1311" y="184"/>
                        </a:lnTo>
                        <a:cubicBezTo>
                          <a:pt x="1219" y="123"/>
                          <a:pt x="1158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1"/>
                  <p:cNvSpPr/>
                  <p:nvPr/>
                </p:nvSpPr>
                <p:spPr>
                  <a:xfrm>
                    <a:off x="2672132" y="306846"/>
                    <a:ext cx="42932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946" extrusionOk="0">
                        <a:moveTo>
                          <a:pt x="229" y="1"/>
                        </a:moveTo>
                        <a:cubicBezTo>
                          <a:pt x="138" y="62"/>
                          <a:pt x="108" y="107"/>
                          <a:pt x="1" y="184"/>
                        </a:cubicBezTo>
                        <a:lnTo>
                          <a:pt x="62" y="763"/>
                        </a:lnTo>
                        <a:cubicBezTo>
                          <a:pt x="184" y="823"/>
                          <a:pt x="229" y="869"/>
                          <a:pt x="336" y="945"/>
                        </a:cubicBezTo>
                        <a:lnTo>
                          <a:pt x="1174" y="945"/>
                        </a:lnTo>
                        <a:cubicBezTo>
                          <a:pt x="1265" y="884"/>
                          <a:pt x="1296" y="839"/>
                          <a:pt x="1403" y="763"/>
                        </a:cubicBezTo>
                        <a:lnTo>
                          <a:pt x="1342" y="184"/>
                        </a:lnTo>
                        <a:cubicBezTo>
                          <a:pt x="1250" y="123"/>
                          <a:pt x="1189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1"/>
                  <p:cNvSpPr/>
                  <p:nvPr/>
                </p:nvSpPr>
                <p:spPr>
                  <a:xfrm>
                    <a:off x="2714116" y="306846"/>
                    <a:ext cx="43391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" h="946" extrusionOk="0">
                        <a:moveTo>
                          <a:pt x="229" y="1"/>
                        </a:moveTo>
                        <a:cubicBezTo>
                          <a:pt x="137" y="62"/>
                          <a:pt x="107" y="107"/>
                          <a:pt x="0" y="184"/>
                        </a:cubicBezTo>
                        <a:lnTo>
                          <a:pt x="61" y="763"/>
                        </a:lnTo>
                        <a:cubicBezTo>
                          <a:pt x="153" y="823"/>
                          <a:pt x="229" y="869"/>
                          <a:pt x="335" y="945"/>
                        </a:cubicBezTo>
                        <a:lnTo>
                          <a:pt x="1189" y="945"/>
                        </a:lnTo>
                        <a:cubicBezTo>
                          <a:pt x="1280" y="884"/>
                          <a:pt x="1326" y="839"/>
                          <a:pt x="1417" y="763"/>
                        </a:cubicBezTo>
                        <a:lnTo>
                          <a:pt x="1341" y="184"/>
                        </a:lnTo>
                        <a:cubicBezTo>
                          <a:pt x="1219" y="123"/>
                          <a:pt x="1173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1"/>
                  <p:cNvSpPr/>
                  <p:nvPr/>
                </p:nvSpPr>
                <p:spPr>
                  <a:xfrm>
                    <a:off x="2755609" y="306846"/>
                    <a:ext cx="42901" cy="28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2" h="946" extrusionOk="0">
                        <a:moveTo>
                          <a:pt x="229" y="1"/>
                        </a:moveTo>
                        <a:cubicBezTo>
                          <a:pt x="137" y="62"/>
                          <a:pt x="92" y="107"/>
                          <a:pt x="0" y="184"/>
                        </a:cubicBezTo>
                        <a:lnTo>
                          <a:pt x="76" y="763"/>
                        </a:lnTo>
                        <a:cubicBezTo>
                          <a:pt x="168" y="823"/>
                          <a:pt x="229" y="869"/>
                          <a:pt x="351" y="945"/>
                        </a:cubicBezTo>
                        <a:lnTo>
                          <a:pt x="1189" y="945"/>
                        </a:lnTo>
                        <a:cubicBezTo>
                          <a:pt x="1280" y="884"/>
                          <a:pt x="1310" y="839"/>
                          <a:pt x="1402" y="763"/>
                        </a:cubicBezTo>
                        <a:lnTo>
                          <a:pt x="1341" y="184"/>
                        </a:lnTo>
                        <a:cubicBezTo>
                          <a:pt x="1234" y="123"/>
                          <a:pt x="1189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1"/>
                  <p:cNvSpPr/>
                  <p:nvPr/>
                </p:nvSpPr>
                <p:spPr>
                  <a:xfrm>
                    <a:off x="2633454" y="336681"/>
                    <a:ext cx="42442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976" extrusionOk="0">
                        <a:moveTo>
                          <a:pt x="229" y="1"/>
                        </a:moveTo>
                        <a:cubicBezTo>
                          <a:pt x="153" y="62"/>
                          <a:pt x="92" y="92"/>
                          <a:pt x="0" y="168"/>
                        </a:cubicBezTo>
                        <a:lnTo>
                          <a:pt x="31" y="778"/>
                        </a:lnTo>
                        <a:cubicBezTo>
                          <a:pt x="153" y="854"/>
                          <a:pt x="198" y="900"/>
                          <a:pt x="305" y="976"/>
                        </a:cubicBezTo>
                        <a:lnTo>
                          <a:pt x="1158" y="976"/>
                        </a:lnTo>
                        <a:cubicBezTo>
                          <a:pt x="1234" y="900"/>
                          <a:pt x="1295" y="854"/>
                          <a:pt x="1387" y="778"/>
                        </a:cubicBezTo>
                        <a:lnTo>
                          <a:pt x="1326" y="168"/>
                        </a:lnTo>
                        <a:cubicBezTo>
                          <a:pt x="1234" y="123"/>
                          <a:pt x="1173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1"/>
                  <p:cNvSpPr/>
                  <p:nvPr/>
                </p:nvSpPr>
                <p:spPr>
                  <a:xfrm>
                    <a:off x="2675407" y="336681"/>
                    <a:ext cx="42932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976" extrusionOk="0">
                        <a:moveTo>
                          <a:pt x="229" y="1"/>
                        </a:moveTo>
                        <a:cubicBezTo>
                          <a:pt x="122" y="62"/>
                          <a:pt x="92" y="92"/>
                          <a:pt x="1" y="168"/>
                        </a:cubicBezTo>
                        <a:lnTo>
                          <a:pt x="46" y="778"/>
                        </a:lnTo>
                        <a:cubicBezTo>
                          <a:pt x="153" y="854"/>
                          <a:pt x="229" y="900"/>
                          <a:pt x="321" y="976"/>
                        </a:cubicBezTo>
                        <a:lnTo>
                          <a:pt x="1174" y="976"/>
                        </a:lnTo>
                        <a:cubicBezTo>
                          <a:pt x="1265" y="900"/>
                          <a:pt x="1311" y="854"/>
                          <a:pt x="1402" y="778"/>
                        </a:cubicBezTo>
                        <a:lnTo>
                          <a:pt x="1341" y="168"/>
                        </a:lnTo>
                        <a:cubicBezTo>
                          <a:pt x="1235" y="123"/>
                          <a:pt x="1174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1"/>
                  <p:cNvSpPr/>
                  <p:nvPr/>
                </p:nvSpPr>
                <p:spPr>
                  <a:xfrm>
                    <a:off x="2717849" y="336681"/>
                    <a:ext cx="42901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2" h="976" extrusionOk="0">
                        <a:moveTo>
                          <a:pt x="229" y="1"/>
                        </a:moveTo>
                        <a:cubicBezTo>
                          <a:pt x="137" y="62"/>
                          <a:pt x="91" y="92"/>
                          <a:pt x="0" y="168"/>
                        </a:cubicBezTo>
                        <a:lnTo>
                          <a:pt x="61" y="778"/>
                        </a:lnTo>
                        <a:cubicBezTo>
                          <a:pt x="152" y="854"/>
                          <a:pt x="198" y="900"/>
                          <a:pt x="320" y="976"/>
                        </a:cubicBezTo>
                        <a:lnTo>
                          <a:pt x="1173" y="976"/>
                        </a:lnTo>
                        <a:cubicBezTo>
                          <a:pt x="1280" y="900"/>
                          <a:pt x="1310" y="854"/>
                          <a:pt x="1402" y="778"/>
                        </a:cubicBezTo>
                        <a:lnTo>
                          <a:pt x="1326" y="168"/>
                        </a:lnTo>
                        <a:cubicBezTo>
                          <a:pt x="1219" y="123"/>
                          <a:pt x="1158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1"/>
                  <p:cNvSpPr/>
                  <p:nvPr/>
                </p:nvSpPr>
                <p:spPr>
                  <a:xfrm>
                    <a:off x="2759342" y="336681"/>
                    <a:ext cx="43360" cy="29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7" h="976" extrusionOk="0">
                        <a:moveTo>
                          <a:pt x="229" y="1"/>
                        </a:moveTo>
                        <a:cubicBezTo>
                          <a:pt x="122" y="62"/>
                          <a:pt x="91" y="92"/>
                          <a:pt x="0" y="168"/>
                        </a:cubicBezTo>
                        <a:lnTo>
                          <a:pt x="76" y="778"/>
                        </a:lnTo>
                        <a:cubicBezTo>
                          <a:pt x="168" y="854"/>
                          <a:pt x="229" y="900"/>
                          <a:pt x="335" y="976"/>
                        </a:cubicBezTo>
                        <a:lnTo>
                          <a:pt x="1188" y="976"/>
                        </a:lnTo>
                        <a:cubicBezTo>
                          <a:pt x="1295" y="900"/>
                          <a:pt x="1326" y="854"/>
                          <a:pt x="1417" y="778"/>
                        </a:cubicBezTo>
                        <a:lnTo>
                          <a:pt x="1341" y="168"/>
                        </a:lnTo>
                        <a:cubicBezTo>
                          <a:pt x="1249" y="123"/>
                          <a:pt x="1173" y="77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1"/>
                  <p:cNvSpPr/>
                  <p:nvPr/>
                </p:nvSpPr>
                <p:spPr>
                  <a:xfrm>
                    <a:off x="2635780" y="367006"/>
                    <a:ext cx="42932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1006" extrusionOk="0">
                        <a:moveTo>
                          <a:pt x="244" y="0"/>
                        </a:moveTo>
                        <a:cubicBezTo>
                          <a:pt x="153" y="76"/>
                          <a:pt x="92" y="122"/>
                          <a:pt x="1" y="198"/>
                        </a:cubicBezTo>
                        <a:lnTo>
                          <a:pt x="31" y="823"/>
                        </a:lnTo>
                        <a:cubicBezTo>
                          <a:pt x="122" y="899"/>
                          <a:pt x="199" y="930"/>
                          <a:pt x="305" y="1006"/>
                        </a:cubicBezTo>
                        <a:lnTo>
                          <a:pt x="1158" y="1006"/>
                        </a:lnTo>
                        <a:cubicBezTo>
                          <a:pt x="1250" y="930"/>
                          <a:pt x="1311" y="899"/>
                          <a:pt x="1402" y="823"/>
                        </a:cubicBezTo>
                        <a:lnTo>
                          <a:pt x="1341" y="198"/>
                        </a:lnTo>
                        <a:cubicBezTo>
                          <a:pt x="1235" y="122"/>
                          <a:pt x="1174" y="76"/>
                          <a:pt x="109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" name="Google Shape;570;p31"/>
                  <p:cNvSpPr/>
                  <p:nvPr/>
                </p:nvSpPr>
                <p:spPr>
                  <a:xfrm>
                    <a:off x="2678191" y="367006"/>
                    <a:ext cx="42932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1006" extrusionOk="0">
                        <a:moveTo>
                          <a:pt x="230" y="0"/>
                        </a:moveTo>
                        <a:cubicBezTo>
                          <a:pt x="153" y="76"/>
                          <a:pt x="92" y="122"/>
                          <a:pt x="1" y="198"/>
                        </a:cubicBezTo>
                        <a:lnTo>
                          <a:pt x="62" y="823"/>
                        </a:lnTo>
                        <a:cubicBezTo>
                          <a:pt x="153" y="899"/>
                          <a:pt x="214" y="930"/>
                          <a:pt x="321" y="1006"/>
                        </a:cubicBezTo>
                        <a:lnTo>
                          <a:pt x="1174" y="1006"/>
                        </a:lnTo>
                        <a:cubicBezTo>
                          <a:pt x="1250" y="930"/>
                          <a:pt x="1311" y="899"/>
                          <a:pt x="1403" y="823"/>
                        </a:cubicBezTo>
                        <a:lnTo>
                          <a:pt x="1357" y="198"/>
                        </a:lnTo>
                        <a:cubicBezTo>
                          <a:pt x="1235" y="122"/>
                          <a:pt x="1174" y="76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" name="Google Shape;571;p31"/>
                  <p:cNvSpPr/>
                  <p:nvPr/>
                </p:nvSpPr>
                <p:spPr>
                  <a:xfrm>
                    <a:off x="2721092" y="367006"/>
                    <a:ext cx="43391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" h="1006" extrusionOk="0">
                        <a:moveTo>
                          <a:pt x="229" y="0"/>
                        </a:moveTo>
                        <a:cubicBezTo>
                          <a:pt x="138" y="76"/>
                          <a:pt x="107" y="122"/>
                          <a:pt x="1" y="198"/>
                        </a:cubicBezTo>
                        <a:lnTo>
                          <a:pt x="62" y="823"/>
                        </a:lnTo>
                        <a:cubicBezTo>
                          <a:pt x="153" y="899"/>
                          <a:pt x="214" y="930"/>
                          <a:pt x="336" y="1006"/>
                        </a:cubicBezTo>
                        <a:lnTo>
                          <a:pt x="1189" y="1006"/>
                        </a:lnTo>
                        <a:cubicBezTo>
                          <a:pt x="1281" y="930"/>
                          <a:pt x="1326" y="899"/>
                          <a:pt x="1418" y="823"/>
                        </a:cubicBezTo>
                        <a:lnTo>
                          <a:pt x="1341" y="198"/>
                        </a:lnTo>
                        <a:cubicBezTo>
                          <a:pt x="1250" y="122"/>
                          <a:pt x="1174" y="76"/>
                          <a:pt x="109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1"/>
                  <p:cNvSpPr/>
                  <p:nvPr/>
                </p:nvSpPr>
                <p:spPr>
                  <a:xfrm>
                    <a:off x="2763045" y="367006"/>
                    <a:ext cx="44339" cy="3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9" h="1006" extrusionOk="0">
                        <a:moveTo>
                          <a:pt x="229" y="0"/>
                        </a:moveTo>
                        <a:cubicBezTo>
                          <a:pt x="138" y="76"/>
                          <a:pt x="108" y="122"/>
                          <a:pt x="1" y="198"/>
                        </a:cubicBezTo>
                        <a:lnTo>
                          <a:pt x="77" y="823"/>
                        </a:lnTo>
                        <a:lnTo>
                          <a:pt x="367" y="1006"/>
                        </a:lnTo>
                        <a:lnTo>
                          <a:pt x="1220" y="1006"/>
                        </a:lnTo>
                        <a:cubicBezTo>
                          <a:pt x="1326" y="930"/>
                          <a:pt x="1357" y="899"/>
                          <a:pt x="1448" y="823"/>
                        </a:cubicBezTo>
                        <a:lnTo>
                          <a:pt x="1357" y="198"/>
                        </a:lnTo>
                        <a:cubicBezTo>
                          <a:pt x="1266" y="122"/>
                          <a:pt x="1205" y="76"/>
                          <a:pt x="109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1"/>
                  <p:cNvSpPr/>
                  <p:nvPr/>
                </p:nvSpPr>
                <p:spPr>
                  <a:xfrm>
                    <a:off x="2637187" y="398218"/>
                    <a:ext cx="43850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" h="1038" extrusionOk="0">
                        <a:moveTo>
                          <a:pt x="259" y="1"/>
                        </a:moveTo>
                        <a:cubicBezTo>
                          <a:pt x="153" y="92"/>
                          <a:pt x="107" y="123"/>
                          <a:pt x="0" y="199"/>
                        </a:cubicBezTo>
                        <a:lnTo>
                          <a:pt x="46" y="854"/>
                        </a:lnTo>
                        <a:cubicBezTo>
                          <a:pt x="137" y="930"/>
                          <a:pt x="198" y="961"/>
                          <a:pt x="305" y="1037"/>
                        </a:cubicBezTo>
                        <a:lnTo>
                          <a:pt x="1189" y="1037"/>
                        </a:lnTo>
                        <a:cubicBezTo>
                          <a:pt x="1280" y="961"/>
                          <a:pt x="1341" y="930"/>
                          <a:pt x="1432" y="854"/>
                        </a:cubicBezTo>
                        <a:lnTo>
                          <a:pt x="1371" y="199"/>
                        </a:lnTo>
                        <a:cubicBezTo>
                          <a:pt x="1265" y="123"/>
                          <a:pt x="1204" y="92"/>
                          <a:pt x="111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1"/>
                  <p:cNvSpPr/>
                  <p:nvPr/>
                </p:nvSpPr>
                <p:spPr>
                  <a:xfrm>
                    <a:off x="2680058" y="398218"/>
                    <a:ext cx="44339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9" h="1038" extrusionOk="0">
                        <a:moveTo>
                          <a:pt x="245" y="1"/>
                        </a:moveTo>
                        <a:cubicBezTo>
                          <a:pt x="153" y="92"/>
                          <a:pt x="92" y="123"/>
                          <a:pt x="1" y="199"/>
                        </a:cubicBezTo>
                        <a:lnTo>
                          <a:pt x="47" y="854"/>
                        </a:lnTo>
                        <a:cubicBezTo>
                          <a:pt x="153" y="930"/>
                          <a:pt x="199" y="961"/>
                          <a:pt x="321" y="1037"/>
                        </a:cubicBezTo>
                        <a:lnTo>
                          <a:pt x="1189" y="1037"/>
                        </a:lnTo>
                        <a:cubicBezTo>
                          <a:pt x="1296" y="961"/>
                          <a:pt x="1342" y="930"/>
                          <a:pt x="1448" y="854"/>
                        </a:cubicBezTo>
                        <a:lnTo>
                          <a:pt x="1387" y="199"/>
                        </a:lnTo>
                        <a:cubicBezTo>
                          <a:pt x="1296" y="123"/>
                          <a:pt x="1235" y="92"/>
                          <a:pt x="111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1"/>
                  <p:cNvSpPr/>
                  <p:nvPr/>
                </p:nvSpPr>
                <p:spPr>
                  <a:xfrm>
                    <a:off x="2723908" y="398218"/>
                    <a:ext cx="44768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038" extrusionOk="0">
                        <a:moveTo>
                          <a:pt x="229" y="1"/>
                        </a:moveTo>
                        <a:cubicBezTo>
                          <a:pt x="152" y="92"/>
                          <a:pt x="107" y="123"/>
                          <a:pt x="0" y="199"/>
                        </a:cubicBezTo>
                        <a:lnTo>
                          <a:pt x="61" y="854"/>
                        </a:lnTo>
                        <a:lnTo>
                          <a:pt x="351" y="1037"/>
                        </a:lnTo>
                        <a:lnTo>
                          <a:pt x="1234" y="1037"/>
                        </a:lnTo>
                        <a:cubicBezTo>
                          <a:pt x="1295" y="961"/>
                          <a:pt x="1356" y="930"/>
                          <a:pt x="1463" y="854"/>
                        </a:cubicBezTo>
                        <a:lnTo>
                          <a:pt x="1387" y="199"/>
                        </a:lnTo>
                        <a:lnTo>
                          <a:pt x="109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1"/>
                  <p:cNvSpPr/>
                  <p:nvPr/>
                </p:nvSpPr>
                <p:spPr>
                  <a:xfrm>
                    <a:off x="2766778" y="398218"/>
                    <a:ext cx="44798" cy="31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1038" extrusionOk="0">
                        <a:moveTo>
                          <a:pt x="229" y="1"/>
                        </a:moveTo>
                        <a:cubicBezTo>
                          <a:pt x="138" y="92"/>
                          <a:pt x="92" y="123"/>
                          <a:pt x="1" y="199"/>
                        </a:cubicBezTo>
                        <a:lnTo>
                          <a:pt x="77" y="854"/>
                        </a:lnTo>
                        <a:lnTo>
                          <a:pt x="366" y="1037"/>
                        </a:lnTo>
                        <a:lnTo>
                          <a:pt x="1235" y="1037"/>
                        </a:lnTo>
                        <a:cubicBezTo>
                          <a:pt x="1326" y="961"/>
                          <a:pt x="1372" y="930"/>
                          <a:pt x="1463" y="854"/>
                        </a:cubicBezTo>
                        <a:lnTo>
                          <a:pt x="1387" y="199"/>
                        </a:lnTo>
                        <a:cubicBezTo>
                          <a:pt x="1281" y="123"/>
                          <a:pt x="1220" y="92"/>
                          <a:pt x="108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1"/>
                  <p:cNvSpPr/>
                  <p:nvPr/>
                </p:nvSpPr>
                <p:spPr>
                  <a:xfrm>
                    <a:off x="2656771" y="698465"/>
                    <a:ext cx="49450" cy="40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327" extrusionOk="0">
                        <a:moveTo>
                          <a:pt x="259" y="1"/>
                        </a:moveTo>
                        <a:cubicBezTo>
                          <a:pt x="168" y="108"/>
                          <a:pt x="107" y="153"/>
                          <a:pt x="0" y="260"/>
                        </a:cubicBezTo>
                        <a:lnTo>
                          <a:pt x="46" y="1067"/>
                        </a:lnTo>
                        <a:cubicBezTo>
                          <a:pt x="168" y="1174"/>
                          <a:pt x="244" y="1220"/>
                          <a:pt x="351" y="1326"/>
                        </a:cubicBezTo>
                        <a:lnTo>
                          <a:pt x="1341" y="1326"/>
                        </a:lnTo>
                        <a:cubicBezTo>
                          <a:pt x="1448" y="1220"/>
                          <a:pt x="1493" y="1174"/>
                          <a:pt x="1615" y="1067"/>
                        </a:cubicBezTo>
                        <a:lnTo>
                          <a:pt x="1539" y="260"/>
                        </a:lnTo>
                        <a:cubicBezTo>
                          <a:pt x="1417" y="153"/>
                          <a:pt x="1371" y="108"/>
                          <a:pt x="123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78" name="Google Shape;578;p31"/>
              <p:cNvSpPr/>
              <p:nvPr/>
            </p:nvSpPr>
            <p:spPr>
              <a:xfrm>
                <a:off x="2384178" y="185725"/>
                <a:ext cx="590733" cy="589767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18665" extrusionOk="0">
                    <a:moveTo>
                      <a:pt x="5272" y="1"/>
                    </a:moveTo>
                    <a:lnTo>
                      <a:pt x="5241" y="123"/>
                    </a:lnTo>
                    <a:lnTo>
                      <a:pt x="5211" y="214"/>
                    </a:lnTo>
                    <a:lnTo>
                      <a:pt x="5180" y="305"/>
                    </a:lnTo>
                    <a:lnTo>
                      <a:pt x="4952" y="1128"/>
                    </a:lnTo>
                    <a:lnTo>
                      <a:pt x="4906" y="1265"/>
                    </a:lnTo>
                    <a:lnTo>
                      <a:pt x="4784" y="1707"/>
                    </a:lnTo>
                    <a:lnTo>
                      <a:pt x="4739" y="1814"/>
                    </a:lnTo>
                    <a:lnTo>
                      <a:pt x="4708" y="1936"/>
                    </a:lnTo>
                    <a:lnTo>
                      <a:pt x="4632" y="2179"/>
                    </a:lnTo>
                    <a:lnTo>
                      <a:pt x="4403" y="2972"/>
                    </a:lnTo>
                    <a:lnTo>
                      <a:pt x="4403" y="3002"/>
                    </a:lnTo>
                    <a:lnTo>
                      <a:pt x="4129" y="3916"/>
                    </a:lnTo>
                    <a:lnTo>
                      <a:pt x="4129" y="3931"/>
                    </a:lnTo>
                    <a:lnTo>
                      <a:pt x="3870" y="4876"/>
                    </a:lnTo>
                    <a:lnTo>
                      <a:pt x="3870" y="4907"/>
                    </a:lnTo>
                    <a:lnTo>
                      <a:pt x="3611" y="5790"/>
                    </a:lnTo>
                    <a:lnTo>
                      <a:pt x="3565" y="6034"/>
                    </a:lnTo>
                    <a:lnTo>
                      <a:pt x="3489" y="6324"/>
                    </a:lnTo>
                    <a:lnTo>
                      <a:pt x="3443" y="6445"/>
                    </a:lnTo>
                    <a:lnTo>
                      <a:pt x="3352" y="6781"/>
                    </a:lnTo>
                    <a:lnTo>
                      <a:pt x="3291" y="6994"/>
                    </a:lnTo>
                    <a:lnTo>
                      <a:pt x="3032" y="7954"/>
                    </a:lnTo>
                    <a:lnTo>
                      <a:pt x="2986" y="8060"/>
                    </a:lnTo>
                    <a:lnTo>
                      <a:pt x="2971" y="8152"/>
                    </a:lnTo>
                    <a:lnTo>
                      <a:pt x="2925" y="8274"/>
                    </a:lnTo>
                    <a:lnTo>
                      <a:pt x="2895" y="8411"/>
                    </a:lnTo>
                    <a:lnTo>
                      <a:pt x="2590" y="9477"/>
                    </a:lnTo>
                    <a:lnTo>
                      <a:pt x="2590" y="9508"/>
                    </a:lnTo>
                    <a:lnTo>
                      <a:pt x="2286" y="10590"/>
                    </a:lnTo>
                    <a:lnTo>
                      <a:pt x="2286" y="10635"/>
                    </a:lnTo>
                    <a:lnTo>
                      <a:pt x="2011" y="11549"/>
                    </a:lnTo>
                    <a:lnTo>
                      <a:pt x="1905" y="11946"/>
                    </a:lnTo>
                    <a:lnTo>
                      <a:pt x="1615" y="12936"/>
                    </a:lnTo>
                    <a:lnTo>
                      <a:pt x="1615" y="12982"/>
                    </a:lnTo>
                    <a:lnTo>
                      <a:pt x="1280" y="14170"/>
                    </a:lnTo>
                    <a:lnTo>
                      <a:pt x="1280" y="14216"/>
                    </a:lnTo>
                    <a:lnTo>
                      <a:pt x="930" y="15435"/>
                    </a:lnTo>
                    <a:lnTo>
                      <a:pt x="914" y="15465"/>
                    </a:lnTo>
                    <a:lnTo>
                      <a:pt x="564" y="16714"/>
                    </a:lnTo>
                    <a:lnTo>
                      <a:pt x="533" y="16836"/>
                    </a:lnTo>
                    <a:lnTo>
                      <a:pt x="290" y="17720"/>
                    </a:lnTo>
                    <a:lnTo>
                      <a:pt x="137" y="18238"/>
                    </a:lnTo>
                    <a:lnTo>
                      <a:pt x="92" y="18345"/>
                    </a:lnTo>
                    <a:lnTo>
                      <a:pt x="0" y="18665"/>
                    </a:lnTo>
                    <a:cubicBezTo>
                      <a:pt x="15" y="18649"/>
                      <a:pt x="19304" y="18649"/>
                      <a:pt x="19304" y="18649"/>
                    </a:cubicBezTo>
                    <a:lnTo>
                      <a:pt x="15952" y="1"/>
                    </a:lnTo>
                    <a:close/>
                  </a:path>
                </a:pathLst>
              </a:custGeom>
              <a:solidFill>
                <a:srgbClr val="A9DCFF">
                  <a:alpha val="59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31"/>
            <p:cNvGrpSpPr/>
            <p:nvPr/>
          </p:nvGrpSpPr>
          <p:grpSpPr>
            <a:xfrm>
              <a:off x="5148639" y="3184662"/>
              <a:ext cx="885395" cy="1388541"/>
              <a:chOff x="442219" y="2897626"/>
              <a:chExt cx="208417" cy="326839"/>
            </a:xfrm>
          </p:grpSpPr>
          <p:sp>
            <p:nvSpPr>
              <p:cNvPr id="580" name="Google Shape;580;p31"/>
              <p:cNvSpPr/>
              <p:nvPr/>
            </p:nvSpPr>
            <p:spPr>
              <a:xfrm>
                <a:off x="464587" y="2897626"/>
                <a:ext cx="157621" cy="231734"/>
              </a:xfrm>
              <a:custGeom>
                <a:avLst/>
                <a:gdLst/>
                <a:ahLst/>
                <a:cxnLst/>
                <a:rect l="l" t="t" r="r" b="b"/>
                <a:pathLst>
                  <a:path w="5151" h="7573" extrusionOk="0">
                    <a:moveTo>
                      <a:pt x="2515" y="1"/>
                    </a:moveTo>
                    <a:cubicBezTo>
                      <a:pt x="1860" y="1"/>
                      <a:pt x="1326" y="534"/>
                      <a:pt x="1326" y="1189"/>
                    </a:cubicBezTo>
                    <a:cubicBezTo>
                      <a:pt x="1326" y="1555"/>
                      <a:pt x="1494" y="1905"/>
                      <a:pt x="1738" y="2103"/>
                    </a:cubicBezTo>
                    <a:cubicBezTo>
                      <a:pt x="1661" y="2317"/>
                      <a:pt x="1601" y="2530"/>
                      <a:pt x="1601" y="2758"/>
                    </a:cubicBezTo>
                    <a:cubicBezTo>
                      <a:pt x="671" y="3109"/>
                      <a:pt x="1" y="4038"/>
                      <a:pt x="1" y="5074"/>
                    </a:cubicBezTo>
                    <a:cubicBezTo>
                      <a:pt x="1" y="6476"/>
                      <a:pt x="1128" y="7573"/>
                      <a:pt x="2499" y="7573"/>
                    </a:cubicBezTo>
                    <a:cubicBezTo>
                      <a:pt x="3871" y="7573"/>
                      <a:pt x="4998" y="6445"/>
                      <a:pt x="4998" y="5074"/>
                    </a:cubicBezTo>
                    <a:cubicBezTo>
                      <a:pt x="4998" y="4663"/>
                      <a:pt x="4876" y="4236"/>
                      <a:pt x="4693" y="3901"/>
                    </a:cubicBezTo>
                    <a:cubicBezTo>
                      <a:pt x="4983" y="3612"/>
                      <a:pt x="5150" y="3215"/>
                      <a:pt x="5150" y="2774"/>
                    </a:cubicBezTo>
                    <a:cubicBezTo>
                      <a:pt x="5150" y="1920"/>
                      <a:pt x="4541" y="1189"/>
                      <a:pt x="3718" y="1037"/>
                    </a:cubicBezTo>
                    <a:cubicBezTo>
                      <a:pt x="3642" y="442"/>
                      <a:pt x="3124" y="1"/>
                      <a:pt x="25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539190" y="3017914"/>
                <a:ext cx="4682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750" extrusionOk="0">
                    <a:moveTo>
                      <a:pt x="77" y="1"/>
                    </a:moveTo>
                    <a:cubicBezTo>
                      <a:pt x="46" y="1"/>
                      <a:pt x="0" y="46"/>
                      <a:pt x="0" y="77"/>
                    </a:cubicBezTo>
                    <a:lnTo>
                      <a:pt x="0" y="6674"/>
                    </a:lnTo>
                    <a:cubicBezTo>
                      <a:pt x="0" y="6704"/>
                      <a:pt x="46" y="6750"/>
                      <a:pt x="77" y="6750"/>
                    </a:cubicBezTo>
                    <a:cubicBezTo>
                      <a:pt x="122" y="6750"/>
                      <a:pt x="153" y="6704"/>
                      <a:pt x="153" y="6674"/>
                    </a:cubicBezTo>
                    <a:lnTo>
                      <a:pt x="153" y="77"/>
                    </a:lnTo>
                    <a:cubicBezTo>
                      <a:pt x="153" y="46"/>
                      <a:pt x="122" y="1"/>
                      <a:pt x="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538731" y="3061244"/>
                <a:ext cx="100735" cy="9611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3141" extrusionOk="0">
                    <a:moveTo>
                      <a:pt x="3190" y="0"/>
                    </a:moveTo>
                    <a:cubicBezTo>
                      <a:pt x="3160" y="0"/>
                      <a:pt x="3133" y="13"/>
                      <a:pt x="3124" y="32"/>
                    </a:cubicBezTo>
                    <a:lnTo>
                      <a:pt x="1768" y="2363"/>
                    </a:lnTo>
                    <a:lnTo>
                      <a:pt x="61" y="2972"/>
                    </a:lnTo>
                    <a:cubicBezTo>
                      <a:pt x="15" y="2988"/>
                      <a:pt x="0" y="3033"/>
                      <a:pt x="15" y="3064"/>
                    </a:cubicBezTo>
                    <a:cubicBezTo>
                      <a:pt x="46" y="3094"/>
                      <a:pt x="61" y="3125"/>
                      <a:pt x="92" y="3125"/>
                    </a:cubicBezTo>
                    <a:cubicBezTo>
                      <a:pt x="92" y="3125"/>
                      <a:pt x="122" y="3125"/>
                      <a:pt x="107" y="3140"/>
                    </a:cubicBezTo>
                    <a:lnTo>
                      <a:pt x="1874" y="2515"/>
                    </a:lnTo>
                    <a:cubicBezTo>
                      <a:pt x="1890" y="2500"/>
                      <a:pt x="1905" y="2500"/>
                      <a:pt x="1905" y="2470"/>
                    </a:cubicBezTo>
                    <a:lnTo>
                      <a:pt x="3261" y="123"/>
                    </a:lnTo>
                    <a:cubicBezTo>
                      <a:pt x="3291" y="93"/>
                      <a:pt x="3276" y="32"/>
                      <a:pt x="3246" y="17"/>
                    </a:cubicBezTo>
                    <a:cubicBezTo>
                      <a:pt x="3228" y="5"/>
                      <a:pt x="3208" y="0"/>
                      <a:pt x="31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473461" y="3000962"/>
                <a:ext cx="70411" cy="93452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3054" extrusionOk="0">
                    <a:moveTo>
                      <a:pt x="85" y="1"/>
                    </a:moveTo>
                    <a:cubicBezTo>
                      <a:pt x="76" y="1"/>
                      <a:pt x="68" y="2"/>
                      <a:pt x="61" y="6"/>
                    </a:cubicBezTo>
                    <a:cubicBezTo>
                      <a:pt x="15" y="21"/>
                      <a:pt x="0" y="67"/>
                      <a:pt x="15" y="97"/>
                    </a:cubicBezTo>
                    <a:lnTo>
                      <a:pt x="594" y="1743"/>
                    </a:lnTo>
                    <a:cubicBezTo>
                      <a:pt x="594" y="1758"/>
                      <a:pt x="594" y="1773"/>
                      <a:pt x="610" y="1773"/>
                    </a:cubicBezTo>
                    <a:lnTo>
                      <a:pt x="2179" y="3038"/>
                    </a:lnTo>
                    <a:cubicBezTo>
                      <a:pt x="2194" y="3053"/>
                      <a:pt x="2209" y="3053"/>
                      <a:pt x="2225" y="3053"/>
                    </a:cubicBezTo>
                    <a:cubicBezTo>
                      <a:pt x="2255" y="3053"/>
                      <a:pt x="2270" y="3053"/>
                      <a:pt x="2286" y="3038"/>
                    </a:cubicBezTo>
                    <a:cubicBezTo>
                      <a:pt x="2301" y="2992"/>
                      <a:pt x="2301" y="2931"/>
                      <a:pt x="2270" y="2916"/>
                    </a:cubicBezTo>
                    <a:lnTo>
                      <a:pt x="732" y="1682"/>
                    </a:lnTo>
                    <a:lnTo>
                      <a:pt x="153" y="67"/>
                    </a:lnTo>
                    <a:cubicBezTo>
                      <a:pt x="141" y="20"/>
                      <a:pt x="112" y="1"/>
                      <a:pt x="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442219" y="2975931"/>
                <a:ext cx="208417" cy="153092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5003" extrusionOk="0">
                    <a:moveTo>
                      <a:pt x="552" y="1"/>
                    </a:moveTo>
                    <a:cubicBezTo>
                      <a:pt x="259" y="1"/>
                      <a:pt x="15" y="239"/>
                      <a:pt x="0" y="535"/>
                    </a:cubicBezTo>
                    <a:cubicBezTo>
                      <a:pt x="0" y="748"/>
                      <a:pt x="92" y="915"/>
                      <a:pt x="244" y="1037"/>
                    </a:cubicBezTo>
                    <a:cubicBezTo>
                      <a:pt x="138" y="1190"/>
                      <a:pt x="92" y="1357"/>
                      <a:pt x="61" y="1571"/>
                    </a:cubicBezTo>
                    <a:cubicBezTo>
                      <a:pt x="46" y="2165"/>
                      <a:pt x="503" y="2652"/>
                      <a:pt x="1097" y="2698"/>
                    </a:cubicBezTo>
                    <a:cubicBezTo>
                      <a:pt x="1107" y="2698"/>
                      <a:pt x="1117" y="2698"/>
                      <a:pt x="1126" y="2698"/>
                    </a:cubicBezTo>
                    <a:cubicBezTo>
                      <a:pt x="1707" y="2698"/>
                      <a:pt x="2179" y="2247"/>
                      <a:pt x="2194" y="1662"/>
                    </a:cubicBezTo>
                    <a:cubicBezTo>
                      <a:pt x="2255" y="1053"/>
                      <a:pt x="1798" y="550"/>
                      <a:pt x="1219" y="535"/>
                    </a:cubicBezTo>
                    <a:lnTo>
                      <a:pt x="1113" y="535"/>
                    </a:lnTo>
                    <a:cubicBezTo>
                      <a:pt x="1097" y="260"/>
                      <a:pt x="869" y="32"/>
                      <a:pt x="579" y="1"/>
                    </a:cubicBezTo>
                    <a:cubicBezTo>
                      <a:pt x="570" y="1"/>
                      <a:pt x="561" y="1"/>
                      <a:pt x="552" y="1"/>
                    </a:cubicBezTo>
                    <a:close/>
                    <a:moveTo>
                      <a:pt x="6157" y="2319"/>
                    </a:moveTo>
                    <a:cubicBezTo>
                      <a:pt x="6062" y="2319"/>
                      <a:pt x="5967" y="2343"/>
                      <a:pt x="5881" y="2393"/>
                    </a:cubicBezTo>
                    <a:cubicBezTo>
                      <a:pt x="5699" y="2485"/>
                      <a:pt x="5607" y="2668"/>
                      <a:pt x="5592" y="2866"/>
                    </a:cubicBezTo>
                    <a:cubicBezTo>
                      <a:pt x="5424" y="2866"/>
                      <a:pt x="5226" y="2896"/>
                      <a:pt x="5059" y="3003"/>
                    </a:cubicBezTo>
                    <a:cubicBezTo>
                      <a:pt x="4541" y="3307"/>
                      <a:pt x="4373" y="3947"/>
                      <a:pt x="4663" y="4465"/>
                    </a:cubicBezTo>
                    <a:cubicBezTo>
                      <a:pt x="4867" y="4813"/>
                      <a:pt x="5222" y="5003"/>
                      <a:pt x="5590" y="5003"/>
                    </a:cubicBezTo>
                    <a:cubicBezTo>
                      <a:pt x="5771" y="5003"/>
                      <a:pt x="5955" y="4957"/>
                      <a:pt x="6125" y="4862"/>
                    </a:cubicBezTo>
                    <a:cubicBezTo>
                      <a:pt x="6643" y="4557"/>
                      <a:pt x="6811" y="3917"/>
                      <a:pt x="6521" y="3399"/>
                    </a:cubicBezTo>
                    <a:cubicBezTo>
                      <a:pt x="6521" y="3353"/>
                      <a:pt x="6506" y="3338"/>
                      <a:pt x="6491" y="3323"/>
                    </a:cubicBezTo>
                    <a:cubicBezTo>
                      <a:pt x="6719" y="3155"/>
                      <a:pt x="6796" y="2835"/>
                      <a:pt x="6643" y="2591"/>
                    </a:cubicBezTo>
                    <a:cubicBezTo>
                      <a:pt x="6541" y="2418"/>
                      <a:pt x="6350" y="2319"/>
                      <a:pt x="6157" y="23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5" name="Google Shape;585;p31"/>
          <p:cNvSpPr/>
          <p:nvPr/>
        </p:nvSpPr>
        <p:spPr>
          <a:xfrm>
            <a:off x="611960" y="2548229"/>
            <a:ext cx="338038" cy="337243"/>
          </a:xfrm>
          <a:custGeom>
            <a:avLst/>
            <a:gdLst/>
            <a:ahLst/>
            <a:cxnLst/>
            <a:rect l="l" t="t" r="r" b="b"/>
            <a:pathLst>
              <a:path w="11047" h="11021" extrusionOk="0">
                <a:moveTo>
                  <a:pt x="4973" y="1"/>
                </a:moveTo>
                <a:cubicBezTo>
                  <a:pt x="4956" y="1"/>
                  <a:pt x="4939" y="2"/>
                  <a:pt x="4922" y="5"/>
                </a:cubicBezTo>
                <a:cubicBezTo>
                  <a:pt x="4724" y="20"/>
                  <a:pt x="4587" y="188"/>
                  <a:pt x="4617" y="386"/>
                </a:cubicBezTo>
                <a:lnTo>
                  <a:pt x="4755" y="1529"/>
                </a:lnTo>
                <a:cubicBezTo>
                  <a:pt x="4770" y="1696"/>
                  <a:pt x="4922" y="1833"/>
                  <a:pt x="5090" y="1833"/>
                </a:cubicBezTo>
                <a:lnTo>
                  <a:pt x="5135" y="1833"/>
                </a:lnTo>
                <a:cubicBezTo>
                  <a:pt x="5318" y="1803"/>
                  <a:pt x="5455" y="1635"/>
                  <a:pt x="5440" y="1452"/>
                </a:cubicBezTo>
                <a:lnTo>
                  <a:pt x="5303" y="310"/>
                </a:lnTo>
                <a:cubicBezTo>
                  <a:pt x="5289" y="130"/>
                  <a:pt x="5138" y="1"/>
                  <a:pt x="4973" y="1"/>
                </a:cubicBezTo>
                <a:close/>
                <a:moveTo>
                  <a:pt x="7598" y="402"/>
                </a:moveTo>
                <a:cubicBezTo>
                  <a:pt x="7464" y="402"/>
                  <a:pt x="7344" y="479"/>
                  <a:pt x="7299" y="614"/>
                </a:cubicBezTo>
                <a:lnTo>
                  <a:pt x="6842" y="1650"/>
                </a:lnTo>
                <a:cubicBezTo>
                  <a:pt x="6766" y="1833"/>
                  <a:pt x="6842" y="2031"/>
                  <a:pt x="7009" y="2107"/>
                </a:cubicBezTo>
                <a:cubicBezTo>
                  <a:pt x="7055" y="2138"/>
                  <a:pt x="7116" y="2138"/>
                  <a:pt x="7147" y="2138"/>
                </a:cubicBezTo>
                <a:cubicBezTo>
                  <a:pt x="7284" y="2138"/>
                  <a:pt x="7390" y="2062"/>
                  <a:pt x="7451" y="1925"/>
                </a:cubicBezTo>
                <a:lnTo>
                  <a:pt x="7908" y="873"/>
                </a:lnTo>
                <a:cubicBezTo>
                  <a:pt x="7985" y="706"/>
                  <a:pt x="7908" y="492"/>
                  <a:pt x="7741" y="432"/>
                </a:cubicBezTo>
                <a:cubicBezTo>
                  <a:pt x="7693" y="412"/>
                  <a:pt x="7645" y="402"/>
                  <a:pt x="7598" y="402"/>
                </a:cubicBezTo>
                <a:close/>
                <a:moveTo>
                  <a:pt x="2446" y="996"/>
                </a:moveTo>
                <a:cubicBezTo>
                  <a:pt x="2376" y="996"/>
                  <a:pt x="2304" y="1021"/>
                  <a:pt x="2241" y="1071"/>
                </a:cubicBezTo>
                <a:cubicBezTo>
                  <a:pt x="2088" y="1178"/>
                  <a:pt x="2043" y="1391"/>
                  <a:pt x="2164" y="1544"/>
                </a:cubicBezTo>
                <a:lnTo>
                  <a:pt x="2850" y="2458"/>
                </a:lnTo>
                <a:cubicBezTo>
                  <a:pt x="2896" y="2549"/>
                  <a:pt x="3018" y="2595"/>
                  <a:pt x="3109" y="2595"/>
                </a:cubicBezTo>
                <a:cubicBezTo>
                  <a:pt x="3185" y="2595"/>
                  <a:pt x="3246" y="2565"/>
                  <a:pt x="3322" y="2534"/>
                </a:cubicBezTo>
                <a:cubicBezTo>
                  <a:pt x="3475" y="2412"/>
                  <a:pt x="3505" y="2214"/>
                  <a:pt x="3399" y="2047"/>
                </a:cubicBezTo>
                <a:lnTo>
                  <a:pt x="2713" y="1132"/>
                </a:lnTo>
                <a:cubicBezTo>
                  <a:pt x="2642" y="1044"/>
                  <a:pt x="2545" y="996"/>
                  <a:pt x="2446" y="996"/>
                </a:cubicBezTo>
                <a:close/>
                <a:moveTo>
                  <a:pt x="9705" y="2083"/>
                </a:moveTo>
                <a:cubicBezTo>
                  <a:pt x="9637" y="2083"/>
                  <a:pt x="9568" y="2105"/>
                  <a:pt x="9508" y="2153"/>
                </a:cubicBezTo>
                <a:lnTo>
                  <a:pt x="8594" y="2839"/>
                </a:lnTo>
                <a:cubicBezTo>
                  <a:pt x="8442" y="2945"/>
                  <a:pt x="8411" y="3159"/>
                  <a:pt x="8518" y="3311"/>
                </a:cubicBezTo>
                <a:cubicBezTo>
                  <a:pt x="8594" y="3387"/>
                  <a:pt x="8685" y="3448"/>
                  <a:pt x="8792" y="3448"/>
                </a:cubicBezTo>
                <a:cubicBezTo>
                  <a:pt x="8868" y="3448"/>
                  <a:pt x="8914" y="3433"/>
                  <a:pt x="8990" y="3387"/>
                </a:cubicBezTo>
                <a:lnTo>
                  <a:pt x="9904" y="2702"/>
                </a:lnTo>
                <a:cubicBezTo>
                  <a:pt x="10057" y="2595"/>
                  <a:pt x="10102" y="2382"/>
                  <a:pt x="9980" y="2229"/>
                </a:cubicBezTo>
                <a:cubicBezTo>
                  <a:pt x="9916" y="2137"/>
                  <a:pt x="9811" y="2083"/>
                  <a:pt x="9705" y="2083"/>
                </a:cubicBezTo>
                <a:close/>
                <a:moveTo>
                  <a:pt x="761" y="3099"/>
                </a:moveTo>
                <a:cubicBezTo>
                  <a:pt x="630" y="3099"/>
                  <a:pt x="503" y="3173"/>
                  <a:pt x="458" y="3296"/>
                </a:cubicBezTo>
                <a:cubicBezTo>
                  <a:pt x="382" y="3463"/>
                  <a:pt x="458" y="3677"/>
                  <a:pt x="641" y="3753"/>
                </a:cubicBezTo>
                <a:lnTo>
                  <a:pt x="1677" y="4210"/>
                </a:lnTo>
                <a:cubicBezTo>
                  <a:pt x="1723" y="4225"/>
                  <a:pt x="1784" y="4225"/>
                  <a:pt x="1814" y="4225"/>
                </a:cubicBezTo>
                <a:cubicBezTo>
                  <a:pt x="1951" y="4225"/>
                  <a:pt x="2058" y="4149"/>
                  <a:pt x="2119" y="4012"/>
                </a:cubicBezTo>
                <a:cubicBezTo>
                  <a:pt x="2195" y="3844"/>
                  <a:pt x="2119" y="3631"/>
                  <a:pt x="1951" y="3570"/>
                </a:cubicBezTo>
                <a:lnTo>
                  <a:pt x="900" y="3128"/>
                </a:lnTo>
                <a:cubicBezTo>
                  <a:pt x="856" y="3108"/>
                  <a:pt x="808" y="3099"/>
                  <a:pt x="761" y="3099"/>
                </a:cubicBezTo>
                <a:close/>
                <a:moveTo>
                  <a:pt x="10684" y="4590"/>
                </a:moveTo>
                <a:cubicBezTo>
                  <a:pt x="10673" y="4590"/>
                  <a:pt x="10662" y="4590"/>
                  <a:pt x="10651" y="4591"/>
                </a:cubicBezTo>
                <a:lnTo>
                  <a:pt x="9508" y="4713"/>
                </a:lnTo>
                <a:cubicBezTo>
                  <a:pt x="9325" y="4743"/>
                  <a:pt x="9188" y="4911"/>
                  <a:pt x="9203" y="5094"/>
                </a:cubicBezTo>
                <a:cubicBezTo>
                  <a:pt x="9219" y="5277"/>
                  <a:pt x="9371" y="5414"/>
                  <a:pt x="9554" y="5414"/>
                </a:cubicBezTo>
                <a:lnTo>
                  <a:pt x="9584" y="5414"/>
                </a:lnTo>
                <a:lnTo>
                  <a:pt x="10727" y="5277"/>
                </a:lnTo>
                <a:cubicBezTo>
                  <a:pt x="10925" y="5231"/>
                  <a:pt x="11047" y="5063"/>
                  <a:pt x="11032" y="4896"/>
                </a:cubicBezTo>
                <a:cubicBezTo>
                  <a:pt x="11017" y="4709"/>
                  <a:pt x="10867" y="4590"/>
                  <a:pt x="10684" y="4590"/>
                </a:cubicBezTo>
                <a:close/>
                <a:moveTo>
                  <a:pt x="1507" y="5611"/>
                </a:moveTo>
                <a:cubicBezTo>
                  <a:pt x="1497" y="5611"/>
                  <a:pt x="1488" y="5611"/>
                  <a:pt x="1479" y="5612"/>
                </a:cubicBezTo>
                <a:lnTo>
                  <a:pt x="336" y="5749"/>
                </a:lnTo>
                <a:cubicBezTo>
                  <a:pt x="138" y="5764"/>
                  <a:pt x="1" y="5947"/>
                  <a:pt x="31" y="6130"/>
                </a:cubicBezTo>
                <a:cubicBezTo>
                  <a:pt x="47" y="6297"/>
                  <a:pt x="199" y="6434"/>
                  <a:pt x="367" y="6434"/>
                </a:cubicBezTo>
                <a:lnTo>
                  <a:pt x="412" y="6434"/>
                </a:lnTo>
                <a:lnTo>
                  <a:pt x="1555" y="6297"/>
                </a:lnTo>
                <a:cubicBezTo>
                  <a:pt x="1738" y="6282"/>
                  <a:pt x="1875" y="6115"/>
                  <a:pt x="1860" y="5916"/>
                </a:cubicBezTo>
                <a:cubicBezTo>
                  <a:pt x="1831" y="5743"/>
                  <a:pt x="1678" y="5611"/>
                  <a:pt x="1507" y="5611"/>
                </a:cubicBezTo>
                <a:close/>
                <a:moveTo>
                  <a:pt x="5532" y="3220"/>
                </a:moveTo>
                <a:cubicBezTo>
                  <a:pt x="6050" y="3220"/>
                  <a:pt x="6537" y="3387"/>
                  <a:pt x="6964" y="3707"/>
                </a:cubicBezTo>
                <a:cubicBezTo>
                  <a:pt x="7436" y="4088"/>
                  <a:pt x="7741" y="4637"/>
                  <a:pt x="7817" y="5261"/>
                </a:cubicBezTo>
                <a:cubicBezTo>
                  <a:pt x="7954" y="6511"/>
                  <a:pt x="7055" y="7653"/>
                  <a:pt x="5791" y="7790"/>
                </a:cubicBezTo>
                <a:cubicBezTo>
                  <a:pt x="5694" y="7802"/>
                  <a:pt x="5598" y="7808"/>
                  <a:pt x="5503" y="7808"/>
                </a:cubicBezTo>
                <a:cubicBezTo>
                  <a:pt x="4992" y="7808"/>
                  <a:pt x="4497" y="7639"/>
                  <a:pt x="4099" y="7318"/>
                </a:cubicBezTo>
                <a:cubicBezTo>
                  <a:pt x="3627" y="6937"/>
                  <a:pt x="3322" y="6374"/>
                  <a:pt x="3246" y="5764"/>
                </a:cubicBezTo>
                <a:cubicBezTo>
                  <a:pt x="3109" y="4515"/>
                  <a:pt x="4008" y="3372"/>
                  <a:pt x="5257" y="3235"/>
                </a:cubicBezTo>
                <a:cubicBezTo>
                  <a:pt x="5349" y="3220"/>
                  <a:pt x="5440" y="3220"/>
                  <a:pt x="5532" y="3220"/>
                </a:cubicBezTo>
                <a:close/>
                <a:moveTo>
                  <a:pt x="9233" y="6786"/>
                </a:moveTo>
                <a:cubicBezTo>
                  <a:pt x="9103" y="6786"/>
                  <a:pt x="8978" y="6860"/>
                  <a:pt x="8944" y="6983"/>
                </a:cubicBezTo>
                <a:cubicBezTo>
                  <a:pt x="8868" y="7166"/>
                  <a:pt x="8944" y="7364"/>
                  <a:pt x="9112" y="7425"/>
                </a:cubicBezTo>
                <a:lnTo>
                  <a:pt x="10163" y="7882"/>
                </a:lnTo>
                <a:cubicBezTo>
                  <a:pt x="10194" y="7897"/>
                  <a:pt x="10255" y="7897"/>
                  <a:pt x="10285" y="7897"/>
                </a:cubicBezTo>
                <a:cubicBezTo>
                  <a:pt x="10422" y="7897"/>
                  <a:pt x="10544" y="7821"/>
                  <a:pt x="10590" y="7699"/>
                </a:cubicBezTo>
                <a:cubicBezTo>
                  <a:pt x="10697" y="7547"/>
                  <a:pt x="10590" y="7349"/>
                  <a:pt x="10422" y="7272"/>
                </a:cubicBezTo>
                <a:lnTo>
                  <a:pt x="9371" y="6815"/>
                </a:lnTo>
                <a:cubicBezTo>
                  <a:pt x="9327" y="6795"/>
                  <a:pt x="9279" y="6786"/>
                  <a:pt x="9233" y="6786"/>
                </a:cubicBezTo>
                <a:close/>
                <a:moveTo>
                  <a:pt x="5554" y="2530"/>
                </a:moveTo>
                <a:cubicBezTo>
                  <a:pt x="5441" y="2530"/>
                  <a:pt x="5326" y="2536"/>
                  <a:pt x="5212" y="2549"/>
                </a:cubicBezTo>
                <a:cubicBezTo>
                  <a:pt x="3566" y="2747"/>
                  <a:pt x="2408" y="4210"/>
                  <a:pt x="2576" y="5840"/>
                </a:cubicBezTo>
                <a:cubicBezTo>
                  <a:pt x="2667" y="6633"/>
                  <a:pt x="3048" y="7349"/>
                  <a:pt x="3688" y="7851"/>
                </a:cubicBezTo>
                <a:cubicBezTo>
                  <a:pt x="4206" y="8263"/>
                  <a:pt x="4861" y="8491"/>
                  <a:pt x="5532" y="8491"/>
                </a:cubicBezTo>
                <a:cubicBezTo>
                  <a:pt x="5638" y="8491"/>
                  <a:pt x="5760" y="8491"/>
                  <a:pt x="5867" y="8476"/>
                </a:cubicBezTo>
                <a:cubicBezTo>
                  <a:pt x="6659" y="8385"/>
                  <a:pt x="7375" y="7973"/>
                  <a:pt x="7878" y="7364"/>
                </a:cubicBezTo>
                <a:cubicBezTo>
                  <a:pt x="8365" y="6739"/>
                  <a:pt x="8594" y="5977"/>
                  <a:pt x="8503" y="5185"/>
                </a:cubicBezTo>
                <a:cubicBezTo>
                  <a:pt x="8411" y="4393"/>
                  <a:pt x="8030" y="3677"/>
                  <a:pt x="7390" y="3174"/>
                </a:cubicBezTo>
                <a:cubicBezTo>
                  <a:pt x="6856" y="2757"/>
                  <a:pt x="6222" y="2530"/>
                  <a:pt x="5554" y="2530"/>
                </a:cubicBezTo>
                <a:close/>
                <a:moveTo>
                  <a:pt x="2275" y="7582"/>
                </a:moveTo>
                <a:cubicBezTo>
                  <a:pt x="2205" y="7582"/>
                  <a:pt x="2138" y="7601"/>
                  <a:pt x="2088" y="7638"/>
                </a:cubicBezTo>
                <a:lnTo>
                  <a:pt x="1174" y="8324"/>
                </a:lnTo>
                <a:cubicBezTo>
                  <a:pt x="1022" y="8430"/>
                  <a:pt x="976" y="8644"/>
                  <a:pt x="1098" y="8796"/>
                </a:cubicBezTo>
                <a:cubicBezTo>
                  <a:pt x="1144" y="8887"/>
                  <a:pt x="1266" y="8933"/>
                  <a:pt x="1357" y="8933"/>
                </a:cubicBezTo>
                <a:cubicBezTo>
                  <a:pt x="1433" y="8933"/>
                  <a:pt x="1494" y="8918"/>
                  <a:pt x="1570" y="8872"/>
                </a:cubicBezTo>
                <a:lnTo>
                  <a:pt x="2484" y="8187"/>
                </a:lnTo>
                <a:cubicBezTo>
                  <a:pt x="2637" y="8080"/>
                  <a:pt x="2667" y="7867"/>
                  <a:pt x="2561" y="7714"/>
                </a:cubicBezTo>
                <a:cubicBezTo>
                  <a:pt x="2488" y="7624"/>
                  <a:pt x="2378" y="7582"/>
                  <a:pt x="2275" y="7582"/>
                </a:cubicBezTo>
                <a:close/>
                <a:moveTo>
                  <a:pt x="7941" y="8428"/>
                </a:moveTo>
                <a:cubicBezTo>
                  <a:pt x="7872" y="8428"/>
                  <a:pt x="7801" y="8449"/>
                  <a:pt x="7741" y="8491"/>
                </a:cubicBezTo>
                <a:cubicBezTo>
                  <a:pt x="7588" y="8613"/>
                  <a:pt x="7543" y="8811"/>
                  <a:pt x="7665" y="8964"/>
                </a:cubicBezTo>
                <a:lnTo>
                  <a:pt x="8350" y="9878"/>
                </a:lnTo>
                <a:cubicBezTo>
                  <a:pt x="8396" y="9984"/>
                  <a:pt x="8518" y="10015"/>
                  <a:pt x="8609" y="10015"/>
                </a:cubicBezTo>
                <a:cubicBezTo>
                  <a:pt x="8685" y="10015"/>
                  <a:pt x="8746" y="10000"/>
                  <a:pt x="8823" y="9954"/>
                </a:cubicBezTo>
                <a:cubicBezTo>
                  <a:pt x="8975" y="9847"/>
                  <a:pt x="9005" y="9634"/>
                  <a:pt x="8899" y="9482"/>
                </a:cubicBezTo>
                <a:lnTo>
                  <a:pt x="8213" y="8567"/>
                </a:lnTo>
                <a:cubicBezTo>
                  <a:pt x="8149" y="8476"/>
                  <a:pt x="8046" y="8428"/>
                  <a:pt x="7941" y="8428"/>
                </a:cubicBezTo>
                <a:close/>
                <a:moveTo>
                  <a:pt x="3900" y="8888"/>
                </a:moveTo>
                <a:cubicBezTo>
                  <a:pt x="3770" y="8888"/>
                  <a:pt x="3645" y="8962"/>
                  <a:pt x="3612" y="9086"/>
                </a:cubicBezTo>
                <a:lnTo>
                  <a:pt x="3155" y="10137"/>
                </a:lnTo>
                <a:cubicBezTo>
                  <a:pt x="3063" y="10304"/>
                  <a:pt x="3155" y="10518"/>
                  <a:pt x="3322" y="10563"/>
                </a:cubicBezTo>
                <a:cubicBezTo>
                  <a:pt x="3353" y="10594"/>
                  <a:pt x="3414" y="10594"/>
                  <a:pt x="3459" y="10594"/>
                </a:cubicBezTo>
                <a:cubicBezTo>
                  <a:pt x="3581" y="10594"/>
                  <a:pt x="3703" y="10518"/>
                  <a:pt x="3764" y="10381"/>
                </a:cubicBezTo>
                <a:lnTo>
                  <a:pt x="4221" y="9329"/>
                </a:lnTo>
                <a:cubicBezTo>
                  <a:pt x="4313" y="9177"/>
                  <a:pt x="4206" y="8994"/>
                  <a:pt x="4038" y="8918"/>
                </a:cubicBezTo>
                <a:cubicBezTo>
                  <a:pt x="3994" y="8898"/>
                  <a:pt x="3947" y="8888"/>
                  <a:pt x="3900" y="8888"/>
                </a:cubicBezTo>
                <a:close/>
                <a:moveTo>
                  <a:pt x="5973" y="9191"/>
                </a:moveTo>
                <a:cubicBezTo>
                  <a:pt x="5963" y="9191"/>
                  <a:pt x="5953" y="9191"/>
                  <a:pt x="5943" y="9192"/>
                </a:cubicBezTo>
                <a:cubicBezTo>
                  <a:pt x="5760" y="9223"/>
                  <a:pt x="5623" y="9390"/>
                  <a:pt x="5638" y="9573"/>
                </a:cubicBezTo>
                <a:lnTo>
                  <a:pt x="5775" y="10716"/>
                </a:lnTo>
                <a:cubicBezTo>
                  <a:pt x="5791" y="10883"/>
                  <a:pt x="5943" y="11020"/>
                  <a:pt x="6126" y="11020"/>
                </a:cubicBezTo>
                <a:lnTo>
                  <a:pt x="6156" y="11020"/>
                </a:lnTo>
                <a:cubicBezTo>
                  <a:pt x="6354" y="11005"/>
                  <a:pt x="6476" y="10838"/>
                  <a:pt x="6461" y="10640"/>
                </a:cubicBezTo>
                <a:lnTo>
                  <a:pt x="6324" y="9497"/>
                </a:lnTo>
                <a:cubicBezTo>
                  <a:pt x="6309" y="9323"/>
                  <a:pt x="6158" y="9191"/>
                  <a:pt x="5973" y="9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AD999-B24B-96A6-9DA1-831BAF8A9B34}"/>
              </a:ext>
            </a:extLst>
          </p:cNvPr>
          <p:cNvSpPr txBox="1"/>
          <p:nvPr/>
        </p:nvSpPr>
        <p:spPr>
          <a:xfrm>
            <a:off x="8531700" y="4616691"/>
            <a:ext cx="3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40"/>
          <p:cNvGrpSpPr/>
          <p:nvPr/>
        </p:nvGrpSpPr>
        <p:grpSpPr>
          <a:xfrm>
            <a:off x="480865" y="990057"/>
            <a:ext cx="3656133" cy="4014915"/>
            <a:chOff x="480865" y="985197"/>
            <a:chExt cx="3656133" cy="4014915"/>
          </a:xfrm>
        </p:grpSpPr>
        <p:grpSp>
          <p:nvGrpSpPr>
            <p:cNvPr id="925" name="Google Shape;925;p40"/>
            <p:cNvGrpSpPr/>
            <p:nvPr/>
          </p:nvGrpSpPr>
          <p:grpSpPr>
            <a:xfrm>
              <a:off x="480865" y="2060498"/>
              <a:ext cx="3656133" cy="2939613"/>
              <a:chOff x="335065" y="2060498"/>
              <a:chExt cx="3656133" cy="2939613"/>
            </a:xfrm>
          </p:grpSpPr>
          <p:grpSp>
            <p:nvGrpSpPr>
              <p:cNvPr id="926" name="Google Shape;926;p40"/>
              <p:cNvGrpSpPr/>
              <p:nvPr/>
            </p:nvGrpSpPr>
            <p:grpSpPr>
              <a:xfrm>
                <a:off x="335065" y="2060498"/>
                <a:ext cx="2087647" cy="2766004"/>
                <a:chOff x="985369" y="1595991"/>
                <a:chExt cx="373014" cy="494221"/>
              </a:xfrm>
            </p:grpSpPr>
            <p:sp>
              <p:nvSpPr>
                <p:cNvPr id="927" name="Google Shape;927;p40"/>
                <p:cNvSpPr/>
                <p:nvPr/>
              </p:nvSpPr>
              <p:spPr>
                <a:xfrm>
                  <a:off x="985369" y="1595991"/>
                  <a:ext cx="373014" cy="49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0" h="16151" extrusionOk="0">
                      <a:moveTo>
                        <a:pt x="2408" y="1"/>
                      </a:moveTo>
                      <a:lnTo>
                        <a:pt x="0" y="16151"/>
                      </a:lnTo>
                      <a:lnTo>
                        <a:pt x="9767" y="16151"/>
                      </a:lnTo>
                      <a:lnTo>
                        <a:pt x="12189" y="16"/>
                      </a:lnTo>
                      <a:lnTo>
                        <a:pt x="240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0"/>
                <p:cNvSpPr/>
                <p:nvPr/>
              </p:nvSpPr>
              <p:spPr>
                <a:xfrm>
                  <a:off x="997027" y="1606242"/>
                  <a:ext cx="350156" cy="474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3" h="15512" extrusionOk="0">
                      <a:moveTo>
                        <a:pt x="2316" y="1"/>
                      </a:moveTo>
                      <a:lnTo>
                        <a:pt x="0" y="15481"/>
                      </a:lnTo>
                      <a:lnTo>
                        <a:pt x="9111" y="15511"/>
                      </a:lnTo>
                      <a:lnTo>
                        <a:pt x="11442" y="16"/>
                      </a:lnTo>
                      <a:lnTo>
                        <a:pt x="231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0"/>
                <p:cNvSpPr/>
                <p:nvPr/>
              </p:nvSpPr>
              <p:spPr>
                <a:xfrm>
                  <a:off x="1004463" y="1611382"/>
                  <a:ext cx="335713" cy="46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1" h="15145" extrusionOk="0">
                      <a:moveTo>
                        <a:pt x="2469" y="1"/>
                      </a:moveTo>
                      <a:cubicBezTo>
                        <a:pt x="2363" y="122"/>
                        <a:pt x="2286" y="183"/>
                        <a:pt x="2164" y="275"/>
                      </a:cubicBezTo>
                      <a:lnTo>
                        <a:pt x="2043" y="1204"/>
                      </a:lnTo>
                      <a:cubicBezTo>
                        <a:pt x="2134" y="1326"/>
                        <a:pt x="2164" y="1372"/>
                        <a:pt x="2271" y="1463"/>
                      </a:cubicBezTo>
                      <a:lnTo>
                        <a:pt x="3155" y="1463"/>
                      </a:lnTo>
                      <a:cubicBezTo>
                        <a:pt x="3277" y="1357"/>
                        <a:pt x="3353" y="1296"/>
                        <a:pt x="3460" y="1204"/>
                      </a:cubicBezTo>
                      <a:lnTo>
                        <a:pt x="3597" y="275"/>
                      </a:lnTo>
                      <a:cubicBezTo>
                        <a:pt x="3505" y="153"/>
                        <a:pt x="3460" y="107"/>
                        <a:pt x="3368" y="1"/>
                      </a:cubicBezTo>
                      <a:close/>
                      <a:moveTo>
                        <a:pt x="3947" y="1"/>
                      </a:moveTo>
                      <a:cubicBezTo>
                        <a:pt x="3825" y="122"/>
                        <a:pt x="3749" y="183"/>
                        <a:pt x="3642" y="275"/>
                      </a:cubicBezTo>
                      <a:lnTo>
                        <a:pt x="3505" y="1204"/>
                      </a:lnTo>
                      <a:cubicBezTo>
                        <a:pt x="3597" y="1296"/>
                        <a:pt x="3642" y="1357"/>
                        <a:pt x="3734" y="1463"/>
                      </a:cubicBezTo>
                      <a:lnTo>
                        <a:pt x="4617" y="1463"/>
                      </a:lnTo>
                      <a:cubicBezTo>
                        <a:pt x="4739" y="1357"/>
                        <a:pt x="4816" y="1296"/>
                        <a:pt x="4922" y="1204"/>
                      </a:cubicBezTo>
                      <a:lnTo>
                        <a:pt x="5059" y="275"/>
                      </a:lnTo>
                      <a:cubicBezTo>
                        <a:pt x="4968" y="153"/>
                        <a:pt x="4922" y="107"/>
                        <a:pt x="4831" y="1"/>
                      </a:cubicBezTo>
                      <a:close/>
                      <a:moveTo>
                        <a:pt x="5410" y="1"/>
                      </a:moveTo>
                      <a:cubicBezTo>
                        <a:pt x="5288" y="122"/>
                        <a:pt x="5212" y="183"/>
                        <a:pt x="5105" y="275"/>
                      </a:cubicBezTo>
                      <a:lnTo>
                        <a:pt x="4968" y="1204"/>
                      </a:lnTo>
                      <a:cubicBezTo>
                        <a:pt x="5059" y="1296"/>
                        <a:pt x="5120" y="1357"/>
                        <a:pt x="5196" y="1463"/>
                      </a:cubicBezTo>
                      <a:lnTo>
                        <a:pt x="6095" y="1463"/>
                      </a:lnTo>
                      <a:cubicBezTo>
                        <a:pt x="6202" y="1357"/>
                        <a:pt x="6278" y="1296"/>
                        <a:pt x="6400" y="1204"/>
                      </a:cubicBezTo>
                      <a:lnTo>
                        <a:pt x="6522" y="275"/>
                      </a:lnTo>
                      <a:cubicBezTo>
                        <a:pt x="6431" y="153"/>
                        <a:pt x="6400" y="107"/>
                        <a:pt x="6293" y="1"/>
                      </a:cubicBezTo>
                      <a:close/>
                      <a:moveTo>
                        <a:pt x="6872" y="1"/>
                      </a:moveTo>
                      <a:cubicBezTo>
                        <a:pt x="6766" y="122"/>
                        <a:pt x="6690" y="183"/>
                        <a:pt x="6568" y="275"/>
                      </a:cubicBezTo>
                      <a:lnTo>
                        <a:pt x="6431" y="1204"/>
                      </a:lnTo>
                      <a:cubicBezTo>
                        <a:pt x="6537" y="1296"/>
                        <a:pt x="6583" y="1357"/>
                        <a:pt x="6659" y="1463"/>
                      </a:cubicBezTo>
                      <a:lnTo>
                        <a:pt x="7558" y="1463"/>
                      </a:lnTo>
                      <a:cubicBezTo>
                        <a:pt x="7680" y="1357"/>
                        <a:pt x="7756" y="1296"/>
                        <a:pt x="7863" y="1204"/>
                      </a:cubicBezTo>
                      <a:lnTo>
                        <a:pt x="8000" y="275"/>
                      </a:lnTo>
                      <a:cubicBezTo>
                        <a:pt x="7893" y="153"/>
                        <a:pt x="7863" y="107"/>
                        <a:pt x="7771" y="1"/>
                      </a:cubicBezTo>
                      <a:close/>
                      <a:moveTo>
                        <a:pt x="8365" y="1"/>
                      </a:moveTo>
                      <a:cubicBezTo>
                        <a:pt x="8244" y="122"/>
                        <a:pt x="8167" y="183"/>
                        <a:pt x="8061" y="275"/>
                      </a:cubicBezTo>
                      <a:lnTo>
                        <a:pt x="7924" y="1204"/>
                      </a:lnTo>
                      <a:cubicBezTo>
                        <a:pt x="8000" y="1296"/>
                        <a:pt x="8061" y="1357"/>
                        <a:pt x="8152" y="1463"/>
                      </a:cubicBezTo>
                      <a:lnTo>
                        <a:pt x="9036" y="1463"/>
                      </a:lnTo>
                      <a:cubicBezTo>
                        <a:pt x="9158" y="1357"/>
                        <a:pt x="9234" y="1296"/>
                        <a:pt x="9341" y="1204"/>
                      </a:cubicBezTo>
                      <a:lnTo>
                        <a:pt x="9478" y="275"/>
                      </a:lnTo>
                      <a:cubicBezTo>
                        <a:pt x="9386" y="153"/>
                        <a:pt x="9341" y="107"/>
                        <a:pt x="9249" y="1"/>
                      </a:cubicBezTo>
                      <a:close/>
                      <a:moveTo>
                        <a:pt x="9843" y="1"/>
                      </a:moveTo>
                      <a:cubicBezTo>
                        <a:pt x="9737" y="122"/>
                        <a:pt x="9661" y="168"/>
                        <a:pt x="9539" y="275"/>
                      </a:cubicBezTo>
                      <a:lnTo>
                        <a:pt x="9402" y="1204"/>
                      </a:lnTo>
                      <a:cubicBezTo>
                        <a:pt x="9508" y="1311"/>
                        <a:pt x="9539" y="1372"/>
                        <a:pt x="9630" y="1463"/>
                      </a:cubicBezTo>
                      <a:lnTo>
                        <a:pt x="10529" y="1463"/>
                      </a:lnTo>
                      <a:cubicBezTo>
                        <a:pt x="10651" y="1357"/>
                        <a:pt x="10727" y="1296"/>
                        <a:pt x="10834" y="1204"/>
                      </a:cubicBezTo>
                      <a:lnTo>
                        <a:pt x="10971" y="275"/>
                      </a:lnTo>
                      <a:cubicBezTo>
                        <a:pt x="10879" y="153"/>
                        <a:pt x="10834" y="107"/>
                        <a:pt x="10742" y="1"/>
                      </a:cubicBezTo>
                      <a:close/>
                      <a:moveTo>
                        <a:pt x="2241" y="1509"/>
                      </a:moveTo>
                      <a:cubicBezTo>
                        <a:pt x="2134" y="1631"/>
                        <a:pt x="2058" y="1676"/>
                        <a:pt x="1936" y="1783"/>
                      </a:cubicBezTo>
                      <a:lnTo>
                        <a:pt x="1814" y="2713"/>
                      </a:lnTo>
                      <a:cubicBezTo>
                        <a:pt x="1905" y="2819"/>
                        <a:pt x="1936" y="2880"/>
                        <a:pt x="2043" y="2972"/>
                      </a:cubicBezTo>
                      <a:lnTo>
                        <a:pt x="2926" y="2972"/>
                      </a:lnTo>
                      <a:cubicBezTo>
                        <a:pt x="3048" y="2865"/>
                        <a:pt x="3124" y="2804"/>
                        <a:pt x="3231" y="2713"/>
                      </a:cubicBezTo>
                      <a:lnTo>
                        <a:pt x="3368" y="1783"/>
                      </a:lnTo>
                      <a:cubicBezTo>
                        <a:pt x="3277" y="1661"/>
                        <a:pt x="3231" y="1600"/>
                        <a:pt x="3140" y="1509"/>
                      </a:cubicBezTo>
                      <a:close/>
                      <a:moveTo>
                        <a:pt x="3734" y="1509"/>
                      </a:moveTo>
                      <a:cubicBezTo>
                        <a:pt x="3612" y="1631"/>
                        <a:pt x="3536" y="1676"/>
                        <a:pt x="3429" y="1783"/>
                      </a:cubicBezTo>
                      <a:lnTo>
                        <a:pt x="3292" y="2713"/>
                      </a:lnTo>
                      <a:cubicBezTo>
                        <a:pt x="3383" y="2819"/>
                        <a:pt x="3429" y="2880"/>
                        <a:pt x="3520" y="2972"/>
                      </a:cubicBezTo>
                      <a:lnTo>
                        <a:pt x="4419" y="2972"/>
                      </a:lnTo>
                      <a:cubicBezTo>
                        <a:pt x="4526" y="2865"/>
                        <a:pt x="4602" y="2804"/>
                        <a:pt x="4724" y="2713"/>
                      </a:cubicBezTo>
                      <a:lnTo>
                        <a:pt x="4846" y="1783"/>
                      </a:lnTo>
                      <a:cubicBezTo>
                        <a:pt x="4755" y="1661"/>
                        <a:pt x="4724" y="1600"/>
                        <a:pt x="4617" y="1509"/>
                      </a:cubicBezTo>
                      <a:close/>
                      <a:moveTo>
                        <a:pt x="5196" y="1509"/>
                      </a:moveTo>
                      <a:cubicBezTo>
                        <a:pt x="5090" y="1631"/>
                        <a:pt x="4998" y="1676"/>
                        <a:pt x="4892" y="1783"/>
                      </a:cubicBezTo>
                      <a:lnTo>
                        <a:pt x="4755" y="2713"/>
                      </a:lnTo>
                      <a:cubicBezTo>
                        <a:pt x="4861" y="2819"/>
                        <a:pt x="4892" y="2880"/>
                        <a:pt x="4983" y="2972"/>
                      </a:cubicBezTo>
                      <a:lnTo>
                        <a:pt x="5882" y="2972"/>
                      </a:lnTo>
                      <a:cubicBezTo>
                        <a:pt x="5989" y="2865"/>
                        <a:pt x="6080" y="2804"/>
                        <a:pt x="6187" y="2713"/>
                      </a:cubicBezTo>
                      <a:lnTo>
                        <a:pt x="6324" y="1783"/>
                      </a:lnTo>
                      <a:cubicBezTo>
                        <a:pt x="6217" y="1661"/>
                        <a:pt x="6187" y="1600"/>
                        <a:pt x="6095" y="1509"/>
                      </a:cubicBezTo>
                      <a:close/>
                      <a:moveTo>
                        <a:pt x="6659" y="1524"/>
                      </a:moveTo>
                      <a:cubicBezTo>
                        <a:pt x="6552" y="1646"/>
                        <a:pt x="6476" y="1707"/>
                        <a:pt x="6354" y="1798"/>
                      </a:cubicBezTo>
                      <a:lnTo>
                        <a:pt x="6232" y="2728"/>
                      </a:lnTo>
                      <a:cubicBezTo>
                        <a:pt x="6324" y="2850"/>
                        <a:pt x="6354" y="2895"/>
                        <a:pt x="6461" y="2987"/>
                      </a:cubicBezTo>
                      <a:lnTo>
                        <a:pt x="7345" y="2987"/>
                      </a:lnTo>
                      <a:cubicBezTo>
                        <a:pt x="7467" y="2880"/>
                        <a:pt x="7543" y="2819"/>
                        <a:pt x="7649" y="2728"/>
                      </a:cubicBezTo>
                      <a:lnTo>
                        <a:pt x="7787" y="1798"/>
                      </a:lnTo>
                      <a:cubicBezTo>
                        <a:pt x="7695" y="1676"/>
                        <a:pt x="7649" y="1631"/>
                        <a:pt x="7558" y="1524"/>
                      </a:cubicBezTo>
                      <a:close/>
                      <a:moveTo>
                        <a:pt x="8152" y="1524"/>
                      </a:moveTo>
                      <a:cubicBezTo>
                        <a:pt x="8030" y="1646"/>
                        <a:pt x="7954" y="1707"/>
                        <a:pt x="7847" y="1798"/>
                      </a:cubicBezTo>
                      <a:lnTo>
                        <a:pt x="7710" y="2728"/>
                      </a:lnTo>
                      <a:cubicBezTo>
                        <a:pt x="7802" y="2850"/>
                        <a:pt x="7847" y="2895"/>
                        <a:pt x="7939" y="2987"/>
                      </a:cubicBezTo>
                      <a:lnTo>
                        <a:pt x="8838" y="2987"/>
                      </a:lnTo>
                      <a:cubicBezTo>
                        <a:pt x="8944" y="2880"/>
                        <a:pt x="9021" y="2819"/>
                        <a:pt x="9143" y="2728"/>
                      </a:cubicBezTo>
                      <a:lnTo>
                        <a:pt x="9280" y="1798"/>
                      </a:lnTo>
                      <a:cubicBezTo>
                        <a:pt x="9173" y="1676"/>
                        <a:pt x="9143" y="1631"/>
                        <a:pt x="9051" y="1524"/>
                      </a:cubicBezTo>
                      <a:close/>
                      <a:moveTo>
                        <a:pt x="9615" y="1509"/>
                      </a:moveTo>
                      <a:cubicBezTo>
                        <a:pt x="9508" y="1631"/>
                        <a:pt x="9432" y="1676"/>
                        <a:pt x="9310" y="1783"/>
                      </a:cubicBezTo>
                      <a:lnTo>
                        <a:pt x="9158" y="2728"/>
                      </a:lnTo>
                      <a:cubicBezTo>
                        <a:pt x="9249" y="2850"/>
                        <a:pt x="9295" y="2895"/>
                        <a:pt x="9386" y="2987"/>
                      </a:cubicBezTo>
                      <a:lnTo>
                        <a:pt x="10285" y="2987"/>
                      </a:lnTo>
                      <a:cubicBezTo>
                        <a:pt x="10392" y="2880"/>
                        <a:pt x="10468" y="2819"/>
                        <a:pt x="10590" y="2728"/>
                      </a:cubicBezTo>
                      <a:lnTo>
                        <a:pt x="10712" y="1798"/>
                      </a:lnTo>
                      <a:cubicBezTo>
                        <a:pt x="10620" y="1676"/>
                        <a:pt x="10590" y="1631"/>
                        <a:pt x="10483" y="1524"/>
                      </a:cubicBezTo>
                      <a:lnTo>
                        <a:pt x="9615" y="1509"/>
                      </a:lnTo>
                      <a:close/>
                      <a:moveTo>
                        <a:pt x="2012" y="3032"/>
                      </a:moveTo>
                      <a:cubicBezTo>
                        <a:pt x="1905" y="3154"/>
                        <a:pt x="1829" y="3200"/>
                        <a:pt x="1707" y="3307"/>
                      </a:cubicBezTo>
                      <a:lnTo>
                        <a:pt x="1585" y="4236"/>
                      </a:lnTo>
                      <a:cubicBezTo>
                        <a:pt x="1677" y="4343"/>
                        <a:pt x="1707" y="4404"/>
                        <a:pt x="1814" y="4495"/>
                      </a:cubicBezTo>
                      <a:lnTo>
                        <a:pt x="2698" y="4495"/>
                      </a:lnTo>
                      <a:cubicBezTo>
                        <a:pt x="2820" y="4388"/>
                        <a:pt x="2896" y="4328"/>
                        <a:pt x="3002" y="4236"/>
                      </a:cubicBezTo>
                      <a:lnTo>
                        <a:pt x="3140" y="3307"/>
                      </a:lnTo>
                      <a:cubicBezTo>
                        <a:pt x="3048" y="3185"/>
                        <a:pt x="3002" y="3124"/>
                        <a:pt x="2911" y="3032"/>
                      </a:cubicBezTo>
                      <a:close/>
                      <a:moveTo>
                        <a:pt x="3475" y="3032"/>
                      </a:moveTo>
                      <a:cubicBezTo>
                        <a:pt x="3368" y="3154"/>
                        <a:pt x="3292" y="3200"/>
                        <a:pt x="3185" y="3307"/>
                      </a:cubicBezTo>
                      <a:lnTo>
                        <a:pt x="3048" y="4236"/>
                      </a:lnTo>
                      <a:cubicBezTo>
                        <a:pt x="3140" y="4343"/>
                        <a:pt x="3185" y="4404"/>
                        <a:pt x="3277" y="4495"/>
                      </a:cubicBezTo>
                      <a:lnTo>
                        <a:pt x="4160" y="4495"/>
                      </a:lnTo>
                      <a:cubicBezTo>
                        <a:pt x="4282" y="4388"/>
                        <a:pt x="4358" y="4328"/>
                        <a:pt x="4465" y="4236"/>
                      </a:cubicBezTo>
                      <a:lnTo>
                        <a:pt x="4602" y="3307"/>
                      </a:lnTo>
                      <a:cubicBezTo>
                        <a:pt x="4511" y="3185"/>
                        <a:pt x="4465" y="3124"/>
                        <a:pt x="4374" y="3032"/>
                      </a:cubicBezTo>
                      <a:close/>
                      <a:moveTo>
                        <a:pt x="4968" y="3032"/>
                      </a:moveTo>
                      <a:cubicBezTo>
                        <a:pt x="4861" y="3154"/>
                        <a:pt x="4785" y="3200"/>
                        <a:pt x="4663" y="3307"/>
                      </a:cubicBezTo>
                      <a:lnTo>
                        <a:pt x="4526" y="4236"/>
                      </a:lnTo>
                      <a:cubicBezTo>
                        <a:pt x="4633" y="4343"/>
                        <a:pt x="4663" y="4404"/>
                        <a:pt x="4755" y="4495"/>
                      </a:cubicBezTo>
                      <a:lnTo>
                        <a:pt x="5653" y="4495"/>
                      </a:lnTo>
                      <a:cubicBezTo>
                        <a:pt x="5775" y="4388"/>
                        <a:pt x="5852" y="4328"/>
                        <a:pt x="5958" y="4236"/>
                      </a:cubicBezTo>
                      <a:lnTo>
                        <a:pt x="6095" y="3307"/>
                      </a:lnTo>
                      <a:cubicBezTo>
                        <a:pt x="5989" y="3185"/>
                        <a:pt x="5958" y="3124"/>
                        <a:pt x="5867" y="3032"/>
                      </a:cubicBezTo>
                      <a:close/>
                      <a:moveTo>
                        <a:pt x="6431" y="3032"/>
                      </a:moveTo>
                      <a:cubicBezTo>
                        <a:pt x="6324" y="3154"/>
                        <a:pt x="6248" y="3200"/>
                        <a:pt x="6126" y="3307"/>
                      </a:cubicBezTo>
                      <a:lnTo>
                        <a:pt x="6004" y="4236"/>
                      </a:lnTo>
                      <a:cubicBezTo>
                        <a:pt x="6095" y="4343"/>
                        <a:pt x="6126" y="4404"/>
                        <a:pt x="6232" y="4495"/>
                      </a:cubicBezTo>
                      <a:lnTo>
                        <a:pt x="7116" y="4495"/>
                      </a:lnTo>
                      <a:cubicBezTo>
                        <a:pt x="7238" y="4388"/>
                        <a:pt x="7314" y="4328"/>
                        <a:pt x="7421" y="4236"/>
                      </a:cubicBezTo>
                      <a:lnTo>
                        <a:pt x="7558" y="3307"/>
                      </a:lnTo>
                      <a:cubicBezTo>
                        <a:pt x="7467" y="3185"/>
                        <a:pt x="7421" y="3124"/>
                        <a:pt x="7329" y="3032"/>
                      </a:cubicBezTo>
                      <a:close/>
                      <a:moveTo>
                        <a:pt x="7924" y="3032"/>
                      </a:moveTo>
                      <a:cubicBezTo>
                        <a:pt x="7802" y="3154"/>
                        <a:pt x="7726" y="3200"/>
                        <a:pt x="7619" y="3307"/>
                      </a:cubicBezTo>
                      <a:lnTo>
                        <a:pt x="7482" y="4236"/>
                      </a:lnTo>
                      <a:cubicBezTo>
                        <a:pt x="7573" y="4343"/>
                        <a:pt x="7619" y="4404"/>
                        <a:pt x="7710" y="4495"/>
                      </a:cubicBezTo>
                      <a:lnTo>
                        <a:pt x="8609" y="4495"/>
                      </a:lnTo>
                      <a:cubicBezTo>
                        <a:pt x="8716" y="4388"/>
                        <a:pt x="8792" y="4328"/>
                        <a:pt x="8914" y="4236"/>
                      </a:cubicBezTo>
                      <a:lnTo>
                        <a:pt x="9051" y="3307"/>
                      </a:lnTo>
                      <a:cubicBezTo>
                        <a:pt x="8944" y="3185"/>
                        <a:pt x="8914" y="3124"/>
                        <a:pt x="8823" y="3032"/>
                      </a:cubicBezTo>
                      <a:close/>
                      <a:moveTo>
                        <a:pt x="9386" y="3032"/>
                      </a:moveTo>
                      <a:cubicBezTo>
                        <a:pt x="9280" y="3154"/>
                        <a:pt x="9203" y="3200"/>
                        <a:pt x="9082" y="3307"/>
                      </a:cubicBezTo>
                      <a:lnTo>
                        <a:pt x="8944" y="4236"/>
                      </a:lnTo>
                      <a:cubicBezTo>
                        <a:pt x="9051" y="4343"/>
                        <a:pt x="9082" y="4404"/>
                        <a:pt x="9173" y="4495"/>
                      </a:cubicBezTo>
                      <a:lnTo>
                        <a:pt x="10072" y="4495"/>
                      </a:lnTo>
                      <a:cubicBezTo>
                        <a:pt x="10179" y="4388"/>
                        <a:pt x="10270" y="4328"/>
                        <a:pt x="10377" y="4236"/>
                      </a:cubicBezTo>
                      <a:lnTo>
                        <a:pt x="10514" y="3307"/>
                      </a:lnTo>
                      <a:cubicBezTo>
                        <a:pt x="10407" y="3185"/>
                        <a:pt x="10377" y="3124"/>
                        <a:pt x="10285" y="3032"/>
                      </a:cubicBezTo>
                      <a:close/>
                      <a:moveTo>
                        <a:pt x="1784" y="4556"/>
                      </a:moveTo>
                      <a:cubicBezTo>
                        <a:pt x="1677" y="4678"/>
                        <a:pt x="1601" y="4724"/>
                        <a:pt x="1479" y="4830"/>
                      </a:cubicBezTo>
                      <a:lnTo>
                        <a:pt x="1357" y="5760"/>
                      </a:lnTo>
                      <a:cubicBezTo>
                        <a:pt x="1448" y="5866"/>
                        <a:pt x="1479" y="5927"/>
                        <a:pt x="1585" y="6019"/>
                      </a:cubicBezTo>
                      <a:lnTo>
                        <a:pt x="2469" y="6019"/>
                      </a:lnTo>
                      <a:cubicBezTo>
                        <a:pt x="2591" y="5912"/>
                        <a:pt x="2667" y="5851"/>
                        <a:pt x="2774" y="5760"/>
                      </a:cubicBezTo>
                      <a:lnTo>
                        <a:pt x="2911" y="4830"/>
                      </a:lnTo>
                      <a:cubicBezTo>
                        <a:pt x="2820" y="4708"/>
                        <a:pt x="2774" y="4647"/>
                        <a:pt x="2682" y="4556"/>
                      </a:cubicBezTo>
                      <a:close/>
                      <a:moveTo>
                        <a:pt x="3246" y="4556"/>
                      </a:moveTo>
                      <a:cubicBezTo>
                        <a:pt x="3140" y="4678"/>
                        <a:pt x="3063" y="4724"/>
                        <a:pt x="2941" y="4830"/>
                      </a:cubicBezTo>
                      <a:lnTo>
                        <a:pt x="2820" y="5760"/>
                      </a:lnTo>
                      <a:cubicBezTo>
                        <a:pt x="2911" y="5866"/>
                        <a:pt x="2941" y="5927"/>
                        <a:pt x="3048" y="6019"/>
                      </a:cubicBezTo>
                      <a:lnTo>
                        <a:pt x="3932" y="6019"/>
                      </a:lnTo>
                      <a:cubicBezTo>
                        <a:pt x="4054" y="5912"/>
                        <a:pt x="4130" y="5851"/>
                        <a:pt x="4237" y="5760"/>
                      </a:cubicBezTo>
                      <a:lnTo>
                        <a:pt x="4374" y="4830"/>
                      </a:lnTo>
                      <a:cubicBezTo>
                        <a:pt x="4282" y="4708"/>
                        <a:pt x="4237" y="4647"/>
                        <a:pt x="4145" y="4556"/>
                      </a:cubicBezTo>
                      <a:close/>
                      <a:moveTo>
                        <a:pt x="4739" y="4556"/>
                      </a:moveTo>
                      <a:cubicBezTo>
                        <a:pt x="4617" y="4678"/>
                        <a:pt x="4541" y="4724"/>
                        <a:pt x="4435" y="4830"/>
                      </a:cubicBezTo>
                      <a:lnTo>
                        <a:pt x="4297" y="5760"/>
                      </a:lnTo>
                      <a:cubicBezTo>
                        <a:pt x="4404" y="5866"/>
                        <a:pt x="4435" y="5927"/>
                        <a:pt x="4526" y="6019"/>
                      </a:cubicBezTo>
                      <a:lnTo>
                        <a:pt x="5425" y="6019"/>
                      </a:lnTo>
                      <a:cubicBezTo>
                        <a:pt x="5532" y="5912"/>
                        <a:pt x="5608" y="5851"/>
                        <a:pt x="5730" y="5760"/>
                      </a:cubicBezTo>
                      <a:lnTo>
                        <a:pt x="5867" y="4830"/>
                      </a:lnTo>
                      <a:cubicBezTo>
                        <a:pt x="5760" y="4708"/>
                        <a:pt x="5730" y="4647"/>
                        <a:pt x="5638" y="4556"/>
                      </a:cubicBezTo>
                      <a:close/>
                      <a:moveTo>
                        <a:pt x="6202" y="4556"/>
                      </a:moveTo>
                      <a:cubicBezTo>
                        <a:pt x="6095" y="4678"/>
                        <a:pt x="6019" y="4724"/>
                        <a:pt x="5897" y="4830"/>
                      </a:cubicBezTo>
                      <a:lnTo>
                        <a:pt x="5775" y="5760"/>
                      </a:lnTo>
                      <a:cubicBezTo>
                        <a:pt x="5867" y="5866"/>
                        <a:pt x="5897" y="5927"/>
                        <a:pt x="6004" y="6019"/>
                      </a:cubicBezTo>
                      <a:lnTo>
                        <a:pt x="6888" y="6019"/>
                      </a:lnTo>
                      <a:cubicBezTo>
                        <a:pt x="7009" y="5912"/>
                        <a:pt x="7086" y="5851"/>
                        <a:pt x="7192" y="5760"/>
                      </a:cubicBezTo>
                      <a:lnTo>
                        <a:pt x="7329" y="4830"/>
                      </a:lnTo>
                      <a:cubicBezTo>
                        <a:pt x="7238" y="4708"/>
                        <a:pt x="7192" y="4647"/>
                        <a:pt x="7101" y="4556"/>
                      </a:cubicBezTo>
                      <a:close/>
                      <a:moveTo>
                        <a:pt x="7695" y="4556"/>
                      </a:moveTo>
                      <a:cubicBezTo>
                        <a:pt x="7573" y="4678"/>
                        <a:pt x="7497" y="4724"/>
                        <a:pt x="7390" y="4830"/>
                      </a:cubicBezTo>
                      <a:lnTo>
                        <a:pt x="7253" y="5760"/>
                      </a:lnTo>
                      <a:cubicBezTo>
                        <a:pt x="7345" y="5866"/>
                        <a:pt x="7390" y="5927"/>
                        <a:pt x="7482" y="6019"/>
                      </a:cubicBezTo>
                      <a:lnTo>
                        <a:pt x="8381" y="6019"/>
                      </a:lnTo>
                      <a:cubicBezTo>
                        <a:pt x="8487" y="5912"/>
                        <a:pt x="8564" y="5851"/>
                        <a:pt x="8685" y="5760"/>
                      </a:cubicBezTo>
                      <a:lnTo>
                        <a:pt x="8823" y="4830"/>
                      </a:lnTo>
                      <a:cubicBezTo>
                        <a:pt x="8716" y="4708"/>
                        <a:pt x="8685" y="4647"/>
                        <a:pt x="8594" y="4556"/>
                      </a:cubicBezTo>
                      <a:close/>
                      <a:moveTo>
                        <a:pt x="9158" y="4556"/>
                      </a:moveTo>
                      <a:cubicBezTo>
                        <a:pt x="9051" y="4678"/>
                        <a:pt x="8975" y="4724"/>
                        <a:pt x="8853" y="4830"/>
                      </a:cubicBezTo>
                      <a:lnTo>
                        <a:pt x="8716" y="5760"/>
                      </a:lnTo>
                      <a:cubicBezTo>
                        <a:pt x="8823" y="5866"/>
                        <a:pt x="8853" y="5927"/>
                        <a:pt x="8944" y="6019"/>
                      </a:cubicBezTo>
                      <a:lnTo>
                        <a:pt x="9843" y="6019"/>
                      </a:lnTo>
                      <a:cubicBezTo>
                        <a:pt x="9965" y="5912"/>
                        <a:pt x="10041" y="5851"/>
                        <a:pt x="10148" y="5760"/>
                      </a:cubicBezTo>
                      <a:lnTo>
                        <a:pt x="10285" y="4830"/>
                      </a:lnTo>
                      <a:cubicBezTo>
                        <a:pt x="10179" y="4708"/>
                        <a:pt x="10148" y="4647"/>
                        <a:pt x="10057" y="4556"/>
                      </a:cubicBezTo>
                      <a:close/>
                      <a:moveTo>
                        <a:pt x="3018" y="6064"/>
                      </a:moveTo>
                      <a:cubicBezTo>
                        <a:pt x="2911" y="6171"/>
                        <a:pt x="2835" y="6232"/>
                        <a:pt x="2713" y="6323"/>
                      </a:cubicBezTo>
                      <a:lnTo>
                        <a:pt x="2591" y="7268"/>
                      </a:lnTo>
                      <a:cubicBezTo>
                        <a:pt x="2682" y="7375"/>
                        <a:pt x="2713" y="7436"/>
                        <a:pt x="2820" y="7527"/>
                      </a:cubicBezTo>
                      <a:lnTo>
                        <a:pt x="3703" y="7527"/>
                      </a:lnTo>
                      <a:cubicBezTo>
                        <a:pt x="3825" y="7405"/>
                        <a:pt x="3901" y="7359"/>
                        <a:pt x="4008" y="7268"/>
                      </a:cubicBezTo>
                      <a:lnTo>
                        <a:pt x="4145" y="6323"/>
                      </a:lnTo>
                      <a:cubicBezTo>
                        <a:pt x="4054" y="6217"/>
                        <a:pt x="4008" y="6156"/>
                        <a:pt x="3917" y="6064"/>
                      </a:cubicBezTo>
                      <a:close/>
                      <a:moveTo>
                        <a:pt x="1555" y="6080"/>
                      </a:moveTo>
                      <a:cubicBezTo>
                        <a:pt x="1448" y="6202"/>
                        <a:pt x="1372" y="6247"/>
                        <a:pt x="1250" y="6354"/>
                      </a:cubicBezTo>
                      <a:lnTo>
                        <a:pt x="1128" y="7283"/>
                      </a:lnTo>
                      <a:cubicBezTo>
                        <a:pt x="1220" y="7390"/>
                        <a:pt x="1250" y="7451"/>
                        <a:pt x="1357" y="7542"/>
                      </a:cubicBezTo>
                      <a:lnTo>
                        <a:pt x="2241" y="7542"/>
                      </a:lnTo>
                      <a:cubicBezTo>
                        <a:pt x="2363" y="7436"/>
                        <a:pt x="2439" y="7375"/>
                        <a:pt x="2545" y="7283"/>
                      </a:cubicBezTo>
                      <a:lnTo>
                        <a:pt x="2682" y="6354"/>
                      </a:lnTo>
                      <a:cubicBezTo>
                        <a:pt x="2591" y="6232"/>
                        <a:pt x="2545" y="6171"/>
                        <a:pt x="2454" y="6080"/>
                      </a:cubicBezTo>
                      <a:close/>
                      <a:moveTo>
                        <a:pt x="4511" y="6080"/>
                      </a:moveTo>
                      <a:cubicBezTo>
                        <a:pt x="4404" y="6202"/>
                        <a:pt x="4328" y="6247"/>
                        <a:pt x="4206" y="6354"/>
                      </a:cubicBezTo>
                      <a:lnTo>
                        <a:pt x="4069" y="7283"/>
                      </a:lnTo>
                      <a:cubicBezTo>
                        <a:pt x="4176" y="7390"/>
                        <a:pt x="4206" y="7451"/>
                        <a:pt x="4297" y="7542"/>
                      </a:cubicBezTo>
                      <a:lnTo>
                        <a:pt x="5196" y="7542"/>
                      </a:lnTo>
                      <a:cubicBezTo>
                        <a:pt x="5303" y="7436"/>
                        <a:pt x="5379" y="7375"/>
                        <a:pt x="5501" y="7283"/>
                      </a:cubicBezTo>
                      <a:lnTo>
                        <a:pt x="5638" y="6354"/>
                      </a:lnTo>
                      <a:cubicBezTo>
                        <a:pt x="5532" y="6232"/>
                        <a:pt x="5501" y="6171"/>
                        <a:pt x="5410" y="6080"/>
                      </a:cubicBezTo>
                      <a:close/>
                      <a:moveTo>
                        <a:pt x="6004" y="6080"/>
                      </a:moveTo>
                      <a:cubicBezTo>
                        <a:pt x="5882" y="6202"/>
                        <a:pt x="5806" y="6247"/>
                        <a:pt x="5699" y="6354"/>
                      </a:cubicBezTo>
                      <a:lnTo>
                        <a:pt x="5562" y="7283"/>
                      </a:lnTo>
                      <a:cubicBezTo>
                        <a:pt x="5653" y="7390"/>
                        <a:pt x="5699" y="7451"/>
                        <a:pt x="5791" y="7542"/>
                      </a:cubicBezTo>
                      <a:lnTo>
                        <a:pt x="6690" y="7542"/>
                      </a:lnTo>
                      <a:cubicBezTo>
                        <a:pt x="6796" y="7436"/>
                        <a:pt x="6872" y="7375"/>
                        <a:pt x="6994" y="7283"/>
                      </a:cubicBezTo>
                      <a:lnTo>
                        <a:pt x="7116" y="6354"/>
                      </a:lnTo>
                      <a:cubicBezTo>
                        <a:pt x="7025" y="6232"/>
                        <a:pt x="6994" y="6171"/>
                        <a:pt x="6888" y="6080"/>
                      </a:cubicBezTo>
                      <a:close/>
                      <a:moveTo>
                        <a:pt x="7467" y="6080"/>
                      </a:moveTo>
                      <a:cubicBezTo>
                        <a:pt x="7345" y="6202"/>
                        <a:pt x="7269" y="6247"/>
                        <a:pt x="7162" y="6354"/>
                      </a:cubicBezTo>
                      <a:lnTo>
                        <a:pt x="7025" y="7283"/>
                      </a:lnTo>
                      <a:cubicBezTo>
                        <a:pt x="7116" y="7390"/>
                        <a:pt x="7162" y="7451"/>
                        <a:pt x="7253" y="7542"/>
                      </a:cubicBezTo>
                      <a:lnTo>
                        <a:pt x="8152" y="7542"/>
                      </a:lnTo>
                      <a:cubicBezTo>
                        <a:pt x="8259" y="7436"/>
                        <a:pt x="8335" y="7375"/>
                        <a:pt x="8457" y="7283"/>
                      </a:cubicBezTo>
                      <a:lnTo>
                        <a:pt x="8594" y="6354"/>
                      </a:lnTo>
                      <a:cubicBezTo>
                        <a:pt x="8487" y="6232"/>
                        <a:pt x="8457" y="6171"/>
                        <a:pt x="8365" y="6080"/>
                      </a:cubicBezTo>
                      <a:close/>
                      <a:moveTo>
                        <a:pt x="8929" y="6080"/>
                      </a:moveTo>
                      <a:cubicBezTo>
                        <a:pt x="8823" y="6202"/>
                        <a:pt x="8746" y="6247"/>
                        <a:pt x="8625" y="6354"/>
                      </a:cubicBezTo>
                      <a:lnTo>
                        <a:pt x="8487" y="7283"/>
                      </a:lnTo>
                      <a:cubicBezTo>
                        <a:pt x="8594" y="7390"/>
                        <a:pt x="8625" y="7451"/>
                        <a:pt x="8716" y="7542"/>
                      </a:cubicBezTo>
                      <a:lnTo>
                        <a:pt x="9615" y="7542"/>
                      </a:lnTo>
                      <a:cubicBezTo>
                        <a:pt x="9737" y="7436"/>
                        <a:pt x="9813" y="7375"/>
                        <a:pt x="9920" y="7283"/>
                      </a:cubicBezTo>
                      <a:lnTo>
                        <a:pt x="10057" y="6354"/>
                      </a:lnTo>
                      <a:cubicBezTo>
                        <a:pt x="9965" y="6232"/>
                        <a:pt x="9920" y="6171"/>
                        <a:pt x="9828" y="6080"/>
                      </a:cubicBezTo>
                      <a:close/>
                      <a:moveTo>
                        <a:pt x="2804" y="7588"/>
                      </a:moveTo>
                      <a:cubicBezTo>
                        <a:pt x="2682" y="7695"/>
                        <a:pt x="2606" y="7756"/>
                        <a:pt x="2500" y="7847"/>
                      </a:cubicBezTo>
                      <a:lnTo>
                        <a:pt x="2363" y="8792"/>
                      </a:lnTo>
                      <a:cubicBezTo>
                        <a:pt x="2454" y="8898"/>
                        <a:pt x="2500" y="8959"/>
                        <a:pt x="2591" y="9051"/>
                      </a:cubicBezTo>
                      <a:lnTo>
                        <a:pt x="3475" y="9051"/>
                      </a:lnTo>
                      <a:cubicBezTo>
                        <a:pt x="3597" y="8944"/>
                        <a:pt x="3673" y="8883"/>
                        <a:pt x="3779" y="8792"/>
                      </a:cubicBezTo>
                      <a:lnTo>
                        <a:pt x="3917" y="7847"/>
                      </a:lnTo>
                      <a:cubicBezTo>
                        <a:pt x="3825" y="7740"/>
                        <a:pt x="3779" y="7679"/>
                        <a:pt x="3688" y="7588"/>
                      </a:cubicBezTo>
                      <a:close/>
                      <a:moveTo>
                        <a:pt x="4282" y="7588"/>
                      </a:moveTo>
                      <a:cubicBezTo>
                        <a:pt x="4160" y="7695"/>
                        <a:pt x="4084" y="7756"/>
                        <a:pt x="3978" y="7847"/>
                      </a:cubicBezTo>
                      <a:lnTo>
                        <a:pt x="3840" y="8792"/>
                      </a:lnTo>
                      <a:cubicBezTo>
                        <a:pt x="3947" y="8898"/>
                        <a:pt x="3978" y="8959"/>
                        <a:pt x="4069" y="9051"/>
                      </a:cubicBezTo>
                      <a:lnTo>
                        <a:pt x="4968" y="9051"/>
                      </a:lnTo>
                      <a:cubicBezTo>
                        <a:pt x="5075" y="8944"/>
                        <a:pt x="5151" y="8883"/>
                        <a:pt x="5273" y="8792"/>
                      </a:cubicBezTo>
                      <a:lnTo>
                        <a:pt x="5410" y="7847"/>
                      </a:lnTo>
                      <a:cubicBezTo>
                        <a:pt x="5303" y="7740"/>
                        <a:pt x="5273" y="7679"/>
                        <a:pt x="5181" y="7588"/>
                      </a:cubicBezTo>
                      <a:close/>
                      <a:moveTo>
                        <a:pt x="8701" y="7588"/>
                      </a:moveTo>
                      <a:cubicBezTo>
                        <a:pt x="8594" y="7695"/>
                        <a:pt x="8518" y="7756"/>
                        <a:pt x="8396" y="7847"/>
                      </a:cubicBezTo>
                      <a:lnTo>
                        <a:pt x="8259" y="8776"/>
                      </a:lnTo>
                      <a:cubicBezTo>
                        <a:pt x="8365" y="8898"/>
                        <a:pt x="8396" y="8959"/>
                        <a:pt x="8487" y="9051"/>
                      </a:cubicBezTo>
                      <a:lnTo>
                        <a:pt x="9386" y="9051"/>
                      </a:lnTo>
                      <a:cubicBezTo>
                        <a:pt x="9508" y="8929"/>
                        <a:pt x="9584" y="8883"/>
                        <a:pt x="9691" y="8776"/>
                      </a:cubicBezTo>
                      <a:lnTo>
                        <a:pt x="9828" y="7847"/>
                      </a:lnTo>
                      <a:cubicBezTo>
                        <a:pt x="9721" y="7740"/>
                        <a:pt x="9691" y="7679"/>
                        <a:pt x="9600" y="7588"/>
                      </a:cubicBezTo>
                      <a:close/>
                      <a:moveTo>
                        <a:pt x="1326" y="7603"/>
                      </a:moveTo>
                      <a:cubicBezTo>
                        <a:pt x="1220" y="7725"/>
                        <a:pt x="1144" y="7771"/>
                        <a:pt x="1022" y="7877"/>
                      </a:cubicBezTo>
                      <a:lnTo>
                        <a:pt x="900" y="8807"/>
                      </a:lnTo>
                      <a:cubicBezTo>
                        <a:pt x="991" y="8914"/>
                        <a:pt x="1022" y="8974"/>
                        <a:pt x="1128" y="9066"/>
                      </a:cubicBezTo>
                      <a:lnTo>
                        <a:pt x="2012" y="9066"/>
                      </a:lnTo>
                      <a:cubicBezTo>
                        <a:pt x="2134" y="8959"/>
                        <a:pt x="2210" y="8898"/>
                        <a:pt x="2317" y="8807"/>
                      </a:cubicBezTo>
                      <a:lnTo>
                        <a:pt x="2454" y="7877"/>
                      </a:lnTo>
                      <a:cubicBezTo>
                        <a:pt x="2363" y="7756"/>
                        <a:pt x="2317" y="7695"/>
                        <a:pt x="2225" y="7603"/>
                      </a:cubicBezTo>
                      <a:close/>
                      <a:moveTo>
                        <a:pt x="5775" y="7603"/>
                      </a:moveTo>
                      <a:cubicBezTo>
                        <a:pt x="5653" y="7725"/>
                        <a:pt x="5577" y="7771"/>
                        <a:pt x="5471" y="7877"/>
                      </a:cubicBezTo>
                      <a:lnTo>
                        <a:pt x="5334" y="8807"/>
                      </a:lnTo>
                      <a:cubicBezTo>
                        <a:pt x="5425" y="8914"/>
                        <a:pt x="5471" y="8974"/>
                        <a:pt x="5562" y="9066"/>
                      </a:cubicBezTo>
                      <a:lnTo>
                        <a:pt x="6461" y="9066"/>
                      </a:lnTo>
                      <a:cubicBezTo>
                        <a:pt x="6568" y="8959"/>
                        <a:pt x="6644" y="8898"/>
                        <a:pt x="6766" y="8807"/>
                      </a:cubicBezTo>
                      <a:lnTo>
                        <a:pt x="6888" y="7877"/>
                      </a:lnTo>
                      <a:cubicBezTo>
                        <a:pt x="6796" y="7756"/>
                        <a:pt x="6766" y="7695"/>
                        <a:pt x="6659" y="7603"/>
                      </a:cubicBezTo>
                      <a:close/>
                      <a:moveTo>
                        <a:pt x="7238" y="7603"/>
                      </a:moveTo>
                      <a:cubicBezTo>
                        <a:pt x="7116" y="7725"/>
                        <a:pt x="7040" y="7771"/>
                        <a:pt x="6933" y="7877"/>
                      </a:cubicBezTo>
                      <a:lnTo>
                        <a:pt x="6796" y="8807"/>
                      </a:lnTo>
                      <a:cubicBezTo>
                        <a:pt x="6888" y="8914"/>
                        <a:pt x="6933" y="8974"/>
                        <a:pt x="7025" y="9066"/>
                      </a:cubicBezTo>
                      <a:lnTo>
                        <a:pt x="7924" y="9066"/>
                      </a:lnTo>
                      <a:cubicBezTo>
                        <a:pt x="8030" y="8959"/>
                        <a:pt x="8106" y="8898"/>
                        <a:pt x="8228" y="8807"/>
                      </a:cubicBezTo>
                      <a:lnTo>
                        <a:pt x="8365" y="7877"/>
                      </a:lnTo>
                      <a:cubicBezTo>
                        <a:pt x="8259" y="7756"/>
                        <a:pt x="8228" y="7695"/>
                        <a:pt x="8137" y="7603"/>
                      </a:cubicBezTo>
                      <a:close/>
                      <a:moveTo>
                        <a:pt x="1128" y="9112"/>
                      </a:moveTo>
                      <a:cubicBezTo>
                        <a:pt x="1007" y="9218"/>
                        <a:pt x="930" y="9279"/>
                        <a:pt x="824" y="9371"/>
                      </a:cubicBezTo>
                      <a:lnTo>
                        <a:pt x="687" y="10315"/>
                      </a:lnTo>
                      <a:cubicBezTo>
                        <a:pt x="778" y="10422"/>
                        <a:pt x="824" y="10483"/>
                        <a:pt x="915" y="10574"/>
                      </a:cubicBezTo>
                      <a:lnTo>
                        <a:pt x="1814" y="10574"/>
                      </a:lnTo>
                      <a:cubicBezTo>
                        <a:pt x="1921" y="10468"/>
                        <a:pt x="1997" y="10407"/>
                        <a:pt x="2119" y="10315"/>
                      </a:cubicBezTo>
                      <a:lnTo>
                        <a:pt x="2241" y="9371"/>
                      </a:lnTo>
                      <a:cubicBezTo>
                        <a:pt x="2149" y="9264"/>
                        <a:pt x="2119" y="9203"/>
                        <a:pt x="2012" y="9112"/>
                      </a:cubicBezTo>
                      <a:close/>
                      <a:moveTo>
                        <a:pt x="2591" y="9112"/>
                      </a:moveTo>
                      <a:cubicBezTo>
                        <a:pt x="2469" y="9218"/>
                        <a:pt x="2393" y="9279"/>
                        <a:pt x="2286" y="9371"/>
                      </a:cubicBezTo>
                      <a:lnTo>
                        <a:pt x="2149" y="10315"/>
                      </a:lnTo>
                      <a:cubicBezTo>
                        <a:pt x="2241" y="10422"/>
                        <a:pt x="2286" y="10483"/>
                        <a:pt x="2378" y="10574"/>
                      </a:cubicBezTo>
                      <a:lnTo>
                        <a:pt x="3277" y="10574"/>
                      </a:lnTo>
                      <a:cubicBezTo>
                        <a:pt x="3383" y="10468"/>
                        <a:pt x="3460" y="10407"/>
                        <a:pt x="3581" y="10315"/>
                      </a:cubicBezTo>
                      <a:lnTo>
                        <a:pt x="3703" y="9371"/>
                      </a:lnTo>
                      <a:cubicBezTo>
                        <a:pt x="3612" y="9264"/>
                        <a:pt x="3581" y="9203"/>
                        <a:pt x="3475" y="9112"/>
                      </a:cubicBezTo>
                      <a:close/>
                      <a:moveTo>
                        <a:pt x="4054" y="9112"/>
                      </a:moveTo>
                      <a:cubicBezTo>
                        <a:pt x="3947" y="9218"/>
                        <a:pt x="3856" y="9279"/>
                        <a:pt x="3749" y="9371"/>
                      </a:cubicBezTo>
                      <a:lnTo>
                        <a:pt x="3612" y="10315"/>
                      </a:lnTo>
                      <a:cubicBezTo>
                        <a:pt x="3719" y="10422"/>
                        <a:pt x="3749" y="10483"/>
                        <a:pt x="3840" y="10574"/>
                      </a:cubicBezTo>
                      <a:lnTo>
                        <a:pt x="4739" y="10574"/>
                      </a:lnTo>
                      <a:cubicBezTo>
                        <a:pt x="4846" y="10468"/>
                        <a:pt x="4922" y="10407"/>
                        <a:pt x="5044" y="10315"/>
                      </a:cubicBezTo>
                      <a:lnTo>
                        <a:pt x="5181" y="9371"/>
                      </a:lnTo>
                      <a:cubicBezTo>
                        <a:pt x="5075" y="9264"/>
                        <a:pt x="5044" y="9203"/>
                        <a:pt x="4953" y="9112"/>
                      </a:cubicBezTo>
                      <a:close/>
                      <a:moveTo>
                        <a:pt x="8472" y="9112"/>
                      </a:moveTo>
                      <a:cubicBezTo>
                        <a:pt x="8365" y="9218"/>
                        <a:pt x="8289" y="9279"/>
                        <a:pt x="8167" y="9371"/>
                      </a:cubicBezTo>
                      <a:lnTo>
                        <a:pt x="8030" y="10300"/>
                      </a:lnTo>
                      <a:cubicBezTo>
                        <a:pt x="8137" y="10422"/>
                        <a:pt x="8167" y="10483"/>
                        <a:pt x="8259" y="10574"/>
                      </a:cubicBezTo>
                      <a:lnTo>
                        <a:pt x="9158" y="10574"/>
                      </a:lnTo>
                      <a:cubicBezTo>
                        <a:pt x="9280" y="10452"/>
                        <a:pt x="9356" y="10407"/>
                        <a:pt x="9462" y="10300"/>
                      </a:cubicBezTo>
                      <a:lnTo>
                        <a:pt x="9600" y="9371"/>
                      </a:lnTo>
                      <a:cubicBezTo>
                        <a:pt x="9508" y="9264"/>
                        <a:pt x="9462" y="9203"/>
                        <a:pt x="9371" y="9112"/>
                      </a:cubicBezTo>
                      <a:close/>
                      <a:moveTo>
                        <a:pt x="5547" y="9127"/>
                      </a:moveTo>
                      <a:cubicBezTo>
                        <a:pt x="5425" y="9249"/>
                        <a:pt x="5349" y="9294"/>
                        <a:pt x="5242" y="9401"/>
                      </a:cubicBezTo>
                      <a:lnTo>
                        <a:pt x="5105" y="10330"/>
                      </a:lnTo>
                      <a:cubicBezTo>
                        <a:pt x="5196" y="10437"/>
                        <a:pt x="5242" y="10498"/>
                        <a:pt x="5334" y="10589"/>
                      </a:cubicBezTo>
                      <a:lnTo>
                        <a:pt x="6232" y="10589"/>
                      </a:lnTo>
                      <a:cubicBezTo>
                        <a:pt x="6339" y="10483"/>
                        <a:pt x="6415" y="10422"/>
                        <a:pt x="6537" y="10330"/>
                      </a:cubicBezTo>
                      <a:lnTo>
                        <a:pt x="6659" y="9401"/>
                      </a:lnTo>
                      <a:cubicBezTo>
                        <a:pt x="6568" y="9279"/>
                        <a:pt x="6537" y="9218"/>
                        <a:pt x="6431" y="9127"/>
                      </a:cubicBezTo>
                      <a:close/>
                      <a:moveTo>
                        <a:pt x="7009" y="9127"/>
                      </a:moveTo>
                      <a:cubicBezTo>
                        <a:pt x="6888" y="9249"/>
                        <a:pt x="6811" y="9294"/>
                        <a:pt x="6705" y="9401"/>
                      </a:cubicBezTo>
                      <a:lnTo>
                        <a:pt x="6568" y="10330"/>
                      </a:lnTo>
                      <a:cubicBezTo>
                        <a:pt x="6659" y="10437"/>
                        <a:pt x="6705" y="10498"/>
                        <a:pt x="6796" y="10589"/>
                      </a:cubicBezTo>
                      <a:lnTo>
                        <a:pt x="7695" y="10589"/>
                      </a:lnTo>
                      <a:cubicBezTo>
                        <a:pt x="7802" y="10483"/>
                        <a:pt x="7878" y="10422"/>
                        <a:pt x="8000" y="10330"/>
                      </a:cubicBezTo>
                      <a:lnTo>
                        <a:pt x="8137" y="9401"/>
                      </a:lnTo>
                      <a:cubicBezTo>
                        <a:pt x="8030" y="9279"/>
                        <a:pt x="8000" y="9218"/>
                        <a:pt x="7908" y="9127"/>
                      </a:cubicBezTo>
                      <a:close/>
                      <a:moveTo>
                        <a:pt x="900" y="10635"/>
                      </a:moveTo>
                      <a:cubicBezTo>
                        <a:pt x="778" y="10742"/>
                        <a:pt x="702" y="10803"/>
                        <a:pt x="595" y="10894"/>
                      </a:cubicBezTo>
                      <a:lnTo>
                        <a:pt x="458" y="11839"/>
                      </a:lnTo>
                      <a:cubicBezTo>
                        <a:pt x="549" y="11945"/>
                        <a:pt x="595" y="12006"/>
                        <a:pt x="687" y="12098"/>
                      </a:cubicBezTo>
                      <a:lnTo>
                        <a:pt x="1570" y="12098"/>
                      </a:lnTo>
                      <a:cubicBezTo>
                        <a:pt x="1692" y="11991"/>
                        <a:pt x="1768" y="11930"/>
                        <a:pt x="1875" y="11839"/>
                      </a:cubicBezTo>
                      <a:lnTo>
                        <a:pt x="2012" y="10894"/>
                      </a:lnTo>
                      <a:cubicBezTo>
                        <a:pt x="1921" y="10788"/>
                        <a:pt x="1875" y="10727"/>
                        <a:pt x="1784" y="10635"/>
                      </a:cubicBezTo>
                      <a:close/>
                      <a:moveTo>
                        <a:pt x="2363" y="10635"/>
                      </a:moveTo>
                      <a:cubicBezTo>
                        <a:pt x="2241" y="10742"/>
                        <a:pt x="2164" y="10803"/>
                        <a:pt x="2058" y="10894"/>
                      </a:cubicBezTo>
                      <a:lnTo>
                        <a:pt x="1921" y="11839"/>
                      </a:lnTo>
                      <a:cubicBezTo>
                        <a:pt x="2012" y="11945"/>
                        <a:pt x="2058" y="12006"/>
                        <a:pt x="2149" y="12098"/>
                      </a:cubicBezTo>
                      <a:lnTo>
                        <a:pt x="3048" y="12098"/>
                      </a:lnTo>
                      <a:cubicBezTo>
                        <a:pt x="3155" y="11991"/>
                        <a:pt x="3231" y="11930"/>
                        <a:pt x="3353" y="11839"/>
                      </a:cubicBezTo>
                      <a:lnTo>
                        <a:pt x="3475" y="10894"/>
                      </a:lnTo>
                      <a:cubicBezTo>
                        <a:pt x="3383" y="10788"/>
                        <a:pt x="3353" y="10727"/>
                        <a:pt x="3246" y="10635"/>
                      </a:cubicBezTo>
                      <a:close/>
                      <a:moveTo>
                        <a:pt x="3825" y="10635"/>
                      </a:moveTo>
                      <a:cubicBezTo>
                        <a:pt x="3703" y="10742"/>
                        <a:pt x="3627" y="10803"/>
                        <a:pt x="3520" y="10894"/>
                      </a:cubicBezTo>
                      <a:lnTo>
                        <a:pt x="3383" y="11839"/>
                      </a:lnTo>
                      <a:cubicBezTo>
                        <a:pt x="3475" y="11945"/>
                        <a:pt x="3520" y="12006"/>
                        <a:pt x="3612" y="12098"/>
                      </a:cubicBezTo>
                      <a:lnTo>
                        <a:pt x="4511" y="12098"/>
                      </a:lnTo>
                      <a:cubicBezTo>
                        <a:pt x="4617" y="11991"/>
                        <a:pt x="4694" y="11930"/>
                        <a:pt x="4816" y="11839"/>
                      </a:cubicBezTo>
                      <a:lnTo>
                        <a:pt x="4953" y="10894"/>
                      </a:lnTo>
                      <a:cubicBezTo>
                        <a:pt x="4846" y="10788"/>
                        <a:pt x="4816" y="10727"/>
                        <a:pt x="4724" y="10635"/>
                      </a:cubicBezTo>
                      <a:close/>
                      <a:moveTo>
                        <a:pt x="6781" y="10635"/>
                      </a:moveTo>
                      <a:cubicBezTo>
                        <a:pt x="6659" y="10742"/>
                        <a:pt x="6583" y="10803"/>
                        <a:pt x="6476" y="10894"/>
                      </a:cubicBezTo>
                      <a:lnTo>
                        <a:pt x="6339" y="11824"/>
                      </a:lnTo>
                      <a:cubicBezTo>
                        <a:pt x="6431" y="11945"/>
                        <a:pt x="6476" y="12006"/>
                        <a:pt x="6568" y="12098"/>
                      </a:cubicBezTo>
                      <a:lnTo>
                        <a:pt x="7467" y="12098"/>
                      </a:lnTo>
                      <a:cubicBezTo>
                        <a:pt x="7573" y="11976"/>
                        <a:pt x="7649" y="11930"/>
                        <a:pt x="7771" y="11824"/>
                      </a:cubicBezTo>
                      <a:lnTo>
                        <a:pt x="7908" y="10894"/>
                      </a:lnTo>
                      <a:cubicBezTo>
                        <a:pt x="7802" y="10788"/>
                        <a:pt x="7771" y="10727"/>
                        <a:pt x="7680" y="10635"/>
                      </a:cubicBezTo>
                      <a:close/>
                      <a:moveTo>
                        <a:pt x="8244" y="10635"/>
                      </a:moveTo>
                      <a:cubicBezTo>
                        <a:pt x="8137" y="10742"/>
                        <a:pt x="8061" y="10803"/>
                        <a:pt x="7939" y="10894"/>
                      </a:cubicBezTo>
                      <a:lnTo>
                        <a:pt x="7802" y="11824"/>
                      </a:lnTo>
                      <a:cubicBezTo>
                        <a:pt x="7908" y="11945"/>
                        <a:pt x="7939" y="12006"/>
                        <a:pt x="8030" y="12098"/>
                      </a:cubicBezTo>
                      <a:lnTo>
                        <a:pt x="8929" y="12098"/>
                      </a:lnTo>
                      <a:cubicBezTo>
                        <a:pt x="9036" y="11976"/>
                        <a:pt x="9127" y="11930"/>
                        <a:pt x="9234" y="11824"/>
                      </a:cubicBezTo>
                      <a:lnTo>
                        <a:pt x="9371" y="10894"/>
                      </a:lnTo>
                      <a:cubicBezTo>
                        <a:pt x="9264" y="10788"/>
                        <a:pt x="9234" y="10727"/>
                        <a:pt x="9143" y="10635"/>
                      </a:cubicBezTo>
                      <a:close/>
                      <a:moveTo>
                        <a:pt x="5288" y="10650"/>
                      </a:moveTo>
                      <a:cubicBezTo>
                        <a:pt x="5181" y="10772"/>
                        <a:pt x="5105" y="10818"/>
                        <a:pt x="4983" y="10925"/>
                      </a:cubicBezTo>
                      <a:lnTo>
                        <a:pt x="4861" y="11854"/>
                      </a:lnTo>
                      <a:cubicBezTo>
                        <a:pt x="4953" y="11961"/>
                        <a:pt x="4983" y="12022"/>
                        <a:pt x="5090" y="12113"/>
                      </a:cubicBezTo>
                      <a:lnTo>
                        <a:pt x="5973" y="12113"/>
                      </a:lnTo>
                      <a:cubicBezTo>
                        <a:pt x="6095" y="12006"/>
                        <a:pt x="6172" y="11945"/>
                        <a:pt x="6278" y="11854"/>
                      </a:cubicBezTo>
                      <a:lnTo>
                        <a:pt x="6415" y="10925"/>
                      </a:lnTo>
                      <a:cubicBezTo>
                        <a:pt x="6324" y="10803"/>
                        <a:pt x="6278" y="10742"/>
                        <a:pt x="6187" y="10650"/>
                      </a:cubicBezTo>
                      <a:close/>
                      <a:moveTo>
                        <a:pt x="671" y="12159"/>
                      </a:moveTo>
                      <a:cubicBezTo>
                        <a:pt x="549" y="12265"/>
                        <a:pt x="473" y="12326"/>
                        <a:pt x="367" y="12418"/>
                      </a:cubicBezTo>
                      <a:lnTo>
                        <a:pt x="229" y="13362"/>
                      </a:lnTo>
                      <a:cubicBezTo>
                        <a:pt x="321" y="13469"/>
                        <a:pt x="367" y="13530"/>
                        <a:pt x="458" y="13621"/>
                      </a:cubicBezTo>
                      <a:lnTo>
                        <a:pt x="1357" y="13621"/>
                      </a:lnTo>
                      <a:cubicBezTo>
                        <a:pt x="1464" y="13515"/>
                        <a:pt x="1540" y="13454"/>
                        <a:pt x="1662" y="13362"/>
                      </a:cubicBezTo>
                      <a:lnTo>
                        <a:pt x="1784" y="12418"/>
                      </a:lnTo>
                      <a:cubicBezTo>
                        <a:pt x="1692" y="12311"/>
                        <a:pt x="1662" y="12250"/>
                        <a:pt x="1555" y="12159"/>
                      </a:cubicBezTo>
                      <a:close/>
                      <a:moveTo>
                        <a:pt x="2134" y="12159"/>
                      </a:moveTo>
                      <a:cubicBezTo>
                        <a:pt x="2012" y="12265"/>
                        <a:pt x="1936" y="12326"/>
                        <a:pt x="1829" y="12418"/>
                      </a:cubicBezTo>
                      <a:lnTo>
                        <a:pt x="1692" y="13362"/>
                      </a:lnTo>
                      <a:cubicBezTo>
                        <a:pt x="1784" y="13469"/>
                        <a:pt x="1829" y="13530"/>
                        <a:pt x="1921" y="13621"/>
                      </a:cubicBezTo>
                      <a:lnTo>
                        <a:pt x="2820" y="13621"/>
                      </a:lnTo>
                      <a:cubicBezTo>
                        <a:pt x="2926" y="13515"/>
                        <a:pt x="3002" y="13454"/>
                        <a:pt x="3124" y="13362"/>
                      </a:cubicBezTo>
                      <a:lnTo>
                        <a:pt x="3246" y="12418"/>
                      </a:lnTo>
                      <a:cubicBezTo>
                        <a:pt x="3155" y="12311"/>
                        <a:pt x="3124" y="12250"/>
                        <a:pt x="3018" y="12159"/>
                      </a:cubicBezTo>
                      <a:close/>
                      <a:moveTo>
                        <a:pt x="3597" y="12159"/>
                      </a:moveTo>
                      <a:cubicBezTo>
                        <a:pt x="3490" y="12265"/>
                        <a:pt x="3414" y="12326"/>
                        <a:pt x="3292" y="12418"/>
                      </a:cubicBezTo>
                      <a:lnTo>
                        <a:pt x="3155" y="13362"/>
                      </a:lnTo>
                      <a:cubicBezTo>
                        <a:pt x="3261" y="13469"/>
                        <a:pt x="3292" y="13530"/>
                        <a:pt x="3383" y="13621"/>
                      </a:cubicBezTo>
                      <a:lnTo>
                        <a:pt x="4282" y="13621"/>
                      </a:lnTo>
                      <a:cubicBezTo>
                        <a:pt x="4404" y="13515"/>
                        <a:pt x="4480" y="13454"/>
                        <a:pt x="4587" y="13362"/>
                      </a:cubicBezTo>
                      <a:lnTo>
                        <a:pt x="4724" y="12418"/>
                      </a:lnTo>
                      <a:cubicBezTo>
                        <a:pt x="4617" y="12311"/>
                        <a:pt x="4587" y="12250"/>
                        <a:pt x="4496" y="12159"/>
                      </a:cubicBezTo>
                      <a:close/>
                      <a:moveTo>
                        <a:pt x="5059" y="12159"/>
                      </a:moveTo>
                      <a:cubicBezTo>
                        <a:pt x="4953" y="12265"/>
                        <a:pt x="4876" y="12326"/>
                        <a:pt x="4755" y="12418"/>
                      </a:cubicBezTo>
                      <a:lnTo>
                        <a:pt x="4633" y="13362"/>
                      </a:lnTo>
                      <a:cubicBezTo>
                        <a:pt x="4724" y="13469"/>
                        <a:pt x="4755" y="13530"/>
                        <a:pt x="4861" y="13621"/>
                      </a:cubicBezTo>
                      <a:lnTo>
                        <a:pt x="5745" y="13621"/>
                      </a:lnTo>
                      <a:cubicBezTo>
                        <a:pt x="5867" y="13515"/>
                        <a:pt x="5943" y="13454"/>
                        <a:pt x="6050" y="13362"/>
                      </a:cubicBezTo>
                      <a:lnTo>
                        <a:pt x="6187" y="12418"/>
                      </a:lnTo>
                      <a:cubicBezTo>
                        <a:pt x="6095" y="12311"/>
                        <a:pt x="6050" y="12250"/>
                        <a:pt x="5958" y="12159"/>
                      </a:cubicBezTo>
                      <a:close/>
                      <a:moveTo>
                        <a:pt x="8015" y="12159"/>
                      </a:moveTo>
                      <a:cubicBezTo>
                        <a:pt x="7908" y="12265"/>
                        <a:pt x="7832" y="12326"/>
                        <a:pt x="7710" y="12418"/>
                      </a:cubicBezTo>
                      <a:lnTo>
                        <a:pt x="7573" y="13347"/>
                      </a:lnTo>
                      <a:cubicBezTo>
                        <a:pt x="7680" y="13469"/>
                        <a:pt x="7710" y="13530"/>
                        <a:pt x="7802" y="13621"/>
                      </a:cubicBezTo>
                      <a:lnTo>
                        <a:pt x="8701" y="13621"/>
                      </a:lnTo>
                      <a:cubicBezTo>
                        <a:pt x="8823" y="13500"/>
                        <a:pt x="8899" y="13454"/>
                        <a:pt x="9005" y="13347"/>
                      </a:cubicBezTo>
                      <a:lnTo>
                        <a:pt x="9143" y="12418"/>
                      </a:lnTo>
                      <a:cubicBezTo>
                        <a:pt x="9036" y="12311"/>
                        <a:pt x="9005" y="12250"/>
                        <a:pt x="8914" y="12159"/>
                      </a:cubicBezTo>
                      <a:close/>
                      <a:moveTo>
                        <a:pt x="6552" y="12174"/>
                      </a:moveTo>
                      <a:cubicBezTo>
                        <a:pt x="6431" y="12296"/>
                        <a:pt x="6354" y="12342"/>
                        <a:pt x="6248" y="12448"/>
                      </a:cubicBezTo>
                      <a:lnTo>
                        <a:pt x="6111" y="13378"/>
                      </a:lnTo>
                      <a:cubicBezTo>
                        <a:pt x="6202" y="13484"/>
                        <a:pt x="6248" y="13545"/>
                        <a:pt x="6339" y="13637"/>
                      </a:cubicBezTo>
                      <a:lnTo>
                        <a:pt x="7238" y="13637"/>
                      </a:lnTo>
                      <a:cubicBezTo>
                        <a:pt x="7345" y="13530"/>
                        <a:pt x="7421" y="13469"/>
                        <a:pt x="7543" y="13378"/>
                      </a:cubicBezTo>
                      <a:lnTo>
                        <a:pt x="7680" y="12448"/>
                      </a:lnTo>
                      <a:cubicBezTo>
                        <a:pt x="7573" y="12326"/>
                        <a:pt x="7543" y="12265"/>
                        <a:pt x="7451" y="12174"/>
                      </a:cubicBezTo>
                      <a:close/>
                      <a:moveTo>
                        <a:pt x="443" y="13667"/>
                      </a:moveTo>
                      <a:cubicBezTo>
                        <a:pt x="321" y="13774"/>
                        <a:pt x="245" y="13835"/>
                        <a:pt x="138" y="13926"/>
                      </a:cubicBezTo>
                      <a:lnTo>
                        <a:pt x="1" y="14856"/>
                      </a:lnTo>
                      <a:cubicBezTo>
                        <a:pt x="92" y="14977"/>
                        <a:pt x="138" y="15023"/>
                        <a:pt x="229" y="15130"/>
                      </a:cubicBezTo>
                      <a:lnTo>
                        <a:pt x="1128" y="15130"/>
                      </a:lnTo>
                      <a:cubicBezTo>
                        <a:pt x="1235" y="15008"/>
                        <a:pt x="1311" y="14947"/>
                        <a:pt x="1433" y="14856"/>
                      </a:cubicBezTo>
                      <a:lnTo>
                        <a:pt x="1555" y="13926"/>
                      </a:lnTo>
                      <a:cubicBezTo>
                        <a:pt x="1479" y="13835"/>
                        <a:pt x="1433" y="13774"/>
                        <a:pt x="1326" y="13667"/>
                      </a:cubicBezTo>
                      <a:close/>
                      <a:moveTo>
                        <a:pt x="1921" y="13667"/>
                      </a:moveTo>
                      <a:cubicBezTo>
                        <a:pt x="1814" y="13774"/>
                        <a:pt x="1738" y="13835"/>
                        <a:pt x="1616" y="13926"/>
                      </a:cubicBezTo>
                      <a:lnTo>
                        <a:pt x="1479" y="14856"/>
                      </a:lnTo>
                      <a:cubicBezTo>
                        <a:pt x="1585" y="14977"/>
                        <a:pt x="1616" y="15023"/>
                        <a:pt x="1707" y="15130"/>
                      </a:cubicBezTo>
                      <a:lnTo>
                        <a:pt x="2606" y="15130"/>
                      </a:lnTo>
                      <a:cubicBezTo>
                        <a:pt x="2713" y="15008"/>
                        <a:pt x="2804" y="14947"/>
                        <a:pt x="2911" y="14856"/>
                      </a:cubicBezTo>
                      <a:lnTo>
                        <a:pt x="3048" y="13926"/>
                      </a:lnTo>
                      <a:cubicBezTo>
                        <a:pt x="2957" y="13835"/>
                        <a:pt x="2896" y="13774"/>
                        <a:pt x="2820" y="13667"/>
                      </a:cubicBezTo>
                      <a:close/>
                      <a:moveTo>
                        <a:pt x="3383" y="13667"/>
                      </a:moveTo>
                      <a:cubicBezTo>
                        <a:pt x="3277" y="13774"/>
                        <a:pt x="3201" y="13835"/>
                        <a:pt x="3079" y="13926"/>
                      </a:cubicBezTo>
                      <a:lnTo>
                        <a:pt x="2957" y="14856"/>
                      </a:lnTo>
                      <a:cubicBezTo>
                        <a:pt x="3048" y="14977"/>
                        <a:pt x="3079" y="15023"/>
                        <a:pt x="3185" y="15130"/>
                      </a:cubicBezTo>
                      <a:lnTo>
                        <a:pt x="4069" y="15130"/>
                      </a:lnTo>
                      <a:cubicBezTo>
                        <a:pt x="4191" y="15008"/>
                        <a:pt x="4267" y="14947"/>
                        <a:pt x="4374" y="14856"/>
                      </a:cubicBezTo>
                      <a:lnTo>
                        <a:pt x="4511" y="13926"/>
                      </a:lnTo>
                      <a:cubicBezTo>
                        <a:pt x="4419" y="13835"/>
                        <a:pt x="4358" y="13774"/>
                        <a:pt x="4282" y="13667"/>
                      </a:cubicBezTo>
                      <a:close/>
                      <a:moveTo>
                        <a:pt x="4861" y="13682"/>
                      </a:moveTo>
                      <a:cubicBezTo>
                        <a:pt x="4739" y="13789"/>
                        <a:pt x="4663" y="13850"/>
                        <a:pt x="4557" y="13941"/>
                      </a:cubicBezTo>
                      <a:lnTo>
                        <a:pt x="4419" y="14871"/>
                      </a:lnTo>
                      <a:cubicBezTo>
                        <a:pt x="4511" y="14993"/>
                        <a:pt x="4557" y="15054"/>
                        <a:pt x="4648" y="15145"/>
                      </a:cubicBezTo>
                      <a:lnTo>
                        <a:pt x="5547" y="15145"/>
                      </a:lnTo>
                      <a:cubicBezTo>
                        <a:pt x="5653" y="15023"/>
                        <a:pt x="5730" y="14977"/>
                        <a:pt x="5852" y="14871"/>
                      </a:cubicBezTo>
                      <a:lnTo>
                        <a:pt x="5973" y="13941"/>
                      </a:lnTo>
                      <a:cubicBezTo>
                        <a:pt x="5882" y="13835"/>
                        <a:pt x="5852" y="13774"/>
                        <a:pt x="5745" y="13682"/>
                      </a:cubicBezTo>
                      <a:close/>
                      <a:moveTo>
                        <a:pt x="6324" y="13682"/>
                      </a:moveTo>
                      <a:cubicBezTo>
                        <a:pt x="6202" y="13789"/>
                        <a:pt x="6126" y="13850"/>
                        <a:pt x="6019" y="13941"/>
                      </a:cubicBezTo>
                      <a:lnTo>
                        <a:pt x="5882" y="14871"/>
                      </a:lnTo>
                      <a:cubicBezTo>
                        <a:pt x="5973" y="14993"/>
                        <a:pt x="6019" y="15054"/>
                        <a:pt x="6111" y="15145"/>
                      </a:cubicBezTo>
                      <a:lnTo>
                        <a:pt x="7009" y="15145"/>
                      </a:lnTo>
                      <a:cubicBezTo>
                        <a:pt x="7116" y="15023"/>
                        <a:pt x="7192" y="14977"/>
                        <a:pt x="7314" y="14871"/>
                      </a:cubicBezTo>
                      <a:lnTo>
                        <a:pt x="7451" y="13941"/>
                      </a:lnTo>
                      <a:cubicBezTo>
                        <a:pt x="7375" y="13835"/>
                        <a:pt x="7314" y="13774"/>
                        <a:pt x="7223" y="13682"/>
                      </a:cubicBezTo>
                      <a:close/>
                      <a:moveTo>
                        <a:pt x="7787" y="13682"/>
                      </a:moveTo>
                      <a:cubicBezTo>
                        <a:pt x="7680" y="13789"/>
                        <a:pt x="7604" y="13850"/>
                        <a:pt x="7482" y="13941"/>
                      </a:cubicBezTo>
                      <a:lnTo>
                        <a:pt x="7345" y="14871"/>
                      </a:lnTo>
                      <a:cubicBezTo>
                        <a:pt x="7451" y="14993"/>
                        <a:pt x="7482" y="15054"/>
                        <a:pt x="7573" y="15145"/>
                      </a:cubicBezTo>
                      <a:lnTo>
                        <a:pt x="8472" y="15145"/>
                      </a:lnTo>
                      <a:cubicBezTo>
                        <a:pt x="8594" y="15023"/>
                        <a:pt x="8670" y="14977"/>
                        <a:pt x="8777" y="14871"/>
                      </a:cubicBezTo>
                      <a:lnTo>
                        <a:pt x="8914" y="13941"/>
                      </a:lnTo>
                      <a:cubicBezTo>
                        <a:pt x="8823" y="13835"/>
                        <a:pt x="8777" y="13774"/>
                        <a:pt x="8685" y="136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0" name="Google Shape;930;p40"/>
              <p:cNvGrpSpPr/>
              <p:nvPr/>
            </p:nvGrpSpPr>
            <p:grpSpPr>
              <a:xfrm>
                <a:off x="2289213" y="3555498"/>
                <a:ext cx="1701985" cy="1444613"/>
                <a:chOff x="2493313" y="3438873"/>
                <a:chExt cx="1701985" cy="1444613"/>
              </a:xfrm>
            </p:grpSpPr>
            <p:grpSp>
              <p:nvGrpSpPr>
                <p:cNvPr id="931" name="Google Shape;931;p40"/>
                <p:cNvGrpSpPr/>
                <p:nvPr/>
              </p:nvGrpSpPr>
              <p:grpSpPr>
                <a:xfrm>
                  <a:off x="2493313" y="3438873"/>
                  <a:ext cx="1701985" cy="1444613"/>
                  <a:chOff x="2493313" y="3438873"/>
                  <a:chExt cx="1701985" cy="1444613"/>
                </a:xfrm>
              </p:grpSpPr>
              <p:sp>
                <p:nvSpPr>
                  <p:cNvPr id="932" name="Google Shape;932;p40"/>
                  <p:cNvSpPr/>
                  <p:nvPr/>
                </p:nvSpPr>
                <p:spPr>
                  <a:xfrm flipH="1">
                    <a:off x="2493313" y="4000696"/>
                    <a:ext cx="1701985" cy="882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51" h="11230" extrusionOk="0">
                        <a:moveTo>
                          <a:pt x="18817" y="3764"/>
                        </a:moveTo>
                        <a:lnTo>
                          <a:pt x="18817" y="8502"/>
                        </a:lnTo>
                        <a:lnTo>
                          <a:pt x="2240" y="8502"/>
                        </a:lnTo>
                        <a:lnTo>
                          <a:pt x="2240" y="3764"/>
                        </a:lnTo>
                        <a:close/>
                        <a:moveTo>
                          <a:pt x="1357" y="0"/>
                        </a:moveTo>
                        <a:lnTo>
                          <a:pt x="1" y="1874"/>
                        </a:lnTo>
                        <a:lnTo>
                          <a:pt x="1" y="3764"/>
                        </a:lnTo>
                        <a:lnTo>
                          <a:pt x="899" y="3764"/>
                        </a:lnTo>
                        <a:lnTo>
                          <a:pt x="899" y="11229"/>
                        </a:lnTo>
                        <a:lnTo>
                          <a:pt x="2240" y="11229"/>
                        </a:lnTo>
                        <a:lnTo>
                          <a:pt x="2240" y="9264"/>
                        </a:lnTo>
                        <a:lnTo>
                          <a:pt x="18817" y="9264"/>
                        </a:lnTo>
                        <a:lnTo>
                          <a:pt x="18817" y="11229"/>
                        </a:lnTo>
                        <a:lnTo>
                          <a:pt x="20173" y="11229"/>
                        </a:lnTo>
                        <a:lnTo>
                          <a:pt x="20173" y="3764"/>
                        </a:lnTo>
                        <a:lnTo>
                          <a:pt x="21651" y="3764"/>
                        </a:lnTo>
                        <a:lnTo>
                          <a:pt x="21651" y="1874"/>
                        </a:lnTo>
                        <a:lnTo>
                          <a:pt x="20295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3" name="Google Shape;933;p40"/>
                  <p:cNvSpPr/>
                  <p:nvPr/>
                </p:nvSpPr>
                <p:spPr>
                  <a:xfrm flipH="1">
                    <a:off x="2846586" y="3438873"/>
                    <a:ext cx="988206" cy="7094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1" h="9025" extrusionOk="0">
                        <a:moveTo>
                          <a:pt x="6597" y="1"/>
                        </a:moveTo>
                        <a:cubicBezTo>
                          <a:pt x="6587" y="1"/>
                          <a:pt x="6577" y="1"/>
                          <a:pt x="6567" y="2"/>
                        </a:cubicBezTo>
                        <a:lnTo>
                          <a:pt x="427" y="474"/>
                        </a:lnTo>
                        <a:cubicBezTo>
                          <a:pt x="168" y="489"/>
                          <a:pt x="1" y="703"/>
                          <a:pt x="1" y="931"/>
                        </a:cubicBezTo>
                        <a:lnTo>
                          <a:pt x="61" y="7787"/>
                        </a:lnTo>
                        <a:cubicBezTo>
                          <a:pt x="61" y="7940"/>
                          <a:pt x="138" y="8077"/>
                          <a:pt x="244" y="8153"/>
                        </a:cubicBezTo>
                        <a:lnTo>
                          <a:pt x="244" y="8214"/>
                        </a:lnTo>
                        <a:cubicBezTo>
                          <a:pt x="244" y="8305"/>
                          <a:pt x="305" y="8382"/>
                          <a:pt x="412" y="8397"/>
                        </a:cubicBezTo>
                        <a:lnTo>
                          <a:pt x="6308" y="9006"/>
                        </a:lnTo>
                        <a:cubicBezTo>
                          <a:pt x="6390" y="9018"/>
                          <a:pt x="6469" y="9024"/>
                          <a:pt x="6547" y="9024"/>
                        </a:cubicBezTo>
                        <a:cubicBezTo>
                          <a:pt x="6761" y="9024"/>
                          <a:pt x="6965" y="8982"/>
                          <a:pt x="7177" y="8915"/>
                        </a:cubicBezTo>
                        <a:lnTo>
                          <a:pt x="12403" y="7102"/>
                        </a:lnTo>
                        <a:cubicBezTo>
                          <a:pt x="12570" y="7026"/>
                          <a:pt x="12540" y="6736"/>
                          <a:pt x="12342" y="6736"/>
                        </a:cubicBezTo>
                        <a:lnTo>
                          <a:pt x="6979" y="6248"/>
                        </a:lnTo>
                        <a:cubicBezTo>
                          <a:pt x="7040" y="6172"/>
                          <a:pt x="7100" y="6050"/>
                          <a:pt x="7100" y="5929"/>
                        </a:cubicBezTo>
                        <a:lnTo>
                          <a:pt x="7070" y="459"/>
                        </a:lnTo>
                        <a:cubicBezTo>
                          <a:pt x="7070" y="195"/>
                          <a:pt x="6858" y="1"/>
                          <a:pt x="659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4" name="Google Shape;934;p40"/>
                  <p:cNvSpPr/>
                  <p:nvPr/>
                </p:nvSpPr>
                <p:spPr>
                  <a:xfrm flipH="1">
                    <a:off x="3290968" y="3460569"/>
                    <a:ext cx="515053" cy="596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2" h="7588" extrusionOk="0">
                        <a:moveTo>
                          <a:pt x="6338" y="0"/>
                        </a:moveTo>
                        <a:lnTo>
                          <a:pt x="15" y="533"/>
                        </a:lnTo>
                        <a:cubicBezTo>
                          <a:pt x="0" y="579"/>
                          <a:pt x="76" y="7588"/>
                          <a:pt x="76" y="7588"/>
                        </a:cubicBezTo>
                        <a:lnTo>
                          <a:pt x="6552" y="5698"/>
                        </a:lnTo>
                        <a:lnTo>
                          <a:pt x="63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5" name="Google Shape;935;p40"/>
                  <p:cNvSpPr/>
                  <p:nvPr/>
                </p:nvSpPr>
                <p:spPr>
                  <a:xfrm flipH="1">
                    <a:off x="3298122" y="3476134"/>
                    <a:ext cx="493514" cy="566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78" h="7207" extrusionOk="0">
                        <a:moveTo>
                          <a:pt x="6003" y="0"/>
                        </a:moveTo>
                        <a:lnTo>
                          <a:pt x="0" y="503"/>
                        </a:lnTo>
                        <a:lnTo>
                          <a:pt x="61" y="7207"/>
                        </a:lnTo>
                        <a:lnTo>
                          <a:pt x="6277" y="5394"/>
                        </a:lnTo>
                        <a:lnTo>
                          <a:pt x="6003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6" name="Google Shape;936;p40"/>
                  <p:cNvSpPr/>
                  <p:nvPr/>
                </p:nvSpPr>
                <p:spPr>
                  <a:xfrm flipH="1">
                    <a:off x="3337662" y="3858177"/>
                    <a:ext cx="262400" cy="100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1281" extrusionOk="0">
                        <a:moveTo>
                          <a:pt x="3337" y="0"/>
                        </a:moveTo>
                        <a:lnTo>
                          <a:pt x="1" y="793"/>
                        </a:lnTo>
                        <a:lnTo>
                          <a:pt x="1" y="1280"/>
                        </a:lnTo>
                        <a:lnTo>
                          <a:pt x="3337" y="396"/>
                        </a:lnTo>
                        <a:lnTo>
                          <a:pt x="333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7" name="Google Shape;937;p40"/>
                  <p:cNvSpPr/>
                  <p:nvPr/>
                </p:nvSpPr>
                <p:spPr>
                  <a:xfrm flipH="1">
                    <a:off x="3324456" y="3576676"/>
                    <a:ext cx="443282" cy="322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9" h="4100" extrusionOk="0">
                        <a:moveTo>
                          <a:pt x="4480" y="1"/>
                        </a:moveTo>
                        <a:lnTo>
                          <a:pt x="3383" y="108"/>
                        </a:lnTo>
                        <a:lnTo>
                          <a:pt x="1113" y="336"/>
                        </a:lnTo>
                        <a:lnTo>
                          <a:pt x="229" y="412"/>
                        </a:lnTo>
                        <a:lnTo>
                          <a:pt x="62" y="336"/>
                        </a:lnTo>
                        <a:lnTo>
                          <a:pt x="1" y="443"/>
                        </a:lnTo>
                        <a:lnTo>
                          <a:pt x="123" y="717"/>
                        </a:lnTo>
                        <a:lnTo>
                          <a:pt x="1128" y="3505"/>
                        </a:lnTo>
                        <a:lnTo>
                          <a:pt x="1707" y="3444"/>
                        </a:lnTo>
                        <a:lnTo>
                          <a:pt x="1783" y="4099"/>
                        </a:lnTo>
                        <a:lnTo>
                          <a:pt x="2042" y="4069"/>
                        </a:lnTo>
                        <a:lnTo>
                          <a:pt x="1981" y="3429"/>
                        </a:lnTo>
                        <a:lnTo>
                          <a:pt x="2240" y="3383"/>
                        </a:lnTo>
                        <a:lnTo>
                          <a:pt x="4495" y="3185"/>
                        </a:lnTo>
                        <a:lnTo>
                          <a:pt x="4526" y="3185"/>
                        </a:lnTo>
                        <a:lnTo>
                          <a:pt x="4556" y="3612"/>
                        </a:lnTo>
                        <a:lnTo>
                          <a:pt x="4846" y="3597"/>
                        </a:lnTo>
                        <a:lnTo>
                          <a:pt x="4785" y="3140"/>
                        </a:lnTo>
                        <a:lnTo>
                          <a:pt x="5608" y="3063"/>
                        </a:lnTo>
                        <a:lnTo>
                          <a:pt x="5638" y="2972"/>
                        </a:lnTo>
                        <a:lnTo>
                          <a:pt x="5547" y="2926"/>
                        </a:lnTo>
                        <a:lnTo>
                          <a:pt x="4480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8" name="Google Shape;938;p40"/>
                  <p:cNvSpPr/>
                  <p:nvPr/>
                </p:nvSpPr>
                <p:spPr>
                  <a:xfrm flipH="1">
                    <a:off x="3324456" y="3570702"/>
                    <a:ext cx="438487" cy="274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8" h="3490" extrusionOk="0">
                        <a:moveTo>
                          <a:pt x="4465" y="1"/>
                        </a:moveTo>
                        <a:lnTo>
                          <a:pt x="1" y="412"/>
                        </a:lnTo>
                        <a:lnTo>
                          <a:pt x="92" y="717"/>
                        </a:lnTo>
                        <a:lnTo>
                          <a:pt x="1128" y="3490"/>
                        </a:lnTo>
                        <a:lnTo>
                          <a:pt x="5577" y="3048"/>
                        </a:lnTo>
                        <a:lnTo>
                          <a:pt x="446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40"/>
                  <p:cNvSpPr/>
                  <p:nvPr/>
                </p:nvSpPr>
                <p:spPr>
                  <a:xfrm flipH="1">
                    <a:off x="3324456" y="3570702"/>
                    <a:ext cx="194167" cy="242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3079" extrusionOk="0">
                        <a:moveTo>
                          <a:pt x="1357" y="1"/>
                        </a:moveTo>
                        <a:lnTo>
                          <a:pt x="1" y="107"/>
                        </a:lnTo>
                        <a:lnTo>
                          <a:pt x="2149" y="3078"/>
                        </a:lnTo>
                        <a:lnTo>
                          <a:pt x="2469" y="3048"/>
                        </a:lnTo>
                        <a:lnTo>
                          <a:pt x="135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40"/>
                  <p:cNvSpPr/>
                  <p:nvPr/>
                </p:nvSpPr>
                <p:spPr>
                  <a:xfrm flipH="1">
                    <a:off x="3344816" y="3576676"/>
                    <a:ext cx="385739" cy="256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07" h="3262" extrusionOk="0">
                        <a:moveTo>
                          <a:pt x="2621" y="2149"/>
                        </a:moveTo>
                        <a:lnTo>
                          <a:pt x="2556" y="2155"/>
                        </a:lnTo>
                        <a:lnTo>
                          <a:pt x="2556" y="2155"/>
                        </a:lnTo>
                        <a:lnTo>
                          <a:pt x="2560" y="2164"/>
                        </a:lnTo>
                        <a:lnTo>
                          <a:pt x="2624" y="2159"/>
                        </a:lnTo>
                        <a:lnTo>
                          <a:pt x="2621" y="2149"/>
                        </a:lnTo>
                        <a:close/>
                        <a:moveTo>
                          <a:pt x="1148" y="1276"/>
                        </a:moveTo>
                        <a:lnTo>
                          <a:pt x="1097" y="1281"/>
                        </a:lnTo>
                        <a:lnTo>
                          <a:pt x="1442" y="2214"/>
                        </a:lnTo>
                        <a:lnTo>
                          <a:pt x="1442" y="2214"/>
                        </a:lnTo>
                        <a:lnTo>
                          <a:pt x="1493" y="2210"/>
                        </a:lnTo>
                        <a:lnTo>
                          <a:pt x="1148" y="1276"/>
                        </a:lnTo>
                        <a:close/>
                        <a:moveTo>
                          <a:pt x="2527" y="2157"/>
                        </a:moveTo>
                        <a:lnTo>
                          <a:pt x="1554" y="2241"/>
                        </a:lnTo>
                        <a:lnTo>
                          <a:pt x="1561" y="2261"/>
                        </a:lnTo>
                        <a:lnTo>
                          <a:pt x="1561" y="2261"/>
                        </a:lnTo>
                        <a:lnTo>
                          <a:pt x="2529" y="2164"/>
                        </a:lnTo>
                        <a:lnTo>
                          <a:pt x="2527" y="2157"/>
                        </a:lnTo>
                        <a:close/>
                        <a:moveTo>
                          <a:pt x="1508" y="2241"/>
                        </a:moveTo>
                        <a:lnTo>
                          <a:pt x="1453" y="2246"/>
                        </a:lnTo>
                        <a:lnTo>
                          <a:pt x="1453" y="2246"/>
                        </a:lnTo>
                        <a:lnTo>
                          <a:pt x="1463" y="2271"/>
                        </a:lnTo>
                        <a:lnTo>
                          <a:pt x="1518" y="2266"/>
                        </a:lnTo>
                        <a:lnTo>
                          <a:pt x="1518" y="2266"/>
                        </a:lnTo>
                        <a:lnTo>
                          <a:pt x="1508" y="2241"/>
                        </a:lnTo>
                        <a:close/>
                        <a:moveTo>
                          <a:pt x="1442" y="2214"/>
                        </a:moveTo>
                        <a:lnTo>
                          <a:pt x="411" y="2302"/>
                        </a:lnTo>
                        <a:lnTo>
                          <a:pt x="381" y="2317"/>
                        </a:lnTo>
                        <a:cubicBezTo>
                          <a:pt x="381" y="2347"/>
                          <a:pt x="381" y="2347"/>
                          <a:pt x="411" y="2347"/>
                        </a:cubicBezTo>
                        <a:lnTo>
                          <a:pt x="1453" y="2246"/>
                        </a:lnTo>
                        <a:lnTo>
                          <a:pt x="1453" y="2246"/>
                        </a:lnTo>
                        <a:lnTo>
                          <a:pt x="1442" y="2214"/>
                        </a:lnTo>
                        <a:close/>
                        <a:moveTo>
                          <a:pt x="2941" y="1"/>
                        </a:moveTo>
                        <a:cubicBezTo>
                          <a:pt x="2941" y="1"/>
                          <a:pt x="2925" y="16"/>
                          <a:pt x="2941" y="16"/>
                        </a:cubicBezTo>
                        <a:lnTo>
                          <a:pt x="3322" y="1022"/>
                        </a:lnTo>
                        <a:lnTo>
                          <a:pt x="2225" y="1128"/>
                        </a:lnTo>
                        <a:lnTo>
                          <a:pt x="1844" y="92"/>
                        </a:lnTo>
                        <a:cubicBezTo>
                          <a:pt x="1844" y="77"/>
                          <a:pt x="1813" y="77"/>
                          <a:pt x="1813" y="77"/>
                        </a:cubicBezTo>
                        <a:cubicBezTo>
                          <a:pt x="1813" y="77"/>
                          <a:pt x="1798" y="92"/>
                          <a:pt x="1813" y="92"/>
                        </a:cubicBezTo>
                        <a:lnTo>
                          <a:pt x="2194" y="1098"/>
                        </a:lnTo>
                        <a:lnTo>
                          <a:pt x="1128" y="1205"/>
                        </a:lnTo>
                        <a:lnTo>
                          <a:pt x="747" y="169"/>
                        </a:lnTo>
                        <a:cubicBezTo>
                          <a:pt x="747" y="153"/>
                          <a:pt x="731" y="153"/>
                          <a:pt x="731" y="153"/>
                        </a:cubicBezTo>
                        <a:cubicBezTo>
                          <a:pt x="731" y="153"/>
                          <a:pt x="716" y="169"/>
                          <a:pt x="731" y="169"/>
                        </a:cubicBezTo>
                        <a:lnTo>
                          <a:pt x="1112" y="1174"/>
                        </a:lnTo>
                        <a:lnTo>
                          <a:pt x="31" y="1281"/>
                        </a:lnTo>
                        <a:lnTo>
                          <a:pt x="0" y="1296"/>
                        </a:lnTo>
                        <a:cubicBezTo>
                          <a:pt x="0" y="1311"/>
                          <a:pt x="0" y="1311"/>
                          <a:pt x="31" y="1311"/>
                        </a:cubicBezTo>
                        <a:lnTo>
                          <a:pt x="1128" y="1220"/>
                        </a:lnTo>
                        <a:lnTo>
                          <a:pt x="1148" y="1276"/>
                        </a:lnTo>
                        <a:lnTo>
                          <a:pt x="1148" y="1276"/>
                        </a:lnTo>
                        <a:lnTo>
                          <a:pt x="2164" y="1174"/>
                        </a:lnTo>
                        <a:lnTo>
                          <a:pt x="2527" y="2157"/>
                        </a:lnTo>
                        <a:lnTo>
                          <a:pt x="2527" y="2157"/>
                        </a:lnTo>
                        <a:lnTo>
                          <a:pt x="2556" y="2155"/>
                        </a:lnTo>
                        <a:lnTo>
                          <a:pt x="2556" y="2155"/>
                        </a:lnTo>
                        <a:lnTo>
                          <a:pt x="2194" y="1174"/>
                        </a:lnTo>
                        <a:lnTo>
                          <a:pt x="3306" y="1083"/>
                        </a:lnTo>
                        <a:lnTo>
                          <a:pt x="3672" y="2073"/>
                        </a:lnTo>
                        <a:lnTo>
                          <a:pt x="2624" y="2159"/>
                        </a:lnTo>
                        <a:lnTo>
                          <a:pt x="2971" y="3140"/>
                        </a:lnTo>
                        <a:lnTo>
                          <a:pt x="3002" y="3155"/>
                        </a:lnTo>
                        <a:cubicBezTo>
                          <a:pt x="3017" y="3155"/>
                          <a:pt x="3017" y="3140"/>
                          <a:pt x="3017" y="3140"/>
                        </a:cubicBezTo>
                        <a:lnTo>
                          <a:pt x="2651" y="2164"/>
                        </a:lnTo>
                        <a:lnTo>
                          <a:pt x="3763" y="2073"/>
                        </a:lnTo>
                        <a:lnTo>
                          <a:pt x="4114" y="3063"/>
                        </a:lnTo>
                        <a:lnTo>
                          <a:pt x="4144" y="3079"/>
                        </a:lnTo>
                        <a:cubicBezTo>
                          <a:pt x="4159" y="3079"/>
                          <a:pt x="4159" y="3063"/>
                          <a:pt x="4159" y="3063"/>
                        </a:cubicBezTo>
                        <a:lnTo>
                          <a:pt x="3794" y="2088"/>
                        </a:lnTo>
                        <a:lnTo>
                          <a:pt x="4906" y="1997"/>
                        </a:lnTo>
                        <a:cubicBezTo>
                          <a:pt x="4830" y="1997"/>
                          <a:pt x="4830" y="1982"/>
                          <a:pt x="4815" y="1966"/>
                        </a:cubicBezTo>
                        <a:lnTo>
                          <a:pt x="3702" y="2073"/>
                        </a:lnTo>
                        <a:lnTo>
                          <a:pt x="3337" y="1083"/>
                        </a:lnTo>
                        <a:lnTo>
                          <a:pt x="4403" y="991"/>
                        </a:lnTo>
                        <a:lnTo>
                          <a:pt x="4434" y="976"/>
                        </a:lnTo>
                        <a:cubicBezTo>
                          <a:pt x="4434" y="946"/>
                          <a:pt x="4434" y="946"/>
                          <a:pt x="4403" y="946"/>
                        </a:cubicBezTo>
                        <a:lnTo>
                          <a:pt x="3337" y="1052"/>
                        </a:lnTo>
                        <a:lnTo>
                          <a:pt x="2956" y="16"/>
                        </a:lnTo>
                        <a:cubicBezTo>
                          <a:pt x="2956" y="1"/>
                          <a:pt x="2941" y="1"/>
                          <a:pt x="2941" y="1"/>
                        </a:cubicBezTo>
                        <a:close/>
                        <a:moveTo>
                          <a:pt x="1561" y="2261"/>
                        </a:moveTo>
                        <a:lnTo>
                          <a:pt x="1518" y="2266"/>
                        </a:lnTo>
                        <a:lnTo>
                          <a:pt x="1518" y="2266"/>
                        </a:lnTo>
                        <a:lnTo>
                          <a:pt x="1874" y="3231"/>
                        </a:lnTo>
                        <a:lnTo>
                          <a:pt x="1889" y="3261"/>
                        </a:lnTo>
                        <a:cubicBezTo>
                          <a:pt x="1905" y="3261"/>
                          <a:pt x="1905" y="3231"/>
                          <a:pt x="1905" y="3231"/>
                        </a:cubicBezTo>
                        <a:lnTo>
                          <a:pt x="1561" y="226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41" name="Google Shape;941;p40"/>
                <p:cNvSpPr/>
                <p:nvPr/>
              </p:nvSpPr>
              <p:spPr>
                <a:xfrm flipH="1">
                  <a:off x="3623881" y="3927904"/>
                  <a:ext cx="110290" cy="59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" h="757" extrusionOk="0">
                      <a:moveTo>
                        <a:pt x="1268" y="0"/>
                      </a:moveTo>
                      <a:cubicBezTo>
                        <a:pt x="1252" y="0"/>
                        <a:pt x="1236" y="4"/>
                        <a:pt x="1219" y="12"/>
                      </a:cubicBezTo>
                      <a:lnTo>
                        <a:pt x="137" y="271"/>
                      </a:lnTo>
                      <a:cubicBezTo>
                        <a:pt x="31" y="287"/>
                        <a:pt x="0" y="363"/>
                        <a:pt x="0" y="424"/>
                      </a:cubicBezTo>
                      <a:lnTo>
                        <a:pt x="0" y="591"/>
                      </a:lnTo>
                      <a:cubicBezTo>
                        <a:pt x="0" y="689"/>
                        <a:pt x="59" y="757"/>
                        <a:pt x="145" y="757"/>
                      </a:cubicBezTo>
                      <a:cubicBezTo>
                        <a:pt x="166" y="757"/>
                        <a:pt x="189" y="753"/>
                        <a:pt x="214" y="744"/>
                      </a:cubicBezTo>
                      <a:lnTo>
                        <a:pt x="1295" y="469"/>
                      </a:lnTo>
                      <a:cubicBezTo>
                        <a:pt x="1372" y="439"/>
                        <a:pt x="1402" y="393"/>
                        <a:pt x="1402" y="317"/>
                      </a:cubicBezTo>
                      <a:lnTo>
                        <a:pt x="1402" y="165"/>
                      </a:lnTo>
                      <a:cubicBezTo>
                        <a:pt x="1402" y="77"/>
                        <a:pt x="1341" y="0"/>
                        <a:pt x="12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2" name="Google Shape;942;p40"/>
              <p:cNvGrpSpPr/>
              <p:nvPr/>
            </p:nvGrpSpPr>
            <p:grpSpPr>
              <a:xfrm flipH="1">
                <a:off x="926441" y="2499783"/>
                <a:ext cx="2087683" cy="2500314"/>
                <a:chOff x="4818631" y="543445"/>
                <a:chExt cx="812644" cy="973264"/>
              </a:xfrm>
            </p:grpSpPr>
            <p:sp>
              <p:nvSpPr>
                <p:cNvPr id="943" name="Google Shape;943;p40"/>
                <p:cNvSpPr/>
                <p:nvPr/>
              </p:nvSpPr>
              <p:spPr>
                <a:xfrm>
                  <a:off x="5104404" y="772169"/>
                  <a:ext cx="526871" cy="744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8" h="24318" extrusionOk="0">
                      <a:moveTo>
                        <a:pt x="15796" y="0"/>
                      </a:moveTo>
                      <a:cubicBezTo>
                        <a:pt x="15220" y="0"/>
                        <a:pt x="14693" y="385"/>
                        <a:pt x="14551" y="967"/>
                      </a:cubicBezTo>
                      <a:lnTo>
                        <a:pt x="11519" y="12866"/>
                      </a:lnTo>
                      <a:cubicBezTo>
                        <a:pt x="11397" y="12820"/>
                        <a:pt x="11275" y="12775"/>
                        <a:pt x="11123" y="12775"/>
                      </a:cubicBezTo>
                      <a:lnTo>
                        <a:pt x="1799" y="12775"/>
                      </a:lnTo>
                      <a:cubicBezTo>
                        <a:pt x="1463" y="12775"/>
                        <a:pt x="1174" y="12973"/>
                        <a:pt x="1022" y="13247"/>
                      </a:cubicBezTo>
                      <a:cubicBezTo>
                        <a:pt x="458" y="13293"/>
                        <a:pt x="1" y="13780"/>
                        <a:pt x="1" y="14359"/>
                      </a:cubicBezTo>
                      <a:cubicBezTo>
                        <a:pt x="1" y="14969"/>
                        <a:pt x="488" y="15487"/>
                        <a:pt x="1113" y="15487"/>
                      </a:cubicBezTo>
                      <a:lnTo>
                        <a:pt x="1189" y="15487"/>
                      </a:lnTo>
                      <a:cubicBezTo>
                        <a:pt x="1189" y="15974"/>
                        <a:pt x="1601" y="16370"/>
                        <a:pt x="2088" y="16370"/>
                      </a:cubicBezTo>
                      <a:lnTo>
                        <a:pt x="3475" y="16370"/>
                      </a:lnTo>
                      <a:lnTo>
                        <a:pt x="1433" y="23729"/>
                      </a:lnTo>
                      <a:cubicBezTo>
                        <a:pt x="1357" y="23973"/>
                        <a:pt x="1509" y="24217"/>
                        <a:pt x="1738" y="24293"/>
                      </a:cubicBezTo>
                      <a:cubicBezTo>
                        <a:pt x="1790" y="24308"/>
                        <a:pt x="1842" y="24316"/>
                        <a:pt x="1891" y="24316"/>
                      </a:cubicBezTo>
                      <a:cubicBezTo>
                        <a:pt x="2089" y="24316"/>
                        <a:pt x="2259" y="24201"/>
                        <a:pt x="2332" y="24019"/>
                      </a:cubicBezTo>
                      <a:lnTo>
                        <a:pt x="5044" y="16370"/>
                      </a:lnTo>
                      <a:lnTo>
                        <a:pt x="8701" y="16370"/>
                      </a:lnTo>
                      <a:lnTo>
                        <a:pt x="11397" y="24019"/>
                      </a:lnTo>
                      <a:cubicBezTo>
                        <a:pt x="11457" y="24210"/>
                        <a:pt x="11639" y="24317"/>
                        <a:pt x="11833" y="24317"/>
                      </a:cubicBezTo>
                      <a:cubicBezTo>
                        <a:pt x="11886" y="24317"/>
                        <a:pt x="11939" y="24309"/>
                        <a:pt x="11991" y="24293"/>
                      </a:cubicBezTo>
                      <a:cubicBezTo>
                        <a:pt x="12235" y="24217"/>
                        <a:pt x="12372" y="23973"/>
                        <a:pt x="12296" y="23729"/>
                      </a:cubicBezTo>
                      <a:lnTo>
                        <a:pt x="10255" y="16370"/>
                      </a:lnTo>
                      <a:lnTo>
                        <a:pt x="11382" y="16370"/>
                      </a:lnTo>
                      <a:cubicBezTo>
                        <a:pt x="11885" y="16370"/>
                        <a:pt x="12281" y="15974"/>
                        <a:pt x="12281" y="15487"/>
                      </a:cubicBezTo>
                      <a:lnTo>
                        <a:pt x="12616" y="15487"/>
                      </a:lnTo>
                      <a:cubicBezTo>
                        <a:pt x="13119" y="15487"/>
                        <a:pt x="13530" y="15152"/>
                        <a:pt x="13683" y="14694"/>
                      </a:cubicBezTo>
                      <a:cubicBezTo>
                        <a:pt x="13713" y="14649"/>
                        <a:pt x="13744" y="14573"/>
                        <a:pt x="13744" y="14512"/>
                      </a:cubicBezTo>
                      <a:lnTo>
                        <a:pt x="17019" y="1622"/>
                      </a:lnTo>
                      <a:cubicBezTo>
                        <a:pt x="17217" y="906"/>
                        <a:pt x="16791" y="205"/>
                        <a:pt x="16105" y="38"/>
                      </a:cubicBezTo>
                      <a:cubicBezTo>
                        <a:pt x="16002" y="12"/>
                        <a:pt x="15898" y="0"/>
                        <a:pt x="157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40"/>
                <p:cNvSpPr/>
                <p:nvPr/>
              </p:nvSpPr>
              <p:spPr>
                <a:xfrm>
                  <a:off x="5189258" y="738949"/>
                  <a:ext cx="297952" cy="36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7" h="11979" extrusionOk="0">
                      <a:moveTo>
                        <a:pt x="6589" y="1"/>
                      </a:moveTo>
                      <a:cubicBezTo>
                        <a:pt x="6049" y="1"/>
                        <a:pt x="5443" y="94"/>
                        <a:pt x="4785" y="339"/>
                      </a:cubicBezTo>
                      <a:cubicBezTo>
                        <a:pt x="4739" y="354"/>
                        <a:pt x="4693" y="384"/>
                        <a:pt x="4648" y="400"/>
                      </a:cubicBezTo>
                      <a:cubicBezTo>
                        <a:pt x="4053" y="643"/>
                        <a:pt x="3444" y="1009"/>
                        <a:pt x="2819" y="1557"/>
                      </a:cubicBezTo>
                      <a:cubicBezTo>
                        <a:pt x="1509" y="2594"/>
                        <a:pt x="1" y="5580"/>
                        <a:pt x="1" y="5580"/>
                      </a:cubicBezTo>
                      <a:lnTo>
                        <a:pt x="1006" y="8414"/>
                      </a:lnTo>
                      <a:cubicBezTo>
                        <a:pt x="1006" y="8414"/>
                        <a:pt x="1601" y="7774"/>
                        <a:pt x="2362" y="6951"/>
                      </a:cubicBezTo>
                      <a:lnTo>
                        <a:pt x="2362" y="6951"/>
                      </a:lnTo>
                      <a:cubicBezTo>
                        <a:pt x="2256" y="8657"/>
                        <a:pt x="2210" y="9495"/>
                        <a:pt x="2210" y="9495"/>
                      </a:cubicBezTo>
                      <a:lnTo>
                        <a:pt x="9737" y="11979"/>
                      </a:lnTo>
                      <a:lnTo>
                        <a:pt x="9538" y="3751"/>
                      </a:lnTo>
                      <a:cubicBezTo>
                        <a:pt x="9538" y="3751"/>
                        <a:pt x="9493" y="1649"/>
                        <a:pt x="8883" y="659"/>
                      </a:cubicBezTo>
                      <a:cubicBezTo>
                        <a:pt x="8838" y="582"/>
                        <a:pt x="8381" y="308"/>
                        <a:pt x="7664" y="125"/>
                      </a:cubicBezTo>
                      <a:cubicBezTo>
                        <a:pt x="7603" y="110"/>
                        <a:pt x="7543" y="110"/>
                        <a:pt x="7512" y="95"/>
                      </a:cubicBezTo>
                      <a:cubicBezTo>
                        <a:pt x="7232" y="37"/>
                        <a:pt x="6923" y="1"/>
                        <a:pt x="65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40"/>
                <p:cNvSpPr/>
                <p:nvPr/>
              </p:nvSpPr>
              <p:spPr>
                <a:xfrm>
                  <a:off x="5102537" y="1384762"/>
                  <a:ext cx="175797" cy="131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" h="4312" extrusionOk="0">
                      <a:moveTo>
                        <a:pt x="5120" y="0"/>
                      </a:moveTo>
                      <a:lnTo>
                        <a:pt x="2088" y="152"/>
                      </a:lnTo>
                      <a:lnTo>
                        <a:pt x="2530" y="1524"/>
                      </a:lnTo>
                      <a:cubicBezTo>
                        <a:pt x="2012" y="1539"/>
                        <a:pt x="900" y="2027"/>
                        <a:pt x="458" y="3154"/>
                      </a:cubicBezTo>
                      <a:cubicBezTo>
                        <a:pt x="1" y="4312"/>
                        <a:pt x="1585" y="4312"/>
                        <a:pt x="1585" y="4312"/>
                      </a:cubicBezTo>
                      <a:lnTo>
                        <a:pt x="5013" y="4281"/>
                      </a:lnTo>
                      <a:cubicBezTo>
                        <a:pt x="5410" y="4266"/>
                        <a:pt x="5730" y="4007"/>
                        <a:pt x="5745" y="3672"/>
                      </a:cubicBezTo>
                      <a:lnTo>
                        <a:pt x="512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40"/>
                <p:cNvSpPr/>
                <p:nvPr/>
              </p:nvSpPr>
              <p:spPr>
                <a:xfrm>
                  <a:off x="5092745" y="1067929"/>
                  <a:ext cx="368822" cy="33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0873" extrusionOk="0">
                      <a:moveTo>
                        <a:pt x="9763" y="1"/>
                      </a:moveTo>
                      <a:cubicBezTo>
                        <a:pt x="7531" y="1"/>
                        <a:pt x="2621" y="240"/>
                        <a:pt x="763" y="2249"/>
                      </a:cubicBezTo>
                      <a:lnTo>
                        <a:pt x="808" y="2294"/>
                      </a:lnTo>
                      <a:cubicBezTo>
                        <a:pt x="275" y="2599"/>
                        <a:pt x="1" y="3148"/>
                        <a:pt x="321" y="4123"/>
                      </a:cubicBezTo>
                      <a:cubicBezTo>
                        <a:pt x="336" y="4168"/>
                        <a:pt x="2530" y="10872"/>
                        <a:pt x="2530" y="10872"/>
                      </a:cubicBezTo>
                      <a:lnTo>
                        <a:pt x="5501" y="10628"/>
                      </a:lnTo>
                      <a:lnTo>
                        <a:pt x="4602" y="4443"/>
                      </a:lnTo>
                      <a:lnTo>
                        <a:pt x="4602" y="4443"/>
                      </a:lnTo>
                      <a:cubicBezTo>
                        <a:pt x="5608" y="4473"/>
                        <a:pt x="7710" y="4580"/>
                        <a:pt x="10438" y="4656"/>
                      </a:cubicBezTo>
                      <a:cubicBezTo>
                        <a:pt x="10447" y="4656"/>
                        <a:pt x="10456" y="4656"/>
                        <a:pt x="10465" y="4656"/>
                      </a:cubicBezTo>
                      <a:cubicBezTo>
                        <a:pt x="11322" y="4656"/>
                        <a:pt x="12052" y="3961"/>
                        <a:pt x="12022" y="3087"/>
                      </a:cubicBezTo>
                      <a:cubicBezTo>
                        <a:pt x="12037" y="1091"/>
                        <a:pt x="10895" y="24"/>
                        <a:pt x="10895" y="24"/>
                      </a:cubicBezTo>
                      <a:cubicBezTo>
                        <a:pt x="10895" y="24"/>
                        <a:pt x="10459" y="1"/>
                        <a:pt x="97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40"/>
                <p:cNvSpPr/>
                <p:nvPr/>
              </p:nvSpPr>
              <p:spPr>
                <a:xfrm>
                  <a:off x="4818631" y="1147489"/>
                  <a:ext cx="184181" cy="134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" h="4410" extrusionOk="0">
                      <a:moveTo>
                        <a:pt x="1511" y="1"/>
                      </a:moveTo>
                      <a:cubicBezTo>
                        <a:pt x="1409" y="1"/>
                        <a:pt x="1306" y="10"/>
                        <a:pt x="1204" y="30"/>
                      </a:cubicBezTo>
                      <a:cubicBezTo>
                        <a:pt x="0" y="289"/>
                        <a:pt x="472" y="1157"/>
                        <a:pt x="472" y="1157"/>
                      </a:cubicBezTo>
                      <a:lnTo>
                        <a:pt x="2423" y="4113"/>
                      </a:lnTo>
                      <a:cubicBezTo>
                        <a:pt x="2534" y="4305"/>
                        <a:pt x="2739" y="4410"/>
                        <a:pt x="2949" y="4410"/>
                      </a:cubicBezTo>
                      <a:cubicBezTo>
                        <a:pt x="3055" y="4410"/>
                        <a:pt x="3163" y="4383"/>
                        <a:pt x="3261" y="4326"/>
                      </a:cubicBezTo>
                      <a:lnTo>
                        <a:pt x="6018" y="2650"/>
                      </a:lnTo>
                      <a:lnTo>
                        <a:pt x="4723" y="212"/>
                      </a:lnTo>
                      <a:lnTo>
                        <a:pt x="3718" y="1020"/>
                      </a:lnTo>
                      <a:cubicBezTo>
                        <a:pt x="3718" y="1020"/>
                        <a:pt x="2610" y="1"/>
                        <a:pt x="15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40"/>
                <p:cNvSpPr/>
                <p:nvPr/>
              </p:nvSpPr>
              <p:spPr>
                <a:xfrm>
                  <a:off x="4932371" y="990083"/>
                  <a:ext cx="607532" cy="255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4" h="8343" extrusionOk="0">
                      <a:moveTo>
                        <a:pt x="10264" y="1"/>
                      </a:moveTo>
                      <a:cubicBezTo>
                        <a:pt x="8841" y="1"/>
                        <a:pt x="7782" y="327"/>
                        <a:pt x="6720" y="786"/>
                      </a:cubicBezTo>
                      <a:cubicBezTo>
                        <a:pt x="6156" y="1014"/>
                        <a:pt x="1" y="6118"/>
                        <a:pt x="1" y="6118"/>
                      </a:cubicBezTo>
                      <a:lnTo>
                        <a:pt x="1479" y="8343"/>
                      </a:lnTo>
                      <a:lnTo>
                        <a:pt x="7680" y="4534"/>
                      </a:lnTo>
                      <a:cubicBezTo>
                        <a:pt x="7893" y="4394"/>
                        <a:pt x="8146" y="4323"/>
                        <a:pt x="8401" y="4323"/>
                      </a:cubicBezTo>
                      <a:cubicBezTo>
                        <a:pt x="8565" y="4323"/>
                        <a:pt x="8729" y="4352"/>
                        <a:pt x="8883" y="4412"/>
                      </a:cubicBezTo>
                      <a:cubicBezTo>
                        <a:pt x="10343" y="4962"/>
                        <a:pt x="13662" y="7184"/>
                        <a:pt x="15663" y="7184"/>
                      </a:cubicBezTo>
                      <a:cubicBezTo>
                        <a:pt x="16210" y="7184"/>
                        <a:pt x="16658" y="7018"/>
                        <a:pt x="16943" y="6606"/>
                      </a:cubicBezTo>
                      <a:cubicBezTo>
                        <a:pt x="16958" y="6590"/>
                        <a:pt x="19853" y="2553"/>
                        <a:pt x="16715" y="1426"/>
                      </a:cubicBezTo>
                      <a:cubicBezTo>
                        <a:pt x="13810" y="391"/>
                        <a:pt x="11820" y="1"/>
                        <a:pt x="102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40"/>
                <p:cNvSpPr/>
                <p:nvPr/>
              </p:nvSpPr>
              <p:spPr>
                <a:xfrm>
                  <a:off x="5016307" y="772180"/>
                  <a:ext cx="228949" cy="226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7407" extrusionOk="0">
                      <a:moveTo>
                        <a:pt x="875" y="0"/>
                      </a:moveTo>
                      <a:cubicBezTo>
                        <a:pt x="702" y="0"/>
                        <a:pt x="621" y="86"/>
                        <a:pt x="671" y="258"/>
                      </a:cubicBezTo>
                      <a:cubicBezTo>
                        <a:pt x="570" y="220"/>
                        <a:pt x="485" y="202"/>
                        <a:pt x="415" y="202"/>
                      </a:cubicBezTo>
                      <a:cubicBezTo>
                        <a:pt x="180" y="202"/>
                        <a:pt x="132" y="406"/>
                        <a:pt x="320" y="700"/>
                      </a:cubicBezTo>
                      <a:cubicBezTo>
                        <a:pt x="0" y="913"/>
                        <a:pt x="838" y="1370"/>
                        <a:pt x="838" y="1370"/>
                      </a:cubicBezTo>
                      <a:cubicBezTo>
                        <a:pt x="838" y="1370"/>
                        <a:pt x="790" y="1360"/>
                        <a:pt x="728" y="1360"/>
                      </a:cubicBezTo>
                      <a:cubicBezTo>
                        <a:pt x="642" y="1360"/>
                        <a:pt x="532" y="1380"/>
                        <a:pt x="488" y="1477"/>
                      </a:cubicBezTo>
                      <a:cubicBezTo>
                        <a:pt x="396" y="1660"/>
                        <a:pt x="762" y="1843"/>
                        <a:pt x="1935" y="2376"/>
                      </a:cubicBezTo>
                      <a:cubicBezTo>
                        <a:pt x="2301" y="2544"/>
                        <a:pt x="2575" y="2604"/>
                        <a:pt x="2804" y="2604"/>
                      </a:cubicBezTo>
                      <a:cubicBezTo>
                        <a:pt x="3459" y="3077"/>
                        <a:pt x="4480" y="5286"/>
                        <a:pt x="4982" y="6490"/>
                      </a:cubicBezTo>
                      <a:cubicBezTo>
                        <a:pt x="5216" y="7048"/>
                        <a:pt x="5759" y="7407"/>
                        <a:pt x="6339" y="7407"/>
                      </a:cubicBezTo>
                      <a:cubicBezTo>
                        <a:pt x="6440" y="7407"/>
                        <a:pt x="6541" y="7396"/>
                        <a:pt x="6643" y="7373"/>
                      </a:cubicBezTo>
                      <a:cubicBezTo>
                        <a:pt x="7115" y="7328"/>
                        <a:pt x="7481" y="6962"/>
                        <a:pt x="7100" y="6017"/>
                      </a:cubicBezTo>
                      <a:lnTo>
                        <a:pt x="3672" y="1325"/>
                      </a:lnTo>
                      <a:cubicBezTo>
                        <a:pt x="3596" y="1142"/>
                        <a:pt x="3367" y="1005"/>
                        <a:pt x="3032" y="776"/>
                      </a:cubicBezTo>
                      <a:cubicBezTo>
                        <a:pt x="2603" y="502"/>
                        <a:pt x="2387" y="365"/>
                        <a:pt x="2270" y="365"/>
                      </a:cubicBezTo>
                      <a:cubicBezTo>
                        <a:pt x="2192" y="365"/>
                        <a:pt x="2158" y="426"/>
                        <a:pt x="2133" y="548"/>
                      </a:cubicBezTo>
                      <a:cubicBezTo>
                        <a:pt x="1589" y="185"/>
                        <a:pt x="1131" y="0"/>
                        <a:pt x="875" y="0"/>
                      </a:cubicBezTo>
                      <a:close/>
                    </a:path>
                  </a:pathLst>
                </a:custGeom>
                <a:solidFill>
                  <a:srgbClr val="4A13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40"/>
                <p:cNvSpPr/>
                <p:nvPr/>
              </p:nvSpPr>
              <p:spPr>
                <a:xfrm>
                  <a:off x="5186871" y="1006331"/>
                  <a:ext cx="307346" cy="99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4" h="3240" extrusionOk="0">
                      <a:moveTo>
                        <a:pt x="8803" y="0"/>
                      </a:moveTo>
                      <a:cubicBezTo>
                        <a:pt x="7775" y="0"/>
                        <a:pt x="4815" y="723"/>
                        <a:pt x="3431" y="1093"/>
                      </a:cubicBezTo>
                      <a:cubicBezTo>
                        <a:pt x="3382" y="1079"/>
                        <a:pt x="3329" y="1071"/>
                        <a:pt x="3274" y="1071"/>
                      </a:cubicBezTo>
                      <a:cubicBezTo>
                        <a:pt x="3088" y="1071"/>
                        <a:pt x="2866" y="1156"/>
                        <a:pt x="2608" y="1367"/>
                      </a:cubicBezTo>
                      <a:cubicBezTo>
                        <a:pt x="2608" y="1367"/>
                        <a:pt x="1420" y="2494"/>
                        <a:pt x="582" y="2784"/>
                      </a:cubicBezTo>
                      <a:cubicBezTo>
                        <a:pt x="0" y="2969"/>
                        <a:pt x="198" y="3131"/>
                        <a:pt x="569" y="3131"/>
                      </a:cubicBezTo>
                      <a:cubicBezTo>
                        <a:pt x="626" y="3131"/>
                        <a:pt x="686" y="3127"/>
                        <a:pt x="749" y="3119"/>
                      </a:cubicBezTo>
                      <a:cubicBezTo>
                        <a:pt x="765" y="3192"/>
                        <a:pt x="913" y="3240"/>
                        <a:pt x="1107" y="3240"/>
                      </a:cubicBezTo>
                      <a:cubicBezTo>
                        <a:pt x="1275" y="3240"/>
                        <a:pt x="1479" y="3204"/>
                        <a:pt x="1663" y="3119"/>
                      </a:cubicBezTo>
                      <a:cubicBezTo>
                        <a:pt x="2257" y="2875"/>
                        <a:pt x="3111" y="2388"/>
                        <a:pt x="3431" y="2266"/>
                      </a:cubicBezTo>
                      <a:cubicBezTo>
                        <a:pt x="3476" y="2250"/>
                        <a:pt x="3522" y="2235"/>
                        <a:pt x="3583" y="2205"/>
                      </a:cubicBezTo>
                      <a:lnTo>
                        <a:pt x="4284" y="2250"/>
                      </a:lnTo>
                      <a:cubicBezTo>
                        <a:pt x="4284" y="2250"/>
                        <a:pt x="5202" y="2329"/>
                        <a:pt x="6286" y="2329"/>
                      </a:cubicBezTo>
                      <a:cubicBezTo>
                        <a:pt x="7782" y="2329"/>
                        <a:pt x="9595" y="2180"/>
                        <a:pt x="9754" y="1473"/>
                      </a:cubicBezTo>
                      <a:cubicBezTo>
                        <a:pt x="10043" y="255"/>
                        <a:pt x="9129" y="57"/>
                        <a:pt x="9129" y="57"/>
                      </a:cubicBezTo>
                      <a:cubicBezTo>
                        <a:pt x="9076" y="18"/>
                        <a:pt x="8963" y="0"/>
                        <a:pt x="8803" y="0"/>
                      </a:cubicBezTo>
                      <a:close/>
                    </a:path>
                  </a:pathLst>
                </a:custGeom>
                <a:solidFill>
                  <a:srgbClr val="56281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40"/>
                <p:cNvSpPr/>
                <p:nvPr/>
              </p:nvSpPr>
              <p:spPr>
                <a:xfrm>
                  <a:off x="5391616" y="756176"/>
                  <a:ext cx="193423" cy="31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" h="10150" extrusionOk="0">
                      <a:moveTo>
                        <a:pt x="1879" y="0"/>
                      </a:moveTo>
                      <a:cubicBezTo>
                        <a:pt x="1386" y="0"/>
                        <a:pt x="1097" y="536"/>
                        <a:pt x="701" y="1208"/>
                      </a:cubicBezTo>
                      <a:cubicBezTo>
                        <a:pt x="0" y="2411"/>
                        <a:pt x="2956" y="6723"/>
                        <a:pt x="2956" y="6723"/>
                      </a:cubicBezTo>
                      <a:cubicBezTo>
                        <a:pt x="2956" y="6723"/>
                        <a:pt x="3337" y="7668"/>
                        <a:pt x="1691" y="8216"/>
                      </a:cubicBezTo>
                      <a:cubicBezTo>
                        <a:pt x="1691" y="8216"/>
                        <a:pt x="2621" y="8902"/>
                        <a:pt x="2545" y="10136"/>
                      </a:cubicBezTo>
                      <a:cubicBezTo>
                        <a:pt x="2676" y="10145"/>
                        <a:pt x="2806" y="10150"/>
                        <a:pt x="2933" y="10150"/>
                      </a:cubicBezTo>
                      <a:cubicBezTo>
                        <a:pt x="4911" y="10150"/>
                        <a:pt x="6321" y="9053"/>
                        <a:pt x="6049" y="7378"/>
                      </a:cubicBezTo>
                      <a:cubicBezTo>
                        <a:pt x="6049" y="7378"/>
                        <a:pt x="4479" y="2137"/>
                        <a:pt x="3520" y="1132"/>
                      </a:cubicBezTo>
                      <a:cubicBezTo>
                        <a:pt x="2758" y="317"/>
                        <a:pt x="2258" y="0"/>
                        <a:pt x="18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40"/>
                <p:cNvSpPr/>
                <p:nvPr/>
              </p:nvSpPr>
              <p:spPr>
                <a:xfrm>
                  <a:off x="5328671" y="659205"/>
                  <a:ext cx="90484" cy="15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7" h="5029" extrusionOk="0">
                      <a:moveTo>
                        <a:pt x="1282" y="0"/>
                      </a:moveTo>
                      <a:cubicBezTo>
                        <a:pt x="1216" y="0"/>
                        <a:pt x="1150" y="6"/>
                        <a:pt x="1082" y="19"/>
                      </a:cubicBezTo>
                      <a:cubicBezTo>
                        <a:pt x="442" y="111"/>
                        <a:pt x="0" y="720"/>
                        <a:pt x="92" y="1360"/>
                      </a:cubicBezTo>
                      <a:lnTo>
                        <a:pt x="518" y="4026"/>
                      </a:lnTo>
                      <a:cubicBezTo>
                        <a:pt x="601" y="4622"/>
                        <a:pt x="1113" y="5029"/>
                        <a:pt x="1686" y="5029"/>
                      </a:cubicBezTo>
                      <a:cubicBezTo>
                        <a:pt x="1743" y="5029"/>
                        <a:pt x="1801" y="5025"/>
                        <a:pt x="1859" y="5017"/>
                      </a:cubicBezTo>
                      <a:cubicBezTo>
                        <a:pt x="2514" y="4925"/>
                        <a:pt x="2956" y="4316"/>
                        <a:pt x="2849" y="3676"/>
                      </a:cubicBezTo>
                      <a:lnTo>
                        <a:pt x="2438" y="1010"/>
                      </a:lnTo>
                      <a:cubicBezTo>
                        <a:pt x="2392" y="674"/>
                        <a:pt x="2209" y="415"/>
                        <a:pt x="1966" y="217"/>
                      </a:cubicBezTo>
                      <a:cubicBezTo>
                        <a:pt x="1761" y="85"/>
                        <a:pt x="1529" y="0"/>
                        <a:pt x="1282" y="0"/>
                      </a:cubicBezTo>
                      <a:close/>
                    </a:path>
                  </a:pathLst>
                </a:custGeom>
                <a:solidFill>
                  <a:srgbClr val="783F0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40"/>
                <p:cNvSpPr/>
                <p:nvPr/>
              </p:nvSpPr>
              <p:spPr>
                <a:xfrm>
                  <a:off x="5335189" y="713398"/>
                  <a:ext cx="44309" cy="5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844" extrusionOk="0">
                      <a:moveTo>
                        <a:pt x="1448" y="0"/>
                      </a:moveTo>
                      <a:lnTo>
                        <a:pt x="1" y="397"/>
                      </a:lnTo>
                      <a:lnTo>
                        <a:pt x="229" y="1844"/>
                      </a:lnTo>
                      <a:lnTo>
                        <a:pt x="1448" y="0"/>
                      </a:lnTo>
                      <a:close/>
                    </a:path>
                  </a:pathLst>
                </a:custGeom>
                <a:solidFill>
                  <a:srgbClr val="4A13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40"/>
                <p:cNvSpPr/>
                <p:nvPr/>
              </p:nvSpPr>
              <p:spPr>
                <a:xfrm>
                  <a:off x="5292288" y="612448"/>
                  <a:ext cx="108202" cy="12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4144" extrusionOk="0">
                      <a:moveTo>
                        <a:pt x="1722" y="0"/>
                      </a:moveTo>
                      <a:cubicBezTo>
                        <a:pt x="1318" y="0"/>
                        <a:pt x="932" y="186"/>
                        <a:pt x="686" y="633"/>
                      </a:cubicBezTo>
                      <a:cubicBezTo>
                        <a:pt x="534" y="1045"/>
                        <a:pt x="412" y="1486"/>
                        <a:pt x="306" y="1928"/>
                      </a:cubicBezTo>
                      <a:cubicBezTo>
                        <a:pt x="153" y="2507"/>
                        <a:pt x="1" y="3299"/>
                        <a:pt x="488" y="3726"/>
                      </a:cubicBezTo>
                      <a:cubicBezTo>
                        <a:pt x="762" y="3989"/>
                        <a:pt x="1210" y="4143"/>
                        <a:pt x="1616" y="4143"/>
                      </a:cubicBezTo>
                      <a:cubicBezTo>
                        <a:pt x="1798" y="4143"/>
                        <a:pt x="1972" y="4112"/>
                        <a:pt x="2119" y="4046"/>
                      </a:cubicBezTo>
                      <a:cubicBezTo>
                        <a:pt x="3124" y="3619"/>
                        <a:pt x="3536" y="2340"/>
                        <a:pt x="3353" y="1349"/>
                      </a:cubicBezTo>
                      <a:cubicBezTo>
                        <a:pt x="3226" y="596"/>
                        <a:pt x="2446" y="0"/>
                        <a:pt x="1722" y="0"/>
                      </a:cubicBezTo>
                      <a:close/>
                    </a:path>
                  </a:pathLst>
                </a:custGeom>
                <a:solidFill>
                  <a:srgbClr val="783F0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40"/>
                <p:cNvSpPr/>
                <p:nvPr/>
              </p:nvSpPr>
              <p:spPr>
                <a:xfrm>
                  <a:off x="5255017" y="568996"/>
                  <a:ext cx="174389" cy="127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9" h="4156" extrusionOk="0">
                      <a:moveTo>
                        <a:pt x="2546" y="1"/>
                      </a:moveTo>
                      <a:cubicBezTo>
                        <a:pt x="2153" y="1"/>
                        <a:pt x="1717" y="272"/>
                        <a:pt x="1447" y="834"/>
                      </a:cubicBezTo>
                      <a:cubicBezTo>
                        <a:pt x="945" y="2023"/>
                        <a:pt x="0" y="1246"/>
                        <a:pt x="975" y="2023"/>
                      </a:cubicBezTo>
                      <a:cubicBezTo>
                        <a:pt x="1092" y="2114"/>
                        <a:pt x="1232" y="2148"/>
                        <a:pt x="1371" y="2148"/>
                      </a:cubicBezTo>
                      <a:cubicBezTo>
                        <a:pt x="1649" y="2148"/>
                        <a:pt x="1920" y="2013"/>
                        <a:pt x="1981" y="1931"/>
                      </a:cubicBezTo>
                      <a:cubicBezTo>
                        <a:pt x="2108" y="1790"/>
                        <a:pt x="2281" y="1744"/>
                        <a:pt x="2464" y="1744"/>
                      </a:cubicBezTo>
                      <a:cubicBezTo>
                        <a:pt x="2677" y="1744"/>
                        <a:pt x="2905" y="1806"/>
                        <a:pt x="3093" y="1855"/>
                      </a:cubicBezTo>
                      <a:cubicBezTo>
                        <a:pt x="3321" y="1916"/>
                        <a:pt x="3657" y="2068"/>
                        <a:pt x="3779" y="2282"/>
                      </a:cubicBezTo>
                      <a:cubicBezTo>
                        <a:pt x="3885" y="2449"/>
                        <a:pt x="3702" y="2784"/>
                        <a:pt x="3885" y="2891"/>
                      </a:cubicBezTo>
                      <a:cubicBezTo>
                        <a:pt x="3913" y="2906"/>
                        <a:pt x="3945" y="2913"/>
                        <a:pt x="3979" y="2913"/>
                      </a:cubicBezTo>
                      <a:cubicBezTo>
                        <a:pt x="4140" y="2913"/>
                        <a:pt x="4353" y="2769"/>
                        <a:pt x="4493" y="2769"/>
                      </a:cubicBezTo>
                      <a:cubicBezTo>
                        <a:pt x="4499" y="2769"/>
                        <a:pt x="4504" y="2769"/>
                        <a:pt x="4510" y="2769"/>
                      </a:cubicBezTo>
                      <a:cubicBezTo>
                        <a:pt x="4784" y="2784"/>
                        <a:pt x="4662" y="3013"/>
                        <a:pt x="4632" y="3211"/>
                      </a:cubicBezTo>
                      <a:cubicBezTo>
                        <a:pt x="4586" y="3363"/>
                        <a:pt x="4495" y="3501"/>
                        <a:pt x="4510" y="3653"/>
                      </a:cubicBezTo>
                      <a:cubicBezTo>
                        <a:pt x="4540" y="3729"/>
                        <a:pt x="4723" y="3805"/>
                        <a:pt x="4860" y="4156"/>
                      </a:cubicBezTo>
                      <a:cubicBezTo>
                        <a:pt x="4936" y="4156"/>
                        <a:pt x="5043" y="3805"/>
                        <a:pt x="5074" y="3744"/>
                      </a:cubicBezTo>
                      <a:cubicBezTo>
                        <a:pt x="5272" y="3348"/>
                        <a:pt x="5698" y="2632"/>
                        <a:pt x="5622" y="2175"/>
                      </a:cubicBezTo>
                      <a:cubicBezTo>
                        <a:pt x="5576" y="1947"/>
                        <a:pt x="5378" y="1931"/>
                        <a:pt x="5378" y="1642"/>
                      </a:cubicBezTo>
                      <a:cubicBezTo>
                        <a:pt x="5378" y="1368"/>
                        <a:pt x="5576" y="1017"/>
                        <a:pt x="5348" y="773"/>
                      </a:cubicBezTo>
                      <a:cubicBezTo>
                        <a:pt x="5278" y="704"/>
                        <a:pt x="5196" y="634"/>
                        <a:pt x="5113" y="634"/>
                      </a:cubicBezTo>
                      <a:cubicBezTo>
                        <a:pt x="5105" y="634"/>
                        <a:pt x="5097" y="635"/>
                        <a:pt x="5089" y="636"/>
                      </a:cubicBezTo>
                      <a:cubicBezTo>
                        <a:pt x="5049" y="647"/>
                        <a:pt x="5010" y="652"/>
                        <a:pt x="4973" y="652"/>
                      </a:cubicBezTo>
                      <a:cubicBezTo>
                        <a:pt x="4616" y="652"/>
                        <a:pt x="4385" y="192"/>
                        <a:pt x="4036" y="192"/>
                      </a:cubicBezTo>
                      <a:cubicBezTo>
                        <a:pt x="4021" y="192"/>
                        <a:pt x="4007" y="193"/>
                        <a:pt x="3992" y="194"/>
                      </a:cubicBezTo>
                      <a:cubicBezTo>
                        <a:pt x="3777" y="227"/>
                        <a:pt x="3608" y="240"/>
                        <a:pt x="3474" y="240"/>
                      </a:cubicBezTo>
                      <a:cubicBezTo>
                        <a:pt x="3114" y="240"/>
                        <a:pt x="3007" y="147"/>
                        <a:pt x="2941" y="103"/>
                      </a:cubicBezTo>
                      <a:cubicBezTo>
                        <a:pt x="2821" y="35"/>
                        <a:pt x="2686" y="1"/>
                        <a:pt x="25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0"/>
                <p:cNvSpPr/>
                <p:nvPr/>
              </p:nvSpPr>
              <p:spPr>
                <a:xfrm>
                  <a:off x="5325856" y="690203"/>
                  <a:ext cx="22430" cy="12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412" extrusionOk="0">
                      <a:moveTo>
                        <a:pt x="536" y="0"/>
                      </a:moveTo>
                      <a:cubicBezTo>
                        <a:pt x="511" y="0"/>
                        <a:pt x="488" y="4"/>
                        <a:pt x="473" y="12"/>
                      </a:cubicBezTo>
                      <a:cubicBezTo>
                        <a:pt x="412" y="42"/>
                        <a:pt x="336" y="73"/>
                        <a:pt x="275" y="88"/>
                      </a:cubicBezTo>
                      <a:cubicBezTo>
                        <a:pt x="199" y="103"/>
                        <a:pt x="123" y="119"/>
                        <a:pt x="77" y="119"/>
                      </a:cubicBezTo>
                      <a:cubicBezTo>
                        <a:pt x="31" y="119"/>
                        <a:pt x="1" y="179"/>
                        <a:pt x="31" y="240"/>
                      </a:cubicBezTo>
                      <a:cubicBezTo>
                        <a:pt x="77" y="323"/>
                        <a:pt x="173" y="412"/>
                        <a:pt x="319" y="412"/>
                      </a:cubicBezTo>
                      <a:cubicBezTo>
                        <a:pt x="415" y="412"/>
                        <a:pt x="532" y="374"/>
                        <a:pt x="671" y="271"/>
                      </a:cubicBezTo>
                      <a:cubicBezTo>
                        <a:pt x="732" y="195"/>
                        <a:pt x="732" y="73"/>
                        <a:pt x="610" y="12"/>
                      </a:cubicBezTo>
                      <a:cubicBezTo>
                        <a:pt x="587" y="4"/>
                        <a:pt x="561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40"/>
                <p:cNvSpPr/>
                <p:nvPr/>
              </p:nvSpPr>
              <p:spPr>
                <a:xfrm>
                  <a:off x="5379008" y="650270"/>
                  <a:ext cx="37577" cy="3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" h="1074" extrusionOk="0">
                      <a:moveTo>
                        <a:pt x="664" y="0"/>
                      </a:moveTo>
                      <a:cubicBezTo>
                        <a:pt x="487" y="0"/>
                        <a:pt x="297" y="103"/>
                        <a:pt x="184" y="342"/>
                      </a:cubicBezTo>
                      <a:cubicBezTo>
                        <a:pt x="1" y="766"/>
                        <a:pt x="268" y="1074"/>
                        <a:pt x="567" y="1074"/>
                      </a:cubicBezTo>
                      <a:cubicBezTo>
                        <a:pt x="740" y="1074"/>
                        <a:pt x="925" y="969"/>
                        <a:pt x="1037" y="723"/>
                      </a:cubicBezTo>
                      <a:cubicBezTo>
                        <a:pt x="1228" y="293"/>
                        <a:pt x="963" y="0"/>
                        <a:pt x="664" y="0"/>
                      </a:cubicBezTo>
                      <a:close/>
                    </a:path>
                  </a:pathLst>
                </a:custGeom>
                <a:solidFill>
                  <a:srgbClr val="783F0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8" name="Google Shape;958;p40"/>
                <p:cNvGrpSpPr/>
                <p:nvPr/>
              </p:nvGrpSpPr>
              <p:grpSpPr>
                <a:xfrm>
                  <a:off x="5309761" y="653269"/>
                  <a:ext cx="97736" cy="34976"/>
                  <a:chOff x="5309761" y="653269"/>
                  <a:chExt cx="97736" cy="34976"/>
                </a:xfrm>
              </p:grpSpPr>
              <p:sp>
                <p:nvSpPr>
                  <p:cNvPr id="959" name="Google Shape;959;p40"/>
                  <p:cNvSpPr/>
                  <p:nvPr/>
                </p:nvSpPr>
                <p:spPr>
                  <a:xfrm>
                    <a:off x="5309761" y="655961"/>
                    <a:ext cx="7528" cy="7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229" extrusionOk="0">
                        <a:moveTo>
                          <a:pt x="137" y="1"/>
                        </a:moveTo>
                        <a:cubicBezTo>
                          <a:pt x="72" y="1"/>
                          <a:pt x="0" y="53"/>
                          <a:pt x="9" y="141"/>
                        </a:cubicBezTo>
                        <a:cubicBezTo>
                          <a:pt x="15" y="200"/>
                          <a:pt x="62" y="228"/>
                          <a:pt x="112" y="228"/>
                        </a:cubicBezTo>
                        <a:cubicBezTo>
                          <a:pt x="177" y="228"/>
                          <a:pt x="246" y="181"/>
                          <a:pt x="237" y="95"/>
                        </a:cubicBezTo>
                        <a:cubicBezTo>
                          <a:pt x="231" y="30"/>
                          <a:pt x="186" y="1"/>
                          <a:pt x="13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40"/>
                  <p:cNvSpPr/>
                  <p:nvPr/>
                </p:nvSpPr>
                <p:spPr>
                  <a:xfrm>
                    <a:off x="5340055" y="656726"/>
                    <a:ext cx="7528" cy="6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225" extrusionOk="0">
                        <a:moveTo>
                          <a:pt x="129" y="0"/>
                        </a:moveTo>
                        <a:cubicBezTo>
                          <a:pt x="66" y="0"/>
                          <a:pt x="1" y="47"/>
                          <a:pt x="9" y="131"/>
                        </a:cubicBezTo>
                        <a:cubicBezTo>
                          <a:pt x="16" y="194"/>
                          <a:pt x="68" y="225"/>
                          <a:pt x="121" y="225"/>
                        </a:cubicBezTo>
                        <a:cubicBezTo>
                          <a:pt x="183" y="225"/>
                          <a:pt x="246" y="182"/>
                          <a:pt x="238" y="100"/>
                        </a:cubicBezTo>
                        <a:cubicBezTo>
                          <a:pt x="231" y="32"/>
                          <a:pt x="181" y="0"/>
                          <a:pt x="1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40"/>
                  <p:cNvSpPr/>
                  <p:nvPr/>
                </p:nvSpPr>
                <p:spPr>
                  <a:xfrm>
                    <a:off x="5394400" y="653269"/>
                    <a:ext cx="13097" cy="21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" h="701" extrusionOk="0">
                        <a:moveTo>
                          <a:pt x="92" y="0"/>
                        </a:moveTo>
                        <a:cubicBezTo>
                          <a:pt x="92" y="0"/>
                          <a:pt x="77" y="0"/>
                          <a:pt x="77" y="15"/>
                        </a:cubicBezTo>
                        <a:cubicBezTo>
                          <a:pt x="77" y="15"/>
                          <a:pt x="77" y="30"/>
                          <a:pt x="92" y="30"/>
                        </a:cubicBezTo>
                        <a:cubicBezTo>
                          <a:pt x="92" y="30"/>
                          <a:pt x="260" y="76"/>
                          <a:pt x="336" y="229"/>
                        </a:cubicBezTo>
                        <a:cubicBezTo>
                          <a:pt x="366" y="289"/>
                          <a:pt x="366" y="335"/>
                          <a:pt x="336" y="396"/>
                        </a:cubicBezTo>
                        <a:cubicBezTo>
                          <a:pt x="305" y="457"/>
                          <a:pt x="244" y="488"/>
                          <a:pt x="199" y="518"/>
                        </a:cubicBezTo>
                        <a:cubicBezTo>
                          <a:pt x="122" y="533"/>
                          <a:pt x="16" y="609"/>
                          <a:pt x="1" y="686"/>
                        </a:cubicBezTo>
                        <a:cubicBezTo>
                          <a:pt x="1" y="686"/>
                          <a:pt x="1" y="701"/>
                          <a:pt x="16" y="701"/>
                        </a:cubicBezTo>
                        <a:cubicBezTo>
                          <a:pt x="61" y="625"/>
                          <a:pt x="122" y="564"/>
                          <a:pt x="214" y="548"/>
                        </a:cubicBezTo>
                        <a:cubicBezTo>
                          <a:pt x="290" y="533"/>
                          <a:pt x="336" y="488"/>
                          <a:pt x="381" y="411"/>
                        </a:cubicBezTo>
                        <a:cubicBezTo>
                          <a:pt x="427" y="335"/>
                          <a:pt x="427" y="259"/>
                          <a:pt x="381" y="213"/>
                        </a:cubicBezTo>
                        <a:cubicBezTo>
                          <a:pt x="290" y="30"/>
                          <a:pt x="92" y="0"/>
                          <a:pt x="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2" name="Google Shape;962;p40"/>
                  <p:cNvSpPr/>
                  <p:nvPr/>
                </p:nvSpPr>
                <p:spPr>
                  <a:xfrm>
                    <a:off x="5310954" y="658838"/>
                    <a:ext cx="14015" cy="29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" h="961" extrusionOk="0">
                        <a:moveTo>
                          <a:pt x="442" y="1"/>
                        </a:moveTo>
                        <a:cubicBezTo>
                          <a:pt x="427" y="1"/>
                          <a:pt x="412" y="1"/>
                          <a:pt x="412" y="31"/>
                        </a:cubicBezTo>
                        <a:lnTo>
                          <a:pt x="275" y="504"/>
                        </a:lnTo>
                        <a:cubicBezTo>
                          <a:pt x="153" y="519"/>
                          <a:pt x="0" y="580"/>
                          <a:pt x="0" y="747"/>
                        </a:cubicBezTo>
                        <a:cubicBezTo>
                          <a:pt x="0" y="915"/>
                          <a:pt x="259" y="961"/>
                          <a:pt x="351" y="961"/>
                        </a:cubicBezTo>
                        <a:lnTo>
                          <a:pt x="412" y="961"/>
                        </a:lnTo>
                        <a:cubicBezTo>
                          <a:pt x="412" y="961"/>
                          <a:pt x="427" y="961"/>
                          <a:pt x="427" y="945"/>
                        </a:cubicBezTo>
                        <a:cubicBezTo>
                          <a:pt x="427" y="945"/>
                          <a:pt x="427" y="915"/>
                          <a:pt x="412" y="915"/>
                        </a:cubicBezTo>
                        <a:cubicBezTo>
                          <a:pt x="412" y="915"/>
                          <a:pt x="76" y="915"/>
                          <a:pt x="76" y="747"/>
                        </a:cubicBezTo>
                        <a:cubicBezTo>
                          <a:pt x="76" y="580"/>
                          <a:pt x="290" y="565"/>
                          <a:pt x="305" y="565"/>
                        </a:cubicBezTo>
                        <a:cubicBezTo>
                          <a:pt x="305" y="565"/>
                          <a:pt x="336" y="565"/>
                          <a:pt x="336" y="534"/>
                        </a:cubicBezTo>
                        <a:lnTo>
                          <a:pt x="457" y="47"/>
                        </a:lnTo>
                        <a:cubicBezTo>
                          <a:pt x="457" y="31"/>
                          <a:pt x="457" y="1"/>
                          <a:pt x="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63" name="Google Shape;963;p40"/>
                <p:cNvSpPr/>
                <p:nvPr/>
              </p:nvSpPr>
              <p:spPr>
                <a:xfrm>
                  <a:off x="5330997" y="745099"/>
                  <a:ext cx="115178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" h="2942" extrusionOk="0">
                      <a:moveTo>
                        <a:pt x="3002" y="0"/>
                      </a:moveTo>
                      <a:cubicBezTo>
                        <a:pt x="2350" y="771"/>
                        <a:pt x="1750" y="1007"/>
                        <a:pt x="1262" y="1007"/>
                      </a:cubicBezTo>
                      <a:cubicBezTo>
                        <a:pt x="495" y="1007"/>
                        <a:pt x="1" y="427"/>
                        <a:pt x="0" y="427"/>
                      </a:cubicBezTo>
                      <a:lnTo>
                        <a:pt x="0" y="427"/>
                      </a:lnTo>
                      <a:cubicBezTo>
                        <a:pt x="0" y="427"/>
                        <a:pt x="88" y="2941"/>
                        <a:pt x="1454" y="2941"/>
                      </a:cubicBezTo>
                      <a:cubicBezTo>
                        <a:pt x="1600" y="2941"/>
                        <a:pt x="1760" y="2913"/>
                        <a:pt x="1935" y="2850"/>
                      </a:cubicBezTo>
                      <a:cubicBezTo>
                        <a:pt x="3764" y="2194"/>
                        <a:pt x="3185" y="183"/>
                        <a:pt x="3185" y="183"/>
                      </a:cubicBezTo>
                      <a:lnTo>
                        <a:pt x="30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4" name="Google Shape;964;p40"/>
                <p:cNvGrpSpPr/>
                <p:nvPr/>
              </p:nvGrpSpPr>
              <p:grpSpPr>
                <a:xfrm>
                  <a:off x="5328671" y="740907"/>
                  <a:ext cx="158569" cy="264445"/>
                  <a:chOff x="5328671" y="740907"/>
                  <a:chExt cx="158569" cy="264445"/>
                </a:xfrm>
              </p:grpSpPr>
              <p:sp>
                <p:nvSpPr>
                  <p:cNvPr id="965" name="Google Shape;965;p40"/>
                  <p:cNvSpPr/>
                  <p:nvPr/>
                </p:nvSpPr>
                <p:spPr>
                  <a:xfrm>
                    <a:off x="5436934" y="979556"/>
                    <a:ext cx="47277" cy="25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" h="843" extrusionOk="0">
                        <a:moveTo>
                          <a:pt x="1445" y="1"/>
                        </a:moveTo>
                        <a:cubicBezTo>
                          <a:pt x="1440" y="1"/>
                          <a:pt x="1435" y="1"/>
                          <a:pt x="1429" y="2"/>
                        </a:cubicBezTo>
                        <a:cubicBezTo>
                          <a:pt x="1170" y="78"/>
                          <a:pt x="896" y="185"/>
                          <a:pt x="667" y="322"/>
                        </a:cubicBezTo>
                        <a:cubicBezTo>
                          <a:pt x="561" y="383"/>
                          <a:pt x="424" y="459"/>
                          <a:pt x="332" y="535"/>
                        </a:cubicBezTo>
                        <a:lnTo>
                          <a:pt x="149" y="642"/>
                        </a:lnTo>
                        <a:cubicBezTo>
                          <a:pt x="134" y="673"/>
                          <a:pt x="104" y="688"/>
                          <a:pt x="73" y="703"/>
                        </a:cubicBezTo>
                        <a:lnTo>
                          <a:pt x="43" y="749"/>
                        </a:lnTo>
                        <a:cubicBezTo>
                          <a:pt x="27" y="764"/>
                          <a:pt x="43" y="779"/>
                          <a:pt x="27" y="779"/>
                        </a:cubicBezTo>
                        <a:cubicBezTo>
                          <a:pt x="0" y="793"/>
                          <a:pt x="22" y="843"/>
                          <a:pt x="48" y="843"/>
                        </a:cubicBezTo>
                        <a:cubicBezTo>
                          <a:pt x="51" y="843"/>
                          <a:pt x="55" y="842"/>
                          <a:pt x="58" y="840"/>
                        </a:cubicBezTo>
                        <a:cubicBezTo>
                          <a:pt x="73" y="825"/>
                          <a:pt x="119" y="825"/>
                          <a:pt x="149" y="825"/>
                        </a:cubicBezTo>
                        <a:cubicBezTo>
                          <a:pt x="195" y="794"/>
                          <a:pt x="210" y="779"/>
                          <a:pt x="226" y="764"/>
                        </a:cubicBezTo>
                        <a:cubicBezTo>
                          <a:pt x="287" y="718"/>
                          <a:pt x="347" y="688"/>
                          <a:pt x="378" y="642"/>
                        </a:cubicBezTo>
                        <a:cubicBezTo>
                          <a:pt x="500" y="566"/>
                          <a:pt x="606" y="520"/>
                          <a:pt x="728" y="444"/>
                        </a:cubicBezTo>
                        <a:cubicBezTo>
                          <a:pt x="957" y="322"/>
                          <a:pt x="1201" y="231"/>
                          <a:pt x="1444" y="139"/>
                        </a:cubicBezTo>
                        <a:cubicBezTo>
                          <a:pt x="1545" y="111"/>
                          <a:pt x="1524" y="1"/>
                          <a:pt x="1445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66" name="Google Shape;966;p40"/>
                  <p:cNvGrpSpPr/>
                  <p:nvPr/>
                </p:nvGrpSpPr>
                <p:grpSpPr>
                  <a:xfrm>
                    <a:off x="5328671" y="740907"/>
                    <a:ext cx="158569" cy="239812"/>
                    <a:chOff x="5328671" y="740907"/>
                    <a:chExt cx="158569" cy="239812"/>
                  </a:xfrm>
                </p:grpSpPr>
                <p:sp>
                  <p:nvSpPr>
                    <p:cNvPr id="967" name="Google Shape;967;p40"/>
                    <p:cNvSpPr/>
                    <p:nvPr/>
                  </p:nvSpPr>
                  <p:spPr>
                    <a:xfrm>
                      <a:off x="5437760" y="900823"/>
                      <a:ext cx="49480" cy="798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17" h="2611" extrusionOk="0">
                          <a:moveTo>
                            <a:pt x="31" y="0"/>
                          </a:moveTo>
                          <a:cubicBezTo>
                            <a:pt x="0" y="122"/>
                            <a:pt x="77" y="244"/>
                            <a:pt x="122" y="351"/>
                          </a:cubicBezTo>
                          <a:cubicBezTo>
                            <a:pt x="183" y="457"/>
                            <a:pt x="229" y="579"/>
                            <a:pt x="275" y="686"/>
                          </a:cubicBezTo>
                          <a:cubicBezTo>
                            <a:pt x="397" y="914"/>
                            <a:pt x="503" y="1128"/>
                            <a:pt x="625" y="1356"/>
                          </a:cubicBezTo>
                          <a:cubicBezTo>
                            <a:pt x="869" y="1798"/>
                            <a:pt x="1158" y="2194"/>
                            <a:pt x="1463" y="2590"/>
                          </a:cubicBezTo>
                          <a:cubicBezTo>
                            <a:pt x="1477" y="2604"/>
                            <a:pt x="1493" y="2610"/>
                            <a:pt x="1510" y="2610"/>
                          </a:cubicBezTo>
                          <a:cubicBezTo>
                            <a:pt x="1564" y="2610"/>
                            <a:pt x="1617" y="2542"/>
                            <a:pt x="1570" y="2484"/>
                          </a:cubicBezTo>
                          <a:cubicBezTo>
                            <a:pt x="1265" y="2103"/>
                            <a:pt x="991" y="1691"/>
                            <a:pt x="732" y="1265"/>
                          </a:cubicBezTo>
                          <a:cubicBezTo>
                            <a:pt x="625" y="1052"/>
                            <a:pt x="488" y="838"/>
                            <a:pt x="397" y="610"/>
                          </a:cubicBezTo>
                          <a:cubicBezTo>
                            <a:pt x="336" y="503"/>
                            <a:pt x="275" y="381"/>
                            <a:pt x="244" y="290"/>
                          </a:cubicBezTo>
                          <a:cubicBezTo>
                            <a:pt x="199" y="198"/>
                            <a:pt x="168" y="46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8" name="Google Shape;968;p40"/>
                    <p:cNvSpPr/>
                    <p:nvPr/>
                  </p:nvSpPr>
                  <p:spPr>
                    <a:xfrm>
                      <a:off x="5328671" y="740907"/>
                      <a:ext cx="95135" cy="346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09" h="1133" extrusionOk="0">
                          <a:moveTo>
                            <a:pt x="2956" y="0"/>
                          </a:moveTo>
                          <a:cubicBezTo>
                            <a:pt x="2849" y="381"/>
                            <a:pt x="2545" y="686"/>
                            <a:pt x="2194" y="838"/>
                          </a:cubicBezTo>
                          <a:cubicBezTo>
                            <a:pt x="1965" y="939"/>
                            <a:pt x="1719" y="982"/>
                            <a:pt x="1470" y="982"/>
                          </a:cubicBezTo>
                          <a:cubicBezTo>
                            <a:pt x="1190" y="982"/>
                            <a:pt x="907" y="927"/>
                            <a:pt x="640" y="838"/>
                          </a:cubicBezTo>
                          <a:cubicBezTo>
                            <a:pt x="534" y="808"/>
                            <a:pt x="396" y="747"/>
                            <a:pt x="305" y="655"/>
                          </a:cubicBezTo>
                          <a:cubicBezTo>
                            <a:pt x="214" y="564"/>
                            <a:pt x="168" y="412"/>
                            <a:pt x="229" y="290"/>
                          </a:cubicBezTo>
                          <a:lnTo>
                            <a:pt x="229" y="259"/>
                          </a:lnTo>
                          <a:cubicBezTo>
                            <a:pt x="221" y="237"/>
                            <a:pt x="198" y="225"/>
                            <a:pt x="174" y="225"/>
                          </a:cubicBezTo>
                          <a:cubicBezTo>
                            <a:pt x="149" y="225"/>
                            <a:pt x="122" y="237"/>
                            <a:pt x="107" y="259"/>
                          </a:cubicBezTo>
                          <a:cubicBezTo>
                            <a:pt x="92" y="275"/>
                            <a:pt x="76" y="290"/>
                            <a:pt x="76" y="320"/>
                          </a:cubicBezTo>
                          <a:cubicBezTo>
                            <a:pt x="0" y="518"/>
                            <a:pt x="153" y="777"/>
                            <a:pt x="335" y="884"/>
                          </a:cubicBezTo>
                          <a:cubicBezTo>
                            <a:pt x="594" y="1036"/>
                            <a:pt x="914" y="1082"/>
                            <a:pt x="1204" y="1113"/>
                          </a:cubicBezTo>
                          <a:cubicBezTo>
                            <a:pt x="1299" y="1126"/>
                            <a:pt x="1397" y="1133"/>
                            <a:pt x="1495" y="1133"/>
                          </a:cubicBezTo>
                          <a:cubicBezTo>
                            <a:pt x="1958" y="1133"/>
                            <a:pt x="2431" y="980"/>
                            <a:pt x="2758" y="640"/>
                          </a:cubicBezTo>
                          <a:cubicBezTo>
                            <a:pt x="2926" y="457"/>
                            <a:pt x="3047" y="275"/>
                            <a:pt x="3108" y="46"/>
                          </a:cubicBezTo>
                          <a:cubicBezTo>
                            <a:pt x="3063" y="46"/>
                            <a:pt x="3002" y="31"/>
                            <a:pt x="295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69" name="Google Shape;969;p40"/>
                <p:cNvSpPr/>
                <p:nvPr/>
              </p:nvSpPr>
              <p:spPr>
                <a:xfrm>
                  <a:off x="5356181" y="623403"/>
                  <a:ext cx="80203" cy="4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" h="1373" extrusionOk="0">
                      <a:moveTo>
                        <a:pt x="0" y="1"/>
                      </a:moveTo>
                      <a:lnTo>
                        <a:pt x="1143" y="839"/>
                      </a:lnTo>
                      <a:lnTo>
                        <a:pt x="2255" y="1372"/>
                      </a:lnTo>
                      <a:lnTo>
                        <a:pt x="2621" y="53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40"/>
                <p:cNvSpPr/>
                <p:nvPr/>
              </p:nvSpPr>
              <p:spPr>
                <a:xfrm>
                  <a:off x="5259209" y="543445"/>
                  <a:ext cx="189292" cy="10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6" h="3468" extrusionOk="0">
                      <a:moveTo>
                        <a:pt x="3313" y="0"/>
                      </a:moveTo>
                      <a:cubicBezTo>
                        <a:pt x="2142" y="0"/>
                        <a:pt x="1361" y="698"/>
                        <a:pt x="1051" y="1898"/>
                      </a:cubicBezTo>
                      <a:lnTo>
                        <a:pt x="975" y="2248"/>
                      </a:lnTo>
                      <a:cubicBezTo>
                        <a:pt x="975" y="2248"/>
                        <a:pt x="812" y="2232"/>
                        <a:pt x="628" y="2232"/>
                      </a:cubicBezTo>
                      <a:cubicBezTo>
                        <a:pt x="339" y="2232"/>
                        <a:pt x="0" y="2272"/>
                        <a:pt x="168" y="2477"/>
                      </a:cubicBezTo>
                      <a:lnTo>
                        <a:pt x="2895" y="2751"/>
                      </a:lnTo>
                      <a:lnTo>
                        <a:pt x="3916" y="2980"/>
                      </a:lnTo>
                      <a:lnTo>
                        <a:pt x="4419" y="3284"/>
                      </a:lnTo>
                      <a:lnTo>
                        <a:pt x="5683" y="3467"/>
                      </a:lnTo>
                      <a:lnTo>
                        <a:pt x="6186" y="3162"/>
                      </a:lnTo>
                      <a:lnTo>
                        <a:pt x="6140" y="2903"/>
                      </a:lnTo>
                      <a:cubicBezTo>
                        <a:pt x="6140" y="2903"/>
                        <a:pt x="5866" y="2766"/>
                        <a:pt x="5866" y="2705"/>
                      </a:cubicBezTo>
                      <a:cubicBezTo>
                        <a:pt x="5866" y="2660"/>
                        <a:pt x="5851" y="542"/>
                        <a:pt x="4190" y="115"/>
                      </a:cubicBezTo>
                      <a:cubicBezTo>
                        <a:pt x="3878" y="38"/>
                        <a:pt x="3585" y="0"/>
                        <a:pt x="33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71" name="Google Shape;971;p40"/>
            <p:cNvGrpSpPr/>
            <p:nvPr/>
          </p:nvGrpSpPr>
          <p:grpSpPr>
            <a:xfrm>
              <a:off x="2084856" y="985197"/>
              <a:ext cx="1031312" cy="939236"/>
              <a:chOff x="6120293" y="888797"/>
              <a:chExt cx="1031312" cy="939236"/>
            </a:xfrm>
          </p:grpSpPr>
          <p:sp>
            <p:nvSpPr>
              <p:cNvPr id="972" name="Google Shape;972;p40"/>
              <p:cNvSpPr/>
              <p:nvPr/>
            </p:nvSpPr>
            <p:spPr>
              <a:xfrm>
                <a:off x="6120293" y="888797"/>
                <a:ext cx="1031312" cy="939236"/>
              </a:xfrm>
              <a:custGeom>
                <a:avLst/>
                <a:gdLst/>
                <a:ahLst/>
                <a:cxnLst/>
                <a:rect l="l" t="t" r="r" b="b"/>
                <a:pathLst>
                  <a:path w="33703" h="30694" extrusionOk="0">
                    <a:moveTo>
                      <a:pt x="16850" y="1"/>
                    </a:moveTo>
                    <a:cubicBezTo>
                      <a:pt x="12921" y="1"/>
                      <a:pt x="8990" y="1498"/>
                      <a:pt x="5989" y="4492"/>
                    </a:cubicBezTo>
                    <a:cubicBezTo>
                      <a:pt x="1" y="10495"/>
                      <a:pt x="1" y="20215"/>
                      <a:pt x="5989" y="26203"/>
                    </a:cubicBezTo>
                    <a:cubicBezTo>
                      <a:pt x="8990" y="29197"/>
                      <a:pt x="12921" y="30694"/>
                      <a:pt x="16850" y="30694"/>
                    </a:cubicBezTo>
                    <a:cubicBezTo>
                      <a:pt x="20779" y="30694"/>
                      <a:pt x="24706" y="29197"/>
                      <a:pt x="27700" y="26203"/>
                    </a:cubicBezTo>
                    <a:cubicBezTo>
                      <a:pt x="33703" y="20215"/>
                      <a:pt x="33703" y="10495"/>
                      <a:pt x="27700" y="4492"/>
                    </a:cubicBezTo>
                    <a:cubicBezTo>
                      <a:pt x="24706" y="1498"/>
                      <a:pt x="20779" y="1"/>
                      <a:pt x="16850" y="1"/>
                    </a:cubicBezTo>
                    <a:close/>
                  </a:path>
                </a:pathLst>
              </a:custGeom>
              <a:solidFill>
                <a:srgbClr val="FFF140">
                  <a:alpha val="54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6303526" y="1025762"/>
                <a:ext cx="665795" cy="665336"/>
              </a:xfrm>
              <a:custGeom>
                <a:avLst/>
                <a:gdLst/>
                <a:ahLst/>
                <a:cxnLst/>
                <a:rect l="l" t="t" r="r" b="b"/>
                <a:pathLst>
                  <a:path w="21758" h="21743" extrusionOk="0">
                    <a:moveTo>
                      <a:pt x="10879" y="0"/>
                    </a:moveTo>
                    <a:cubicBezTo>
                      <a:pt x="4876" y="0"/>
                      <a:pt x="1" y="4876"/>
                      <a:pt x="1" y="10864"/>
                    </a:cubicBezTo>
                    <a:cubicBezTo>
                      <a:pt x="1" y="16867"/>
                      <a:pt x="4876" y="21742"/>
                      <a:pt x="10879" y="21742"/>
                    </a:cubicBezTo>
                    <a:cubicBezTo>
                      <a:pt x="16882" y="21742"/>
                      <a:pt x="21758" y="16867"/>
                      <a:pt x="21758" y="10864"/>
                    </a:cubicBezTo>
                    <a:cubicBezTo>
                      <a:pt x="21758" y="4846"/>
                      <a:pt x="16882" y="0"/>
                      <a:pt x="10879" y="0"/>
                    </a:cubicBezTo>
                    <a:close/>
                  </a:path>
                </a:pathLst>
              </a:custGeom>
              <a:solidFill>
                <a:srgbClr val="FFFAD2">
                  <a:alpha val="67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6440584" y="1163309"/>
                <a:ext cx="390272" cy="390242"/>
              </a:xfrm>
              <a:custGeom>
                <a:avLst/>
                <a:gdLst/>
                <a:ahLst/>
                <a:cxnLst/>
                <a:rect l="l" t="t" r="r" b="b"/>
                <a:pathLst>
                  <a:path w="12754" h="12753" extrusionOk="0">
                    <a:moveTo>
                      <a:pt x="6385" y="0"/>
                    </a:moveTo>
                    <a:cubicBezTo>
                      <a:pt x="2850" y="0"/>
                      <a:pt x="1" y="2849"/>
                      <a:pt x="1" y="6369"/>
                    </a:cubicBezTo>
                    <a:cubicBezTo>
                      <a:pt x="1" y="9903"/>
                      <a:pt x="2850" y="12753"/>
                      <a:pt x="6385" y="12753"/>
                    </a:cubicBezTo>
                    <a:cubicBezTo>
                      <a:pt x="9904" y="12753"/>
                      <a:pt x="12753" y="9903"/>
                      <a:pt x="12753" y="6369"/>
                    </a:cubicBezTo>
                    <a:cubicBezTo>
                      <a:pt x="12753" y="2849"/>
                      <a:pt x="9904" y="0"/>
                      <a:pt x="63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5" name="Google Shape;975;p40"/>
          <p:cNvSpPr/>
          <p:nvPr/>
        </p:nvSpPr>
        <p:spPr>
          <a:xfrm>
            <a:off x="6745133" y="539505"/>
            <a:ext cx="157131" cy="338038"/>
          </a:xfrm>
          <a:custGeom>
            <a:avLst/>
            <a:gdLst/>
            <a:ahLst/>
            <a:cxnLst/>
            <a:rect l="l" t="t" r="r" b="b"/>
            <a:pathLst>
              <a:path w="5135" h="11047" extrusionOk="0">
                <a:moveTo>
                  <a:pt x="2575" y="0"/>
                </a:moveTo>
                <a:lnTo>
                  <a:pt x="0" y="6598"/>
                </a:lnTo>
                <a:lnTo>
                  <a:pt x="2575" y="6598"/>
                </a:lnTo>
                <a:lnTo>
                  <a:pt x="2575" y="11046"/>
                </a:lnTo>
                <a:lnTo>
                  <a:pt x="5135" y="4434"/>
                </a:lnTo>
                <a:lnTo>
                  <a:pt x="2575" y="4434"/>
                </a:lnTo>
                <a:lnTo>
                  <a:pt x="25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0E5F5-3F75-A5C9-CB65-9A454DDF44A1}"/>
              </a:ext>
            </a:extLst>
          </p:cNvPr>
          <p:cNvSpPr txBox="1"/>
          <p:nvPr/>
        </p:nvSpPr>
        <p:spPr>
          <a:xfrm>
            <a:off x="3830619" y="470424"/>
            <a:ext cx="5212659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Lexend Deca" panose="020B0604020202020204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Seasonality observed due to daily solar cycle.</a:t>
            </a:r>
          </a:p>
          <a:p>
            <a:pPr algn="l">
              <a:buFont typeface="+mj-lt"/>
              <a:buAutoNum type="arabicPeriod"/>
            </a:pPr>
            <a:endParaRPr lang="en-US" sz="900" b="0" i="0" dirty="0">
              <a:solidFill>
                <a:schemeClr val="tx1"/>
              </a:solidFill>
              <a:effectLst/>
              <a:latin typeface="Lexend Deca" panose="020B06040202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ADF Test supports </a:t>
            </a: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stationarity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chemeClr val="tx1"/>
              </a:solidFill>
              <a:effectLst/>
              <a:latin typeface="Lexend Deca" panose="020B06040202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Dew point and pressure found to be insignificant in predicting AC_POWER.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chemeClr val="tx1"/>
              </a:solidFill>
              <a:effectLst/>
              <a:latin typeface="Lexend Deca" panose="020B06040202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IRRADIATION, AMBIENT_TEMPERATURE, and MODULE_TEMPERATURE are significant predictors</a:t>
            </a:r>
          </a:p>
          <a:p>
            <a:pPr algn="l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  <a:latin typeface="Lexend Deca" panose="020B06040202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Wind Speed and Humidity, not significant, but still impact prediction due to panel cleaning and radiation transmission.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F5F89-8207-97CA-4BA4-39633E394FFC}"/>
              </a:ext>
            </a:extLst>
          </p:cNvPr>
          <p:cNvSpPr txBox="1"/>
          <p:nvPr/>
        </p:nvSpPr>
        <p:spPr>
          <a:xfrm>
            <a:off x="8404377" y="4616691"/>
            <a:ext cx="45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32"/>
          <p:cNvGrpSpPr/>
          <p:nvPr/>
        </p:nvGrpSpPr>
        <p:grpSpPr>
          <a:xfrm>
            <a:off x="7421519" y="1215754"/>
            <a:ext cx="1308219" cy="1191327"/>
            <a:chOff x="6120293" y="888797"/>
            <a:chExt cx="1031312" cy="939236"/>
          </a:xfrm>
        </p:grpSpPr>
        <p:sp>
          <p:nvSpPr>
            <p:cNvPr id="591" name="Google Shape;591;p32"/>
            <p:cNvSpPr/>
            <p:nvPr/>
          </p:nvSpPr>
          <p:spPr>
            <a:xfrm>
              <a:off x="6120293" y="888797"/>
              <a:ext cx="1031312" cy="939236"/>
            </a:xfrm>
            <a:custGeom>
              <a:avLst/>
              <a:gdLst/>
              <a:ahLst/>
              <a:cxnLst/>
              <a:rect l="l" t="t" r="r" b="b"/>
              <a:pathLst>
                <a:path w="33703" h="30694" extrusionOk="0">
                  <a:moveTo>
                    <a:pt x="16850" y="1"/>
                  </a:moveTo>
                  <a:cubicBezTo>
                    <a:pt x="12921" y="1"/>
                    <a:pt x="8990" y="1498"/>
                    <a:pt x="5989" y="4492"/>
                  </a:cubicBezTo>
                  <a:cubicBezTo>
                    <a:pt x="1" y="10495"/>
                    <a:pt x="1" y="20215"/>
                    <a:pt x="5989" y="26203"/>
                  </a:cubicBezTo>
                  <a:cubicBezTo>
                    <a:pt x="8990" y="29197"/>
                    <a:pt x="12921" y="30694"/>
                    <a:pt x="16850" y="30694"/>
                  </a:cubicBezTo>
                  <a:cubicBezTo>
                    <a:pt x="20779" y="30694"/>
                    <a:pt x="24706" y="29197"/>
                    <a:pt x="27700" y="26203"/>
                  </a:cubicBezTo>
                  <a:cubicBezTo>
                    <a:pt x="33703" y="20215"/>
                    <a:pt x="33703" y="10495"/>
                    <a:pt x="27700" y="4492"/>
                  </a:cubicBezTo>
                  <a:cubicBezTo>
                    <a:pt x="24706" y="1498"/>
                    <a:pt x="20779" y="1"/>
                    <a:pt x="16850" y="1"/>
                  </a:cubicBezTo>
                  <a:close/>
                </a:path>
              </a:pathLst>
            </a:custGeom>
            <a:solidFill>
              <a:srgbClr val="FFF140">
                <a:alpha val="54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303526" y="1025762"/>
              <a:ext cx="665795" cy="665336"/>
            </a:xfrm>
            <a:custGeom>
              <a:avLst/>
              <a:gdLst/>
              <a:ahLst/>
              <a:cxnLst/>
              <a:rect l="l" t="t" r="r" b="b"/>
              <a:pathLst>
                <a:path w="21758" h="21743" extrusionOk="0">
                  <a:moveTo>
                    <a:pt x="10879" y="0"/>
                  </a:moveTo>
                  <a:cubicBezTo>
                    <a:pt x="4876" y="0"/>
                    <a:pt x="1" y="4876"/>
                    <a:pt x="1" y="10864"/>
                  </a:cubicBezTo>
                  <a:cubicBezTo>
                    <a:pt x="1" y="16867"/>
                    <a:pt x="4876" y="21742"/>
                    <a:pt x="10879" y="21742"/>
                  </a:cubicBezTo>
                  <a:cubicBezTo>
                    <a:pt x="16882" y="21742"/>
                    <a:pt x="21758" y="16867"/>
                    <a:pt x="21758" y="10864"/>
                  </a:cubicBezTo>
                  <a:cubicBezTo>
                    <a:pt x="21758" y="4846"/>
                    <a:pt x="16882" y="0"/>
                    <a:pt x="10879" y="0"/>
                  </a:cubicBezTo>
                  <a:close/>
                </a:path>
              </a:pathLst>
            </a:custGeom>
            <a:solidFill>
              <a:srgbClr val="FFFAD2">
                <a:alpha val="67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440584" y="1163309"/>
              <a:ext cx="390272" cy="390242"/>
            </a:xfrm>
            <a:custGeom>
              <a:avLst/>
              <a:gdLst/>
              <a:ahLst/>
              <a:cxnLst/>
              <a:rect l="l" t="t" r="r" b="b"/>
              <a:pathLst>
                <a:path w="12754" h="12753" extrusionOk="0">
                  <a:moveTo>
                    <a:pt x="6385" y="0"/>
                  </a:moveTo>
                  <a:cubicBezTo>
                    <a:pt x="2850" y="0"/>
                    <a:pt x="1" y="2849"/>
                    <a:pt x="1" y="6369"/>
                  </a:cubicBezTo>
                  <a:cubicBezTo>
                    <a:pt x="1" y="9903"/>
                    <a:pt x="2850" y="12753"/>
                    <a:pt x="6385" y="12753"/>
                  </a:cubicBezTo>
                  <a:cubicBezTo>
                    <a:pt x="9904" y="12753"/>
                    <a:pt x="12753" y="9903"/>
                    <a:pt x="12753" y="6369"/>
                  </a:cubicBezTo>
                  <a:cubicBezTo>
                    <a:pt x="12753" y="2849"/>
                    <a:pt x="9904" y="0"/>
                    <a:pt x="6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2"/>
          <p:cNvSpPr txBox="1">
            <a:spLocks noGrp="1"/>
          </p:cNvSpPr>
          <p:nvPr>
            <p:ph type="title"/>
          </p:nvPr>
        </p:nvSpPr>
        <p:spPr>
          <a:xfrm>
            <a:off x="618868" y="281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Data Extraction and Refinement</a:t>
            </a:r>
            <a:endParaRPr sz="2400"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body" idx="1"/>
          </p:nvPr>
        </p:nvSpPr>
        <p:spPr>
          <a:xfrm>
            <a:off x="371338" y="2745476"/>
            <a:ext cx="8465241" cy="1892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800" dirty="0"/>
              <a:t>Merged Two different data sets (solar energy generation by plant and weather reports of that particular area) and interpolated the missing values.</a:t>
            </a:r>
          </a:p>
          <a:p>
            <a:pPr marL="0" indent="0">
              <a:buNone/>
            </a:pPr>
            <a:endParaRPr lang="en-US" sz="1800" dirty="0"/>
          </a:p>
          <a:p>
            <a:pPr marL="171450" indent="-171450"/>
            <a:r>
              <a:rPr lang="en-US" sz="1800" dirty="0"/>
              <a:t>Condition (categorical column) is converted into numerical (condition_num) using python (clustered similar conditions and assigned them numbers)</a:t>
            </a:r>
            <a:endParaRPr sz="1800" dirty="0"/>
          </a:p>
        </p:txBody>
      </p:sp>
      <p:sp>
        <p:nvSpPr>
          <p:cNvPr id="597" name="Google Shape;597;p32"/>
          <p:cNvSpPr txBox="1"/>
          <p:nvPr/>
        </p:nvSpPr>
        <p:spPr>
          <a:xfrm>
            <a:off x="544327" y="3230043"/>
            <a:ext cx="3926541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sz="1100" b="1" u="sng" dirty="0">
              <a:solidFill>
                <a:schemeClr val="accent4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98" name="Google Shape;598;p32"/>
          <p:cNvSpPr txBox="1"/>
          <p:nvPr/>
        </p:nvSpPr>
        <p:spPr>
          <a:xfrm>
            <a:off x="4572000" y="4218225"/>
            <a:ext cx="3852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307421" y="4606235"/>
            <a:ext cx="338038" cy="337243"/>
          </a:xfrm>
          <a:custGeom>
            <a:avLst/>
            <a:gdLst/>
            <a:ahLst/>
            <a:cxnLst/>
            <a:rect l="l" t="t" r="r" b="b"/>
            <a:pathLst>
              <a:path w="11047" h="11021" extrusionOk="0">
                <a:moveTo>
                  <a:pt x="4973" y="1"/>
                </a:moveTo>
                <a:cubicBezTo>
                  <a:pt x="4956" y="1"/>
                  <a:pt x="4939" y="2"/>
                  <a:pt x="4922" y="5"/>
                </a:cubicBezTo>
                <a:cubicBezTo>
                  <a:pt x="4724" y="20"/>
                  <a:pt x="4587" y="188"/>
                  <a:pt x="4617" y="386"/>
                </a:cubicBezTo>
                <a:lnTo>
                  <a:pt x="4755" y="1529"/>
                </a:lnTo>
                <a:cubicBezTo>
                  <a:pt x="4770" y="1696"/>
                  <a:pt x="4922" y="1833"/>
                  <a:pt x="5090" y="1833"/>
                </a:cubicBezTo>
                <a:lnTo>
                  <a:pt x="5135" y="1833"/>
                </a:lnTo>
                <a:cubicBezTo>
                  <a:pt x="5318" y="1803"/>
                  <a:pt x="5455" y="1635"/>
                  <a:pt x="5440" y="1452"/>
                </a:cubicBezTo>
                <a:lnTo>
                  <a:pt x="5303" y="310"/>
                </a:lnTo>
                <a:cubicBezTo>
                  <a:pt x="5289" y="130"/>
                  <a:pt x="5138" y="1"/>
                  <a:pt x="4973" y="1"/>
                </a:cubicBezTo>
                <a:close/>
                <a:moveTo>
                  <a:pt x="7598" y="402"/>
                </a:moveTo>
                <a:cubicBezTo>
                  <a:pt x="7464" y="402"/>
                  <a:pt x="7344" y="479"/>
                  <a:pt x="7299" y="614"/>
                </a:cubicBezTo>
                <a:lnTo>
                  <a:pt x="6842" y="1650"/>
                </a:lnTo>
                <a:cubicBezTo>
                  <a:pt x="6766" y="1833"/>
                  <a:pt x="6842" y="2031"/>
                  <a:pt x="7009" y="2107"/>
                </a:cubicBezTo>
                <a:cubicBezTo>
                  <a:pt x="7055" y="2138"/>
                  <a:pt x="7116" y="2138"/>
                  <a:pt x="7147" y="2138"/>
                </a:cubicBezTo>
                <a:cubicBezTo>
                  <a:pt x="7284" y="2138"/>
                  <a:pt x="7390" y="2062"/>
                  <a:pt x="7451" y="1925"/>
                </a:cubicBezTo>
                <a:lnTo>
                  <a:pt x="7908" y="873"/>
                </a:lnTo>
                <a:cubicBezTo>
                  <a:pt x="7985" y="706"/>
                  <a:pt x="7908" y="492"/>
                  <a:pt x="7741" y="432"/>
                </a:cubicBezTo>
                <a:cubicBezTo>
                  <a:pt x="7693" y="412"/>
                  <a:pt x="7645" y="402"/>
                  <a:pt x="7598" y="402"/>
                </a:cubicBezTo>
                <a:close/>
                <a:moveTo>
                  <a:pt x="2446" y="996"/>
                </a:moveTo>
                <a:cubicBezTo>
                  <a:pt x="2376" y="996"/>
                  <a:pt x="2304" y="1021"/>
                  <a:pt x="2241" y="1071"/>
                </a:cubicBezTo>
                <a:cubicBezTo>
                  <a:pt x="2088" y="1178"/>
                  <a:pt x="2043" y="1391"/>
                  <a:pt x="2164" y="1544"/>
                </a:cubicBezTo>
                <a:lnTo>
                  <a:pt x="2850" y="2458"/>
                </a:lnTo>
                <a:cubicBezTo>
                  <a:pt x="2896" y="2549"/>
                  <a:pt x="3018" y="2595"/>
                  <a:pt x="3109" y="2595"/>
                </a:cubicBezTo>
                <a:cubicBezTo>
                  <a:pt x="3185" y="2595"/>
                  <a:pt x="3246" y="2565"/>
                  <a:pt x="3322" y="2534"/>
                </a:cubicBezTo>
                <a:cubicBezTo>
                  <a:pt x="3475" y="2412"/>
                  <a:pt x="3505" y="2214"/>
                  <a:pt x="3399" y="2047"/>
                </a:cubicBezTo>
                <a:lnTo>
                  <a:pt x="2713" y="1132"/>
                </a:lnTo>
                <a:cubicBezTo>
                  <a:pt x="2642" y="1044"/>
                  <a:pt x="2545" y="996"/>
                  <a:pt x="2446" y="996"/>
                </a:cubicBezTo>
                <a:close/>
                <a:moveTo>
                  <a:pt x="9705" y="2083"/>
                </a:moveTo>
                <a:cubicBezTo>
                  <a:pt x="9637" y="2083"/>
                  <a:pt x="9568" y="2105"/>
                  <a:pt x="9508" y="2153"/>
                </a:cubicBezTo>
                <a:lnTo>
                  <a:pt x="8594" y="2839"/>
                </a:lnTo>
                <a:cubicBezTo>
                  <a:pt x="8442" y="2945"/>
                  <a:pt x="8411" y="3159"/>
                  <a:pt x="8518" y="3311"/>
                </a:cubicBezTo>
                <a:cubicBezTo>
                  <a:pt x="8594" y="3387"/>
                  <a:pt x="8685" y="3448"/>
                  <a:pt x="8792" y="3448"/>
                </a:cubicBezTo>
                <a:cubicBezTo>
                  <a:pt x="8868" y="3448"/>
                  <a:pt x="8914" y="3433"/>
                  <a:pt x="8990" y="3387"/>
                </a:cubicBezTo>
                <a:lnTo>
                  <a:pt x="9904" y="2702"/>
                </a:lnTo>
                <a:cubicBezTo>
                  <a:pt x="10057" y="2595"/>
                  <a:pt x="10102" y="2382"/>
                  <a:pt x="9980" y="2229"/>
                </a:cubicBezTo>
                <a:cubicBezTo>
                  <a:pt x="9916" y="2137"/>
                  <a:pt x="9811" y="2083"/>
                  <a:pt x="9705" y="2083"/>
                </a:cubicBezTo>
                <a:close/>
                <a:moveTo>
                  <a:pt x="761" y="3099"/>
                </a:moveTo>
                <a:cubicBezTo>
                  <a:pt x="630" y="3099"/>
                  <a:pt x="503" y="3173"/>
                  <a:pt x="458" y="3296"/>
                </a:cubicBezTo>
                <a:cubicBezTo>
                  <a:pt x="382" y="3463"/>
                  <a:pt x="458" y="3677"/>
                  <a:pt x="641" y="3753"/>
                </a:cubicBezTo>
                <a:lnTo>
                  <a:pt x="1677" y="4210"/>
                </a:lnTo>
                <a:cubicBezTo>
                  <a:pt x="1723" y="4225"/>
                  <a:pt x="1784" y="4225"/>
                  <a:pt x="1814" y="4225"/>
                </a:cubicBezTo>
                <a:cubicBezTo>
                  <a:pt x="1951" y="4225"/>
                  <a:pt x="2058" y="4149"/>
                  <a:pt x="2119" y="4012"/>
                </a:cubicBezTo>
                <a:cubicBezTo>
                  <a:pt x="2195" y="3844"/>
                  <a:pt x="2119" y="3631"/>
                  <a:pt x="1951" y="3570"/>
                </a:cubicBezTo>
                <a:lnTo>
                  <a:pt x="900" y="3128"/>
                </a:lnTo>
                <a:cubicBezTo>
                  <a:pt x="856" y="3108"/>
                  <a:pt x="808" y="3099"/>
                  <a:pt x="761" y="3099"/>
                </a:cubicBezTo>
                <a:close/>
                <a:moveTo>
                  <a:pt x="10684" y="4590"/>
                </a:moveTo>
                <a:cubicBezTo>
                  <a:pt x="10673" y="4590"/>
                  <a:pt x="10662" y="4590"/>
                  <a:pt x="10651" y="4591"/>
                </a:cubicBezTo>
                <a:lnTo>
                  <a:pt x="9508" y="4713"/>
                </a:lnTo>
                <a:cubicBezTo>
                  <a:pt x="9325" y="4743"/>
                  <a:pt x="9188" y="4911"/>
                  <a:pt x="9203" y="5094"/>
                </a:cubicBezTo>
                <a:cubicBezTo>
                  <a:pt x="9219" y="5277"/>
                  <a:pt x="9371" y="5414"/>
                  <a:pt x="9554" y="5414"/>
                </a:cubicBezTo>
                <a:lnTo>
                  <a:pt x="9584" y="5414"/>
                </a:lnTo>
                <a:lnTo>
                  <a:pt x="10727" y="5277"/>
                </a:lnTo>
                <a:cubicBezTo>
                  <a:pt x="10925" y="5231"/>
                  <a:pt x="11047" y="5063"/>
                  <a:pt x="11032" y="4896"/>
                </a:cubicBezTo>
                <a:cubicBezTo>
                  <a:pt x="11017" y="4709"/>
                  <a:pt x="10867" y="4590"/>
                  <a:pt x="10684" y="4590"/>
                </a:cubicBezTo>
                <a:close/>
                <a:moveTo>
                  <a:pt x="1507" y="5611"/>
                </a:moveTo>
                <a:cubicBezTo>
                  <a:pt x="1497" y="5611"/>
                  <a:pt x="1488" y="5611"/>
                  <a:pt x="1479" y="5612"/>
                </a:cubicBezTo>
                <a:lnTo>
                  <a:pt x="336" y="5749"/>
                </a:lnTo>
                <a:cubicBezTo>
                  <a:pt x="138" y="5764"/>
                  <a:pt x="1" y="5947"/>
                  <a:pt x="31" y="6130"/>
                </a:cubicBezTo>
                <a:cubicBezTo>
                  <a:pt x="47" y="6297"/>
                  <a:pt x="199" y="6434"/>
                  <a:pt x="367" y="6434"/>
                </a:cubicBezTo>
                <a:lnTo>
                  <a:pt x="412" y="6434"/>
                </a:lnTo>
                <a:lnTo>
                  <a:pt x="1555" y="6297"/>
                </a:lnTo>
                <a:cubicBezTo>
                  <a:pt x="1738" y="6282"/>
                  <a:pt x="1875" y="6115"/>
                  <a:pt x="1860" y="5916"/>
                </a:cubicBezTo>
                <a:cubicBezTo>
                  <a:pt x="1831" y="5743"/>
                  <a:pt x="1678" y="5611"/>
                  <a:pt x="1507" y="5611"/>
                </a:cubicBezTo>
                <a:close/>
                <a:moveTo>
                  <a:pt x="5532" y="3220"/>
                </a:moveTo>
                <a:cubicBezTo>
                  <a:pt x="6050" y="3220"/>
                  <a:pt x="6537" y="3387"/>
                  <a:pt x="6964" y="3707"/>
                </a:cubicBezTo>
                <a:cubicBezTo>
                  <a:pt x="7436" y="4088"/>
                  <a:pt x="7741" y="4637"/>
                  <a:pt x="7817" y="5261"/>
                </a:cubicBezTo>
                <a:cubicBezTo>
                  <a:pt x="7954" y="6511"/>
                  <a:pt x="7055" y="7653"/>
                  <a:pt x="5791" y="7790"/>
                </a:cubicBezTo>
                <a:cubicBezTo>
                  <a:pt x="5694" y="7802"/>
                  <a:pt x="5598" y="7808"/>
                  <a:pt x="5503" y="7808"/>
                </a:cubicBezTo>
                <a:cubicBezTo>
                  <a:pt x="4992" y="7808"/>
                  <a:pt x="4497" y="7639"/>
                  <a:pt x="4099" y="7318"/>
                </a:cubicBezTo>
                <a:cubicBezTo>
                  <a:pt x="3627" y="6937"/>
                  <a:pt x="3322" y="6374"/>
                  <a:pt x="3246" y="5764"/>
                </a:cubicBezTo>
                <a:cubicBezTo>
                  <a:pt x="3109" y="4515"/>
                  <a:pt x="4008" y="3372"/>
                  <a:pt x="5257" y="3235"/>
                </a:cubicBezTo>
                <a:cubicBezTo>
                  <a:pt x="5349" y="3220"/>
                  <a:pt x="5440" y="3220"/>
                  <a:pt x="5532" y="3220"/>
                </a:cubicBezTo>
                <a:close/>
                <a:moveTo>
                  <a:pt x="9233" y="6786"/>
                </a:moveTo>
                <a:cubicBezTo>
                  <a:pt x="9103" y="6786"/>
                  <a:pt x="8978" y="6860"/>
                  <a:pt x="8944" y="6983"/>
                </a:cubicBezTo>
                <a:cubicBezTo>
                  <a:pt x="8868" y="7166"/>
                  <a:pt x="8944" y="7364"/>
                  <a:pt x="9112" y="7425"/>
                </a:cubicBezTo>
                <a:lnTo>
                  <a:pt x="10163" y="7882"/>
                </a:lnTo>
                <a:cubicBezTo>
                  <a:pt x="10194" y="7897"/>
                  <a:pt x="10255" y="7897"/>
                  <a:pt x="10285" y="7897"/>
                </a:cubicBezTo>
                <a:cubicBezTo>
                  <a:pt x="10422" y="7897"/>
                  <a:pt x="10544" y="7821"/>
                  <a:pt x="10590" y="7699"/>
                </a:cubicBezTo>
                <a:cubicBezTo>
                  <a:pt x="10697" y="7547"/>
                  <a:pt x="10590" y="7349"/>
                  <a:pt x="10422" y="7272"/>
                </a:cubicBezTo>
                <a:lnTo>
                  <a:pt x="9371" y="6815"/>
                </a:lnTo>
                <a:cubicBezTo>
                  <a:pt x="9327" y="6795"/>
                  <a:pt x="9279" y="6786"/>
                  <a:pt x="9233" y="6786"/>
                </a:cubicBezTo>
                <a:close/>
                <a:moveTo>
                  <a:pt x="5554" y="2530"/>
                </a:moveTo>
                <a:cubicBezTo>
                  <a:pt x="5441" y="2530"/>
                  <a:pt x="5326" y="2536"/>
                  <a:pt x="5212" y="2549"/>
                </a:cubicBezTo>
                <a:cubicBezTo>
                  <a:pt x="3566" y="2747"/>
                  <a:pt x="2408" y="4210"/>
                  <a:pt x="2576" y="5840"/>
                </a:cubicBezTo>
                <a:cubicBezTo>
                  <a:pt x="2667" y="6633"/>
                  <a:pt x="3048" y="7349"/>
                  <a:pt x="3688" y="7851"/>
                </a:cubicBezTo>
                <a:cubicBezTo>
                  <a:pt x="4206" y="8263"/>
                  <a:pt x="4861" y="8491"/>
                  <a:pt x="5532" y="8491"/>
                </a:cubicBezTo>
                <a:cubicBezTo>
                  <a:pt x="5638" y="8491"/>
                  <a:pt x="5760" y="8491"/>
                  <a:pt x="5867" y="8476"/>
                </a:cubicBezTo>
                <a:cubicBezTo>
                  <a:pt x="6659" y="8385"/>
                  <a:pt x="7375" y="7973"/>
                  <a:pt x="7878" y="7364"/>
                </a:cubicBezTo>
                <a:cubicBezTo>
                  <a:pt x="8365" y="6739"/>
                  <a:pt x="8594" y="5977"/>
                  <a:pt x="8503" y="5185"/>
                </a:cubicBezTo>
                <a:cubicBezTo>
                  <a:pt x="8411" y="4393"/>
                  <a:pt x="8030" y="3677"/>
                  <a:pt x="7390" y="3174"/>
                </a:cubicBezTo>
                <a:cubicBezTo>
                  <a:pt x="6856" y="2757"/>
                  <a:pt x="6222" y="2530"/>
                  <a:pt x="5554" y="2530"/>
                </a:cubicBezTo>
                <a:close/>
                <a:moveTo>
                  <a:pt x="2275" y="7582"/>
                </a:moveTo>
                <a:cubicBezTo>
                  <a:pt x="2205" y="7582"/>
                  <a:pt x="2138" y="7601"/>
                  <a:pt x="2088" y="7638"/>
                </a:cubicBezTo>
                <a:lnTo>
                  <a:pt x="1174" y="8324"/>
                </a:lnTo>
                <a:cubicBezTo>
                  <a:pt x="1022" y="8430"/>
                  <a:pt x="976" y="8644"/>
                  <a:pt x="1098" y="8796"/>
                </a:cubicBezTo>
                <a:cubicBezTo>
                  <a:pt x="1144" y="8887"/>
                  <a:pt x="1266" y="8933"/>
                  <a:pt x="1357" y="8933"/>
                </a:cubicBezTo>
                <a:cubicBezTo>
                  <a:pt x="1433" y="8933"/>
                  <a:pt x="1494" y="8918"/>
                  <a:pt x="1570" y="8872"/>
                </a:cubicBezTo>
                <a:lnTo>
                  <a:pt x="2484" y="8187"/>
                </a:lnTo>
                <a:cubicBezTo>
                  <a:pt x="2637" y="8080"/>
                  <a:pt x="2667" y="7867"/>
                  <a:pt x="2561" y="7714"/>
                </a:cubicBezTo>
                <a:cubicBezTo>
                  <a:pt x="2488" y="7624"/>
                  <a:pt x="2378" y="7582"/>
                  <a:pt x="2275" y="7582"/>
                </a:cubicBezTo>
                <a:close/>
                <a:moveTo>
                  <a:pt x="7941" y="8428"/>
                </a:moveTo>
                <a:cubicBezTo>
                  <a:pt x="7872" y="8428"/>
                  <a:pt x="7801" y="8449"/>
                  <a:pt x="7741" y="8491"/>
                </a:cubicBezTo>
                <a:cubicBezTo>
                  <a:pt x="7588" y="8613"/>
                  <a:pt x="7543" y="8811"/>
                  <a:pt x="7665" y="8964"/>
                </a:cubicBezTo>
                <a:lnTo>
                  <a:pt x="8350" y="9878"/>
                </a:lnTo>
                <a:cubicBezTo>
                  <a:pt x="8396" y="9984"/>
                  <a:pt x="8518" y="10015"/>
                  <a:pt x="8609" y="10015"/>
                </a:cubicBezTo>
                <a:cubicBezTo>
                  <a:pt x="8685" y="10015"/>
                  <a:pt x="8746" y="10000"/>
                  <a:pt x="8823" y="9954"/>
                </a:cubicBezTo>
                <a:cubicBezTo>
                  <a:pt x="8975" y="9847"/>
                  <a:pt x="9005" y="9634"/>
                  <a:pt x="8899" y="9482"/>
                </a:cubicBezTo>
                <a:lnTo>
                  <a:pt x="8213" y="8567"/>
                </a:lnTo>
                <a:cubicBezTo>
                  <a:pt x="8149" y="8476"/>
                  <a:pt x="8046" y="8428"/>
                  <a:pt x="7941" y="8428"/>
                </a:cubicBezTo>
                <a:close/>
                <a:moveTo>
                  <a:pt x="3900" y="8888"/>
                </a:moveTo>
                <a:cubicBezTo>
                  <a:pt x="3770" y="8888"/>
                  <a:pt x="3645" y="8962"/>
                  <a:pt x="3612" y="9086"/>
                </a:cubicBezTo>
                <a:lnTo>
                  <a:pt x="3155" y="10137"/>
                </a:lnTo>
                <a:cubicBezTo>
                  <a:pt x="3063" y="10304"/>
                  <a:pt x="3155" y="10518"/>
                  <a:pt x="3322" y="10563"/>
                </a:cubicBezTo>
                <a:cubicBezTo>
                  <a:pt x="3353" y="10594"/>
                  <a:pt x="3414" y="10594"/>
                  <a:pt x="3459" y="10594"/>
                </a:cubicBezTo>
                <a:cubicBezTo>
                  <a:pt x="3581" y="10594"/>
                  <a:pt x="3703" y="10518"/>
                  <a:pt x="3764" y="10381"/>
                </a:cubicBezTo>
                <a:lnTo>
                  <a:pt x="4221" y="9329"/>
                </a:lnTo>
                <a:cubicBezTo>
                  <a:pt x="4313" y="9177"/>
                  <a:pt x="4206" y="8994"/>
                  <a:pt x="4038" y="8918"/>
                </a:cubicBezTo>
                <a:cubicBezTo>
                  <a:pt x="3994" y="8898"/>
                  <a:pt x="3947" y="8888"/>
                  <a:pt x="3900" y="8888"/>
                </a:cubicBezTo>
                <a:close/>
                <a:moveTo>
                  <a:pt x="5973" y="9191"/>
                </a:moveTo>
                <a:cubicBezTo>
                  <a:pt x="5963" y="9191"/>
                  <a:pt x="5953" y="9191"/>
                  <a:pt x="5943" y="9192"/>
                </a:cubicBezTo>
                <a:cubicBezTo>
                  <a:pt x="5760" y="9223"/>
                  <a:pt x="5623" y="9390"/>
                  <a:pt x="5638" y="9573"/>
                </a:cubicBezTo>
                <a:lnTo>
                  <a:pt x="5775" y="10716"/>
                </a:lnTo>
                <a:cubicBezTo>
                  <a:pt x="5791" y="10883"/>
                  <a:pt x="5943" y="11020"/>
                  <a:pt x="6126" y="11020"/>
                </a:cubicBezTo>
                <a:lnTo>
                  <a:pt x="6156" y="11020"/>
                </a:lnTo>
                <a:cubicBezTo>
                  <a:pt x="6354" y="11005"/>
                  <a:pt x="6476" y="10838"/>
                  <a:pt x="6461" y="10640"/>
                </a:cubicBezTo>
                <a:lnTo>
                  <a:pt x="6324" y="9497"/>
                </a:lnTo>
                <a:cubicBezTo>
                  <a:pt x="6309" y="9323"/>
                  <a:pt x="6158" y="9191"/>
                  <a:pt x="5973" y="9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DB544-7B36-9690-22F5-CDB88CA74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8" t="11847" b="5955"/>
          <a:stretch/>
        </p:blipFill>
        <p:spPr>
          <a:xfrm>
            <a:off x="268917" y="962135"/>
            <a:ext cx="8606166" cy="160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64441E-880F-CC28-4E54-AC25E9C6D174}"/>
              </a:ext>
            </a:extLst>
          </p:cNvPr>
          <p:cNvSpPr txBox="1"/>
          <p:nvPr/>
        </p:nvSpPr>
        <p:spPr>
          <a:xfrm>
            <a:off x="8531700" y="4616691"/>
            <a:ext cx="3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32"/>
          <p:cNvGrpSpPr/>
          <p:nvPr/>
        </p:nvGrpSpPr>
        <p:grpSpPr>
          <a:xfrm>
            <a:off x="7421519" y="1215754"/>
            <a:ext cx="1308219" cy="1191327"/>
            <a:chOff x="6120293" y="888797"/>
            <a:chExt cx="1031312" cy="939236"/>
          </a:xfrm>
        </p:grpSpPr>
        <p:sp>
          <p:nvSpPr>
            <p:cNvPr id="591" name="Google Shape;591;p32"/>
            <p:cNvSpPr/>
            <p:nvPr/>
          </p:nvSpPr>
          <p:spPr>
            <a:xfrm>
              <a:off x="6120293" y="888797"/>
              <a:ext cx="1031312" cy="939236"/>
            </a:xfrm>
            <a:custGeom>
              <a:avLst/>
              <a:gdLst/>
              <a:ahLst/>
              <a:cxnLst/>
              <a:rect l="l" t="t" r="r" b="b"/>
              <a:pathLst>
                <a:path w="33703" h="30694" extrusionOk="0">
                  <a:moveTo>
                    <a:pt x="16850" y="1"/>
                  </a:moveTo>
                  <a:cubicBezTo>
                    <a:pt x="12921" y="1"/>
                    <a:pt x="8990" y="1498"/>
                    <a:pt x="5989" y="4492"/>
                  </a:cubicBezTo>
                  <a:cubicBezTo>
                    <a:pt x="1" y="10495"/>
                    <a:pt x="1" y="20215"/>
                    <a:pt x="5989" y="26203"/>
                  </a:cubicBezTo>
                  <a:cubicBezTo>
                    <a:pt x="8990" y="29197"/>
                    <a:pt x="12921" y="30694"/>
                    <a:pt x="16850" y="30694"/>
                  </a:cubicBezTo>
                  <a:cubicBezTo>
                    <a:pt x="20779" y="30694"/>
                    <a:pt x="24706" y="29197"/>
                    <a:pt x="27700" y="26203"/>
                  </a:cubicBezTo>
                  <a:cubicBezTo>
                    <a:pt x="33703" y="20215"/>
                    <a:pt x="33703" y="10495"/>
                    <a:pt x="27700" y="4492"/>
                  </a:cubicBezTo>
                  <a:cubicBezTo>
                    <a:pt x="24706" y="1498"/>
                    <a:pt x="20779" y="1"/>
                    <a:pt x="16850" y="1"/>
                  </a:cubicBezTo>
                  <a:close/>
                </a:path>
              </a:pathLst>
            </a:custGeom>
            <a:solidFill>
              <a:srgbClr val="FFF140">
                <a:alpha val="54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303526" y="1025762"/>
              <a:ext cx="665795" cy="665336"/>
            </a:xfrm>
            <a:custGeom>
              <a:avLst/>
              <a:gdLst/>
              <a:ahLst/>
              <a:cxnLst/>
              <a:rect l="l" t="t" r="r" b="b"/>
              <a:pathLst>
                <a:path w="21758" h="21743" extrusionOk="0">
                  <a:moveTo>
                    <a:pt x="10879" y="0"/>
                  </a:moveTo>
                  <a:cubicBezTo>
                    <a:pt x="4876" y="0"/>
                    <a:pt x="1" y="4876"/>
                    <a:pt x="1" y="10864"/>
                  </a:cubicBezTo>
                  <a:cubicBezTo>
                    <a:pt x="1" y="16867"/>
                    <a:pt x="4876" y="21742"/>
                    <a:pt x="10879" y="21742"/>
                  </a:cubicBezTo>
                  <a:cubicBezTo>
                    <a:pt x="16882" y="21742"/>
                    <a:pt x="21758" y="16867"/>
                    <a:pt x="21758" y="10864"/>
                  </a:cubicBezTo>
                  <a:cubicBezTo>
                    <a:pt x="21758" y="4846"/>
                    <a:pt x="16882" y="0"/>
                    <a:pt x="10879" y="0"/>
                  </a:cubicBezTo>
                  <a:close/>
                </a:path>
              </a:pathLst>
            </a:custGeom>
            <a:solidFill>
              <a:srgbClr val="FFFAD2">
                <a:alpha val="67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440584" y="1163309"/>
              <a:ext cx="390272" cy="390242"/>
            </a:xfrm>
            <a:custGeom>
              <a:avLst/>
              <a:gdLst/>
              <a:ahLst/>
              <a:cxnLst/>
              <a:rect l="l" t="t" r="r" b="b"/>
              <a:pathLst>
                <a:path w="12754" h="12753" extrusionOk="0">
                  <a:moveTo>
                    <a:pt x="6385" y="0"/>
                  </a:moveTo>
                  <a:cubicBezTo>
                    <a:pt x="2850" y="0"/>
                    <a:pt x="1" y="2849"/>
                    <a:pt x="1" y="6369"/>
                  </a:cubicBezTo>
                  <a:cubicBezTo>
                    <a:pt x="1" y="9903"/>
                    <a:pt x="2850" y="12753"/>
                    <a:pt x="6385" y="12753"/>
                  </a:cubicBezTo>
                  <a:cubicBezTo>
                    <a:pt x="9904" y="12753"/>
                    <a:pt x="12753" y="9903"/>
                    <a:pt x="12753" y="6369"/>
                  </a:cubicBezTo>
                  <a:cubicBezTo>
                    <a:pt x="12753" y="2849"/>
                    <a:pt x="9904" y="0"/>
                    <a:pt x="6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2"/>
          <p:cNvSpPr txBox="1">
            <a:spLocks noGrp="1"/>
          </p:cNvSpPr>
          <p:nvPr>
            <p:ph type="title"/>
          </p:nvPr>
        </p:nvSpPr>
        <p:spPr>
          <a:xfrm>
            <a:off x="618868" y="2573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Time Series Data Set Preparation</a:t>
            </a:r>
            <a:endParaRPr sz="2400"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body" idx="1"/>
          </p:nvPr>
        </p:nvSpPr>
        <p:spPr>
          <a:xfrm>
            <a:off x="443225" y="754743"/>
            <a:ext cx="7704000" cy="3435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1800" dirty="0"/>
              <a:t>Import data set to SAS.</a:t>
            </a:r>
          </a:p>
          <a:p>
            <a:pPr marL="285750" indent="-285750"/>
            <a:r>
              <a:rPr lang="en-IN" sz="1800" dirty="0"/>
              <a:t>AC_power as dependent </a:t>
            </a:r>
          </a:p>
          <a:p>
            <a:pPr marL="0" indent="0">
              <a:buNone/>
            </a:pPr>
            <a:r>
              <a:rPr lang="en-IN" sz="1800" dirty="0"/>
              <a:t>   variable.</a:t>
            </a:r>
          </a:p>
          <a:p>
            <a:pPr marL="0" indent="0">
              <a:buNone/>
            </a:pPr>
            <a:br>
              <a:rPr lang="en-IN" sz="1800" dirty="0"/>
            </a:br>
            <a:endParaRPr sz="1800" dirty="0"/>
          </a:p>
        </p:txBody>
      </p:sp>
      <p:sp>
        <p:nvSpPr>
          <p:cNvPr id="597" name="Google Shape;597;p32"/>
          <p:cNvSpPr txBox="1"/>
          <p:nvPr/>
        </p:nvSpPr>
        <p:spPr>
          <a:xfrm>
            <a:off x="481664" y="4262924"/>
            <a:ext cx="3852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chemeClr val="accent4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98" name="Google Shape;598;p32"/>
          <p:cNvSpPr txBox="1"/>
          <p:nvPr/>
        </p:nvSpPr>
        <p:spPr>
          <a:xfrm>
            <a:off x="4572000" y="4218225"/>
            <a:ext cx="3852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263620" y="4249974"/>
            <a:ext cx="338038" cy="337243"/>
          </a:xfrm>
          <a:custGeom>
            <a:avLst/>
            <a:gdLst/>
            <a:ahLst/>
            <a:cxnLst/>
            <a:rect l="l" t="t" r="r" b="b"/>
            <a:pathLst>
              <a:path w="11047" h="11021" extrusionOk="0">
                <a:moveTo>
                  <a:pt x="4973" y="1"/>
                </a:moveTo>
                <a:cubicBezTo>
                  <a:pt x="4956" y="1"/>
                  <a:pt x="4939" y="2"/>
                  <a:pt x="4922" y="5"/>
                </a:cubicBezTo>
                <a:cubicBezTo>
                  <a:pt x="4724" y="20"/>
                  <a:pt x="4587" y="188"/>
                  <a:pt x="4617" y="386"/>
                </a:cubicBezTo>
                <a:lnTo>
                  <a:pt x="4755" y="1529"/>
                </a:lnTo>
                <a:cubicBezTo>
                  <a:pt x="4770" y="1696"/>
                  <a:pt x="4922" y="1833"/>
                  <a:pt x="5090" y="1833"/>
                </a:cubicBezTo>
                <a:lnTo>
                  <a:pt x="5135" y="1833"/>
                </a:lnTo>
                <a:cubicBezTo>
                  <a:pt x="5318" y="1803"/>
                  <a:pt x="5455" y="1635"/>
                  <a:pt x="5440" y="1452"/>
                </a:cubicBezTo>
                <a:lnTo>
                  <a:pt x="5303" y="310"/>
                </a:lnTo>
                <a:cubicBezTo>
                  <a:pt x="5289" y="130"/>
                  <a:pt x="5138" y="1"/>
                  <a:pt x="4973" y="1"/>
                </a:cubicBezTo>
                <a:close/>
                <a:moveTo>
                  <a:pt x="7598" y="402"/>
                </a:moveTo>
                <a:cubicBezTo>
                  <a:pt x="7464" y="402"/>
                  <a:pt x="7344" y="479"/>
                  <a:pt x="7299" y="614"/>
                </a:cubicBezTo>
                <a:lnTo>
                  <a:pt x="6842" y="1650"/>
                </a:lnTo>
                <a:cubicBezTo>
                  <a:pt x="6766" y="1833"/>
                  <a:pt x="6842" y="2031"/>
                  <a:pt x="7009" y="2107"/>
                </a:cubicBezTo>
                <a:cubicBezTo>
                  <a:pt x="7055" y="2138"/>
                  <a:pt x="7116" y="2138"/>
                  <a:pt x="7147" y="2138"/>
                </a:cubicBezTo>
                <a:cubicBezTo>
                  <a:pt x="7284" y="2138"/>
                  <a:pt x="7390" y="2062"/>
                  <a:pt x="7451" y="1925"/>
                </a:cubicBezTo>
                <a:lnTo>
                  <a:pt x="7908" y="873"/>
                </a:lnTo>
                <a:cubicBezTo>
                  <a:pt x="7985" y="706"/>
                  <a:pt x="7908" y="492"/>
                  <a:pt x="7741" y="432"/>
                </a:cubicBezTo>
                <a:cubicBezTo>
                  <a:pt x="7693" y="412"/>
                  <a:pt x="7645" y="402"/>
                  <a:pt x="7598" y="402"/>
                </a:cubicBezTo>
                <a:close/>
                <a:moveTo>
                  <a:pt x="2446" y="996"/>
                </a:moveTo>
                <a:cubicBezTo>
                  <a:pt x="2376" y="996"/>
                  <a:pt x="2304" y="1021"/>
                  <a:pt x="2241" y="1071"/>
                </a:cubicBezTo>
                <a:cubicBezTo>
                  <a:pt x="2088" y="1178"/>
                  <a:pt x="2043" y="1391"/>
                  <a:pt x="2164" y="1544"/>
                </a:cubicBezTo>
                <a:lnTo>
                  <a:pt x="2850" y="2458"/>
                </a:lnTo>
                <a:cubicBezTo>
                  <a:pt x="2896" y="2549"/>
                  <a:pt x="3018" y="2595"/>
                  <a:pt x="3109" y="2595"/>
                </a:cubicBezTo>
                <a:cubicBezTo>
                  <a:pt x="3185" y="2595"/>
                  <a:pt x="3246" y="2565"/>
                  <a:pt x="3322" y="2534"/>
                </a:cubicBezTo>
                <a:cubicBezTo>
                  <a:pt x="3475" y="2412"/>
                  <a:pt x="3505" y="2214"/>
                  <a:pt x="3399" y="2047"/>
                </a:cubicBezTo>
                <a:lnTo>
                  <a:pt x="2713" y="1132"/>
                </a:lnTo>
                <a:cubicBezTo>
                  <a:pt x="2642" y="1044"/>
                  <a:pt x="2545" y="996"/>
                  <a:pt x="2446" y="996"/>
                </a:cubicBezTo>
                <a:close/>
                <a:moveTo>
                  <a:pt x="9705" y="2083"/>
                </a:moveTo>
                <a:cubicBezTo>
                  <a:pt x="9637" y="2083"/>
                  <a:pt x="9568" y="2105"/>
                  <a:pt x="9508" y="2153"/>
                </a:cubicBezTo>
                <a:lnTo>
                  <a:pt x="8594" y="2839"/>
                </a:lnTo>
                <a:cubicBezTo>
                  <a:pt x="8442" y="2945"/>
                  <a:pt x="8411" y="3159"/>
                  <a:pt x="8518" y="3311"/>
                </a:cubicBezTo>
                <a:cubicBezTo>
                  <a:pt x="8594" y="3387"/>
                  <a:pt x="8685" y="3448"/>
                  <a:pt x="8792" y="3448"/>
                </a:cubicBezTo>
                <a:cubicBezTo>
                  <a:pt x="8868" y="3448"/>
                  <a:pt x="8914" y="3433"/>
                  <a:pt x="8990" y="3387"/>
                </a:cubicBezTo>
                <a:lnTo>
                  <a:pt x="9904" y="2702"/>
                </a:lnTo>
                <a:cubicBezTo>
                  <a:pt x="10057" y="2595"/>
                  <a:pt x="10102" y="2382"/>
                  <a:pt x="9980" y="2229"/>
                </a:cubicBezTo>
                <a:cubicBezTo>
                  <a:pt x="9916" y="2137"/>
                  <a:pt x="9811" y="2083"/>
                  <a:pt x="9705" y="2083"/>
                </a:cubicBezTo>
                <a:close/>
                <a:moveTo>
                  <a:pt x="761" y="3099"/>
                </a:moveTo>
                <a:cubicBezTo>
                  <a:pt x="630" y="3099"/>
                  <a:pt x="503" y="3173"/>
                  <a:pt x="458" y="3296"/>
                </a:cubicBezTo>
                <a:cubicBezTo>
                  <a:pt x="382" y="3463"/>
                  <a:pt x="458" y="3677"/>
                  <a:pt x="641" y="3753"/>
                </a:cubicBezTo>
                <a:lnTo>
                  <a:pt x="1677" y="4210"/>
                </a:lnTo>
                <a:cubicBezTo>
                  <a:pt x="1723" y="4225"/>
                  <a:pt x="1784" y="4225"/>
                  <a:pt x="1814" y="4225"/>
                </a:cubicBezTo>
                <a:cubicBezTo>
                  <a:pt x="1951" y="4225"/>
                  <a:pt x="2058" y="4149"/>
                  <a:pt x="2119" y="4012"/>
                </a:cubicBezTo>
                <a:cubicBezTo>
                  <a:pt x="2195" y="3844"/>
                  <a:pt x="2119" y="3631"/>
                  <a:pt x="1951" y="3570"/>
                </a:cubicBezTo>
                <a:lnTo>
                  <a:pt x="900" y="3128"/>
                </a:lnTo>
                <a:cubicBezTo>
                  <a:pt x="856" y="3108"/>
                  <a:pt x="808" y="3099"/>
                  <a:pt x="761" y="3099"/>
                </a:cubicBezTo>
                <a:close/>
                <a:moveTo>
                  <a:pt x="10684" y="4590"/>
                </a:moveTo>
                <a:cubicBezTo>
                  <a:pt x="10673" y="4590"/>
                  <a:pt x="10662" y="4590"/>
                  <a:pt x="10651" y="4591"/>
                </a:cubicBezTo>
                <a:lnTo>
                  <a:pt x="9508" y="4713"/>
                </a:lnTo>
                <a:cubicBezTo>
                  <a:pt x="9325" y="4743"/>
                  <a:pt x="9188" y="4911"/>
                  <a:pt x="9203" y="5094"/>
                </a:cubicBezTo>
                <a:cubicBezTo>
                  <a:pt x="9219" y="5277"/>
                  <a:pt x="9371" y="5414"/>
                  <a:pt x="9554" y="5414"/>
                </a:cubicBezTo>
                <a:lnTo>
                  <a:pt x="9584" y="5414"/>
                </a:lnTo>
                <a:lnTo>
                  <a:pt x="10727" y="5277"/>
                </a:lnTo>
                <a:cubicBezTo>
                  <a:pt x="10925" y="5231"/>
                  <a:pt x="11047" y="5063"/>
                  <a:pt x="11032" y="4896"/>
                </a:cubicBezTo>
                <a:cubicBezTo>
                  <a:pt x="11017" y="4709"/>
                  <a:pt x="10867" y="4590"/>
                  <a:pt x="10684" y="4590"/>
                </a:cubicBezTo>
                <a:close/>
                <a:moveTo>
                  <a:pt x="1507" y="5611"/>
                </a:moveTo>
                <a:cubicBezTo>
                  <a:pt x="1497" y="5611"/>
                  <a:pt x="1488" y="5611"/>
                  <a:pt x="1479" y="5612"/>
                </a:cubicBezTo>
                <a:lnTo>
                  <a:pt x="336" y="5749"/>
                </a:lnTo>
                <a:cubicBezTo>
                  <a:pt x="138" y="5764"/>
                  <a:pt x="1" y="5947"/>
                  <a:pt x="31" y="6130"/>
                </a:cubicBezTo>
                <a:cubicBezTo>
                  <a:pt x="47" y="6297"/>
                  <a:pt x="199" y="6434"/>
                  <a:pt x="367" y="6434"/>
                </a:cubicBezTo>
                <a:lnTo>
                  <a:pt x="412" y="6434"/>
                </a:lnTo>
                <a:lnTo>
                  <a:pt x="1555" y="6297"/>
                </a:lnTo>
                <a:cubicBezTo>
                  <a:pt x="1738" y="6282"/>
                  <a:pt x="1875" y="6115"/>
                  <a:pt x="1860" y="5916"/>
                </a:cubicBezTo>
                <a:cubicBezTo>
                  <a:pt x="1831" y="5743"/>
                  <a:pt x="1678" y="5611"/>
                  <a:pt x="1507" y="5611"/>
                </a:cubicBezTo>
                <a:close/>
                <a:moveTo>
                  <a:pt x="5532" y="3220"/>
                </a:moveTo>
                <a:cubicBezTo>
                  <a:pt x="6050" y="3220"/>
                  <a:pt x="6537" y="3387"/>
                  <a:pt x="6964" y="3707"/>
                </a:cubicBezTo>
                <a:cubicBezTo>
                  <a:pt x="7436" y="4088"/>
                  <a:pt x="7741" y="4637"/>
                  <a:pt x="7817" y="5261"/>
                </a:cubicBezTo>
                <a:cubicBezTo>
                  <a:pt x="7954" y="6511"/>
                  <a:pt x="7055" y="7653"/>
                  <a:pt x="5791" y="7790"/>
                </a:cubicBezTo>
                <a:cubicBezTo>
                  <a:pt x="5694" y="7802"/>
                  <a:pt x="5598" y="7808"/>
                  <a:pt x="5503" y="7808"/>
                </a:cubicBezTo>
                <a:cubicBezTo>
                  <a:pt x="4992" y="7808"/>
                  <a:pt x="4497" y="7639"/>
                  <a:pt x="4099" y="7318"/>
                </a:cubicBezTo>
                <a:cubicBezTo>
                  <a:pt x="3627" y="6937"/>
                  <a:pt x="3322" y="6374"/>
                  <a:pt x="3246" y="5764"/>
                </a:cubicBezTo>
                <a:cubicBezTo>
                  <a:pt x="3109" y="4515"/>
                  <a:pt x="4008" y="3372"/>
                  <a:pt x="5257" y="3235"/>
                </a:cubicBezTo>
                <a:cubicBezTo>
                  <a:pt x="5349" y="3220"/>
                  <a:pt x="5440" y="3220"/>
                  <a:pt x="5532" y="3220"/>
                </a:cubicBezTo>
                <a:close/>
                <a:moveTo>
                  <a:pt x="9233" y="6786"/>
                </a:moveTo>
                <a:cubicBezTo>
                  <a:pt x="9103" y="6786"/>
                  <a:pt x="8978" y="6860"/>
                  <a:pt x="8944" y="6983"/>
                </a:cubicBezTo>
                <a:cubicBezTo>
                  <a:pt x="8868" y="7166"/>
                  <a:pt x="8944" y="7364"/>
                  <a:pt x="9112" y="7425"/>
                </a:cubicBezTo>
                <a:lnTo>
                  <a:pt x="10163" y="7882"/>
                </a:lnTo>
                <a:cubicBezTo>
                  <a:pt x="10194" y="7897"/>
                  <a:pt x="10255" y="7897"/>
                  <a:pt x="10285" y="7897"/>
                </a:cubicBezTo>
                <a:cubicBezTo>
                  <a:pt x="10422" y="7897"/>
                  <a:pt x="10544" y="7821"/>
                  <a:pt x="10590" y="7699"/>
                </a:cubicBezTo>
                <a:cubicBezTo>
                  <a:pt x="10697" y="7547"/>
                  <a:pt x="10590" y="7349"/>
                  <a:pt x="10422" y="7272"/>
                </a:cubicBezTo>
                <a:lnTo>
                  <a:pt x="9371" y="6815"/>
                </a:lnTo>
                <a:cubicBezTo>
                  <a:pt x="9327" y="6795"/>
                  <a:pt x="9279" y="6786"/>
                  <a:pt x="9233" y="6786"/>
                </a:cubicBezTo>
                <a:close/>
                <a:moveTo>
                  <a:pt x="5554" y="2530"/>
                </a:moveTo>
                <a:cubicBezTo>
                  <a:pt x="5441" y="2530"/>
                  <a:pt x="5326" y="2536"/>
                  <a:pt x="5212" y="2549"/>
                </a:cubicBezTo>
                <a:cubicBezTo>
                  <a:pt x="3566" y="2747"/>
                  <a:pt x="2408" y="4210"/>
                  <a:pt x="2576" y="5840"/>
                </a:cubicBezTo>
                <a:cubicBezTo>
                  <a:pt x="2667" y="6633"/>
                  <a:pt x="3048" y="7349"/>
                  <a:pt x="3688" y="7851"/>
                </a:cubicBezTo>
                <a:cubicBezTo>
                  <a:pt x="4206" y="8263"/>
                  <a:pt x="4861" y="8491"/>
                  <a:pt x="5532" y="8491"/>
                </a:cubicBezTo>
                <a:cubicBezTo>
                  <a:pt x="5638" y="8491"/>
                  <a:pt x="5760" y="8491"/>
                  <a:pt x="5867" y="8476"/>
                </a:cubicBezTo>
                <a:cubicBezTo>
                  <a:pt x="6659" y="8385"/>
                  <a:pt x="7375" y="7973"/>
                  <a:pt x="7878" y="7364"/>
                </a:cubicBezTo>
                <a:cubicBezTo>
                  <a:pt x="8365" y="6739"/>
                  <a:pt x="8594" y="5977"/>
                  <a:pt x="8503" y="5185"/>
                </a:cubicBezTo>
                <a:cubicBezTo>
                  <a:pt x="8411" y="4393"/>
                  <a:pt x="8030" y="3677"/>
                  <a:pt x="7390" y="3174"/>
                </a:cubicBezTo>
                <a:cubicBezTo>
                  <a:pt x="6856" y="2757"/>
                  <a:pt x="6222" y="2530"/>
                  <a:pt x="5554" y="2530"/>
                </a:cubicBezTo>
                <a:close/>
                <a:moveTo>
                  <a:pt x="2275" y="7582"/>
                </a:moveTo>
                <a:cubicBezTo>
                  <a:pt x="2205" y="7582"/>
                  <a:pt x="2138" y="7601"/>
                  <a:pt x="2088" y="7638"/>
                </a:cubicBezTo>
                <a:lnTo>
                  <a:pt x="1174" y="8324"/>
                </a:lnTo>
                <a:cubicBezTo>
                  <a:pt x="1022" y="8430"/>
                  <a:pt x="976" y="8644"/>
                  <a:pt x="1098" y="8796"/>
                </a:cubicBezTo>
                <a:cubicBezTo>
                  <a:pt x="1144" y="8887"/>
                  <a:pt x="1266" y="8933"/>
                  <a:pt x="1357" y="8933"/>
                </a:cubicBezTo>
                <a:cubicBezTo>
                  <a:pt x="1433" y="8933"/>
                  <a:pt x="1494" y="8918"/>
                  <a:pt x="1570" y="8872"/>
                </a:cubicBezTo>
                <a:lnTo>
                  <a:pt x="2484" y="8187"/>
                </a:lnTo>
                <a:cubicBezTo>
                  <a:pt x="2637" y="8080"/>
                  <a:pt x="2667" y="7867"/>
                  <a:pt x="2561" y="7714"/>
                </a:cubicBezTo>
                <a:cubicBezTo>
                  <a:pt x="2488" y="7624"/>
                  <a:pt x="2378" y="7582"/>
                  <a:pt x="2275" y="7582"/>
                </a:cubicBezTo>
                <a:close/>
                <a:moveTo>
                  <a:pt x="7941" y="8428"/>
                </a:moveTo>
                <a:cubicBezTo>
                  <a:pt x="7872" y="8428"/>
                  <a:pt x="7801" y="8449"/>
                  <a:pt x="7741" y="8491"/>
                </a:cubicBezTo>
                <a:cubicBezTo>
                  <a:pt x="7588" y="8613"/>
                  <a:pt x="7543" y="8811"/>
                  <a:pt x="7665" y="8964"/>
                </a:cubicBezTo>
                <a:lnTo>
                  <a:pt x="8350" y="9878"/>
                </a:lnTo>
                <a:cubicBezTo>
                  <a:pt x="8396" y="9984"/>
                  <a:pt x="8518" y="10015"/>
                  <a:pt x="8609" y="10015"/>
                </a:cubicBezTo>
                <a:cubicBezTo>
                  <a:pt x="8685" y="10015"/>
                  <a:pt x="8746" y="10000"/>
                  <a:pt x="8823" y="9954"/>
                </a:cubicBezTo>
                <a:cubicBezTo>
                  <a:pt x="8975" y="9847"/>
                  <a:pt x="9005" y="9634"/>
                  <a:pt x="8899" y="9482"/>
                </a:cubicBezTo>
                <a:lnTo>
                  <a:pt x="8213" y="8567"/>
                </a:lnTo>
                <a:cubicBezTo>
                  <a:pt x="8149" y="8476"/>
                  <a:pt x="8046" y="8428"/>
                  <a:pt x="7941" y="8428"/>
                </a:cubicBezTo>
                <a:close/>
                <a:moveTo>
                  <a:pt x="3900" y="8888"/>
                </a:moveTo>
                <a:cubicBezTo>
                  <a:pt x="3770" y="8888"/>
                  <a:pt x="3645" y="8962"/>
                  <a:pt x="3612" y="9086"/>
                </a:cubicBezTo>
                <a:lnTo>
                  <a:pt x="3155" y="10137"/>
                </a:lnTo>
                <a:cubicBezTo>
                  <a:pt x="3063" y="10304"/>
                  <a:pt x="3155" y="10518"/>
                  <a:pt x="3322" y="10563"/>
                </a:cubicBezTo>
                <a:cubicBezTo>
                  <a:pt x="3353" y="10594"/>
                  <a:pt x="3414" y="10594"/>
                  <a:pt x="3459" y="10594"/>
                </a:cubicBezTo>
                <a:cubicBezTo>
                  <a:pt x="3581" y="10594"/>
                  <a:pt x="3703" y="10518"/>
                  <a:pt x="3764" y="10381"/>
                </a:cubicBezTo>
                <a:lnTo>
                  <a:pt x="4221" y="9329"/>
                </a:lnTo>
                <a:cubicBezTo>
                  <a:pt x="4313" y="9177"/>
                  <a:pt x="4206" y="8994"/>
                  <a:pt x="4038" y="8918"/>
                </a:cubicBezTo>
                <a:cubicBezTo>
                  <a:pt x="3994" y="8898"/>
                  <a:pt x="3947" y="8888"/>
                  <a:pt x="3900" y="8888"/>
                </a:cubicBezTo>
                <a:close/>
                <a:moveTo>
                  <a:pt x="5973" y="9191"/>
                </a:moveTo>
                <a:cubicBezTo>
                  <a:pt x="5963" y="9191"/>
                  <a:pt x="5953" y="9191"/>
                  <a:pt x="5943" y="9192"/>
                </a:cubicBezTo>
                <a:cubicBezTo>
                  <a:pt x="5760" y="9223"/>
                  <a:pt x="5623" y="9390"/>
                  <a:pt x="5638" y="9573"/>
                </a:cubicBezTo>
                <a:lnTo>
                  <a:pt x="5775" y="10716"/>
                </a:lnTo>
                <a:cubicBezTo>
                  <a:pt x="5791" y="10883"/>
                  <a:pt x="5943" y="11020"/>
                  <a:pt x="6126" y="11020"/>
                </a:cubicBezTo>
                <a:lnTo>
                  <a:pt x="6156" y="11020"/>
                </a:lnTo>
                <a:cubicBezTo>
                  <a:pt x="6354" y="11005"/>
                  <a:pt x="6476" y="10838"/>
                  <a:pt x="6461" y="10640"/>
                </a:cubicBezTo>
                <a:lnTo>
                  <a:pt x="6324" y="9497"/>
                </a:lnTo>
                <a:cubicBezTo>
                  <a:pt x="6309" y="9323"/>
                  <a:pt x="6158" y="9191"/>
                  <a:pt x="5973" y="9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DB9D6-545C-D4EC-0584-69916AC7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28" y="830074"/>
            <a:ext cx="4602518" cy="3546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06AE3C-C9E6-BCC1-9912-9656B51AB9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0"/>
          <a:stretch/>
        </p:blipFill>
        <p:spPr>
          <a:xfrm>
            <a:off x="803162" y="1678879"/>
            <a:ext cx="3018320" cy="3207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148C15-69DC-7D12-E5E0-8A382B0871D5}"/>
              </a:ext>
            </a:extLst>
          </p:cNvPr>
          <p:cNvSpPr txBox="1"/>
          <p:nvPr/>
        </p:nvSpPr>
        <p:spPr>
          <a:xfrm>
            <a:off x="8531700" y="4616691"/>
            <a:ext cx="3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26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32"/>
          <p:cNvGrpSpPr/>
          <p:nvPr/>
        </p:nvGrpSpPr>
        <p:grpSpPr>
          <a:xfrm>
            <a:off x="7249425" y="307224"/>
            <a:ext cx="1308219" cy="1191327"/>
            <a:chOff x="6120293" y="888797"/>
            <a:chExt cx="1031312" cy="939236"/>
          </a:xfrm>
        </p:grpSpPr>
        <p:sp>
          <p:nvSpPr>
            <p:cNvPr id="591" name="Google Shape;591;p32"/>
            <p:cNvSpPr/>
            <p:nvPr/>
          </p:nvSpPr>
          <p:spPr>
            <a:xfrm>
              <a:off x="6120293" y="888797"/>
              <a:ext cx="1031312" cy="939236"/>
            </a:xfrm>
            <a:custGeom>
              <a:avLst/>
              <a:gdLst/>
              <a:ahLst/>
              <a:cxnLst/>
              <a:rect l="l" t="t" r="r" b="b"/>
              <a:pathLst>
                <a:path w="33703" h="30694" extrusionOk="0">
                  <a:moveTo>
                    <a:pt x="16850" y="1"/>
                  </a:moveTo>
                  <a:cubicBezTo>
                    <a:pt x="12921" y="1"/>
                    <a:pt x="8990" y="1498"/>
                    <a:pt x="5989" y="4492"/>
                  </a:cubicBezTo>
                  <a:cubicBezTo>
                    <a:pt x="1" y="10495"/>
                    <a:pt x="1" y="20215"/>
                    <a:pt x="5989" y="26203"/>
                  </a:cubicBezTo>
                  <a:cubicBezTo>
                    <a:pt x="8990" y="29197"/>
                    <a:pt x="12921" y="30694"/>
                    <a:pt x="16850" y="30694"/>
                  </a:cubicBezTo>
                  <a:cubicBezTo>
                    <a:pt x="20779" y="30694"/>
                    <a:pt x="24706" y="29197"/>
                    <a:pt x="27700" y="26203"/>
                  </a:cubicBezTo>
                  <a:cubicBezTo>
                    <a:pt x="33703" y="20215"/>
                    <a:pt x="33703" y="10495"/>
                    <a:pt x="27700" y="4492"/>
                  </a:cubicBezTo>
                  <a:cubicBezTo>
                    <a:pt x="24706" y="1498"/>
                    <a:pt x="20779" y="1"/>
                    <a:pt x="16850" y="1"/>
                  </a:cubicBezTo>
                  <a:close/>
                </a:path>
              </a:pathLst>
            </a:custGeom>
            <a:solidFill>
              <a:srgbClr val="FFF140">
                <a:alpha val="54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303526" y="1025762"/>
              <a:ext cx="665795" cy="665336"/>
            </a:xfrm>
            <a:custGeom>
              <a:avLst/>
              <a:gdLst/>
              <a:ahLst/>
              <a:cxnLst/>
              <a:rect l="l" t="t" r="r" b="b"/>
              <a:pathLst>
                <a:path w="21758" h="21743" extrusionOk="0">
                  <a:moveTo>
                    <a:pt x="10879" y="0"/>
                  </a:moveTo>
                  <a:cubicBezTo>
                    <a:pt x="4876" y="0"/>
                    <a:pt x="1" y="4876"/>
                    <a:pt x="1" y="10864"/>
                  </a:cubicBezTo>
                  <a:cubicBezTo>
                    <a:pt x="1" y="16867"/>
                    <a:pt x="4876" y="21742"/>
                    <a:pt x="10879" y="21742"/>
                  </a:cubicBezTo>
                  <a:cubicBezTo>
                    <a:pt x="16882" y="21742"/>
                    <a:pt x="21758" y="16867"/>
                    <a:pt x="21758" y="10864"/>
                  </a:cubicBezTo>
                  <a:cubicBezTo>
                    <a:pt x="21758" y="4846"/>
                    <a:pt x="16882" y="0"/>
                    <a:pt x="10879" y="0"/>
                  </a:cubicBezTo>
                  <a:close/>
                </a:path>
              </a:pathLst>
            </a:custGeom>
            <a:solidFill>
              <a:srgbClr val="FFFAD2">
                <a:alpha val="67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440584" y="1163309"/>
              <a:ext cx="390272" cy="390242"/>
            </a:xfrm>
            <a:custGeom>
              <a:avLst/>
              <a:gdLst/>
              <a:ahLst/>
              <a:cxnLst/>
              <a:rect l="l" t="t" r="r" b="b"/>
              <a:pathLst>
                <a:path w="12754" h="12753" extrusionOk="0">
                  <a:moveTo>
                    <a:pt x="6385" y="0"/>
                  </a:moveTo>
                  <a:cubicBezTo>
                    <a:pt x="2850" y="0"/>
                    <a:pt x="1" y="2849"/>
                    <a:pt x="1" y="6369"/>
                  </a:cubicBezTo>
                  <a:cubicBezTo>
                    <a:pt x="1" y="9903"/>
                    <a:pt x="2850" y="12753"/>
                    <a:pt x="6385" y="12753"/>
                  </a:cubicBezTo>
                  <a:cubicBezTo>
                    <a:pt x="9904" y="12753"/>
                    <a:pt x="12753" y="9903"/>
                    <a:pt x="12753" y="6369"/>
                  </a:cubicBezTo>
                  <a:cubicBezTo>
                    <a:pt x="12753" y="2849"/>
                    <a:pt x="9904" y="0"/>
                    <a:pt x="6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2"/>
          <p:cNvSpPr txBox="1">
            <a:spLocks noGrp="1"/>
          </p:cNvSpPr>
          <p:nvPr>
            <p:ph type="title"/>
          </p:nvPr>
        </p:nvSpPr>
        <p:spPr>
          <a:xfrm>
            <a:off x="618868" y="2961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Time Series Exploration</a:t>
            </a:r>
            <a:endParaRPr sz="2400"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body" idx="1"/>
          </p:nvPr>
        </p:nvSpPr>
        <p:spPr>
          <a:xfrm>
            <a:off x="544210" y="1152007"/>
            <a:ext cx="7704000" cy="3435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br>
              <a:rPr lang="en-IN" sz="1800" dirty="0"/>
            </a:br>
            <a:endParaRPr sz="1800" dirty="0"/>
          </a:p>
        </p:txBody>
      </p:sp>
      <p:sp>
        <p:nvSpPr>
          <p:cNvPr id="597" name="Google Shape;597;p32"/>
          <p:cNvSpPr txBox="1"/>
          <p:nvPr/>
        </p:nvSpPr>
        <p:spPr>
          <a:xfrm>
            <a:off x="458149" y="3655989"/>
            <a:ext cx="7548251" cy="119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Lexend Deca"/>
                <a:ea typeface="Lexend Deca"/>
                <a:cs typeface="Lexend Deca"/>
                <a:sym typeface="Lexend Deca"/>
              </a:rPr>
              <a:t>  Graphs show strong seasonality of AC_power.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Lexend Deca"/>
                <a:ea typeface="Lexend Deca"/>
                <a:cs typeface="Lexend Deca"/>
                <a:sym typeface="Lexend Deca"/>
              </a:rPr>
              <a:t>  Cross correlation : these variables needs be pre whitened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Lexend Deca"/>
                <a:ea typeface="Lexend Deca"/>
                <a:cs typeface="Lexend Deca"/>
                <a:sym typeface="Lexend Deca"/>
              </a:rPr>
              <a:t>  The time series (ac power) fails the unit root test, therefore its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Lexend Deca"/>
                <a:ea typeface="Lexend Deca"/>
                <a:cs typeface="Lexend Deca"/>
                <a:sym typeface="Lexend Deca"/>
              </a:rPr>
              <a:t>       stationary.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0189A-1215-537F-B701-5CB3F638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62" y="888816"/>
            <a:ext cx="3743661" cy="2794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6E2F39-4275-1122-BF2D-9827854FC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88816"/>
            <a:ext cx="3953132" cy="2840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361667-85FB-C2AC-FFEE-4BFC5C643A57}"/>
              </a:ext>
            </a:extLst>
          </p:cNvPr>
          <p:cNvSpPr txBox="1"/>
          <p:nvPr/>
        </p:nvSpPr>
        <p:spPr>
          <a:xfrm>
            <a:off x="8531700" y="4616691"/>
            <a:ext cx="3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09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title"/>
          </p:nvPr>
        </p:nvSpPr>
        <p:spPr>
          <a:xfrm>
            <a:off x="618868" y="2758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 whitening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528DD-28AA-D149-A37E-024CF266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69" y="745237"/>
            <a:ext cx="2741331" cy="2062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7CF30-C4F6-E607-95E6-3DA3B286F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01" y="745237"/>
            <a:ext cx="2728783" cy="2062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3E7BE-7DF0-708D-C6B6-539B8E0D6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268" y="2850308"/>
            <a:ext cx="2741332" cy="208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7477C-9217-70F2-0D12-58FAAE87E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452" y="2872441"/>
            <a:ext cx="2741332" cy="206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38850-A0F4-AFE4-85FC-FDE8BD3CDB45}"/>
              </a:ext>
            </a:extLst>
          </p:cNvPr>
          <p:cNvSpPr txBox="1"/>
          <p:nvPr/>
        </p:nvSpPr>
        <p:spPr>
          <a:xfrm>
            <a:off x="8531700" y="4616691"/>
            <a:ext cx="3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25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title"/>
          </p:nvPr>
        </p:nvSpPr>
        <p:spPr>
          <a:xfrm>
            <a:off x="618868" y="2758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 whitening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C6C42-EF91-3FAA-C0EC-254E7133A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68" y="712837"/>
            <a:ext cx="2723215" cy="2062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4E439-D449-6400-197D-39D06F885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485" y="777637"/>
            <a:ext cx="2768299" cy="2062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F0C9F-1E74-C74A-682A-2915141E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268" y="2926974"/>
            <a:ext cx="2694270" cy="2061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377AF2-1455-6C23-9B49-DDFF1DEF5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868" y="2988528"/>
            <a:ext cx="2585548" cy="19381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148127-9E06-BD62-E714-A84C58A76B59}"/>
              </a:ext>
            </a:extLst>
          </p:cNvPr>
          <p:cNvSpPr txBox="1"/>
          <p:nvPr/>
        </p:nvSpPr>
        <p:spPr>
          <a:xfrm>
            <a:off x="8531700" y="4616691"/>
            <a:ext cx="3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12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title"/>
          </p:nvPr>
        </p:nvSpPr>
        <p:spPr>
          <a:xfrm>
            <a:off x="618868" y="2531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Comparison of models</a:t>
            </a:r>
            <a:endParaRPr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50804-288C-FD3A-2E6B-CF0052C62DAC}"/>
              </a:ext>
            </a:extLst>
          </p:cNvPr>
          <p:cNvSpPr txBox="1"/>
          <p:nvPr/>
        </p:nvSpPr>
        <p:spPr>
          <a:xfrm>
            <a:off x="538480" y="2891201"/>
            <a:ext cx="7315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exend Deca" panose="020B0604020202020204" charset="0"/>
              </a:rPr>
              <a:t>We notice a very slight difference in the error metrics within these models, but the best one being ARIMAX (p=9,d=0,q=3 ; P=0,D=1,Q=0).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exend Deca" panose="020B0604020202020204" charset="0"/>
              </a:rPr>
              <a:t> We got best AIC and SBC at model ARIMAX (8,0,3 ;0,1,0).Since the MAPE values are only slightly different, we confirm that the best fit model is at ARIMAX (p=8,d=0,q=3 ; P=0,D=1,Q=0).</a:t>
            </a:r>
            <a:endParaRPr lang="en-IN" sz="1800" dirty="0">
              <a:latin typeface="Lexend Deca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20904-C295-FD5E-462A-5691F59D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8" y="923925"/>
            <a:ext cx="6257925" cy="1647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A38206-8116-4B45-9C5D-0ECE7C73914A}"/>
              </a:ext>
            </a:extLst>
          </p:cNvPr>
          <p:cNvSpPr txBox="1"/>
          <p:nvPr/>
        </p:nvSpPr>
        <p:spPr>
          <a:xfrm>
            <a:off x="8531700" y="4616691"/>
            <a:ext cx="3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39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44BF57-5622-764A-D201-F9B722B7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15" y="192260"/>
            <a:ext cx="4960434" cy="2229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FC3BF-9412-DFFE-992D-2DC9CE10C2FF}"/>
              </a:ext>
            </a:extLst>
          </p:cNvPr>
          <p:cNvSpPr txBox="1"/>
          <p:nvPr/>
        </p:nvSpPr>
        <p:spPr>
          <a:xfrm>
            <a:off x="306593" y="1019491"/>
            <a:ext cx="37705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Lexend Deca" panose="020B0604020202020204" charset="0"/>
              </a:rPr>
              <a:t>We chose the independent variables as: </a:t>
            </a:r>
          </a:p>
          <a:p>
            <a:r>
              <a:rPr lang="en-IN" sz="1800" dirty="0">
                <a:latin typeface="Lexend Deca" panose="020B0604020202020204" charset="0"/>
              </a:rPr>
              <a:t>     1)Ambient temperature,</a:t>
            </a:r>
          </a:p>
          <a:p>
            <a:r>
              <a:rPr lang="en-IN" sz="1800" dirty="0">
                <a:latin typeface="Lexend Deca" panose="020B0604020202020204" charset="0"/>
              </a:rPr>
              <a:t>     2) Module temperature</a:t>
            </a:r>
          </a:p>
          <a:p>
            <a:r>
              <a:rPr lang="en-IN" sz="1800" dirty="0">
                <a:latin typeface="Lexend Deca" panose="020B0604020202020204" charset="0"/>
              </a:rPr>
              <a:t>     3)IR-radiation</a:t>
            </a:r>
          </a:p>
          <a:p>
            <a:r>
              <a:rPr lang="en-IN" sz="1800" dirty="0">
                <a:latin typeface="Lexend Deca" panose="020B0604020202020204" charset="0"/>
              </a:rPr>
              <a:t>     4) Humidity </a:t>
            </a:r>
          </a:p>
          <a:p>
            <a:r>
              <a:rPr lang="en-IN" sz="1800" dirty="0">
                <a:latin typeface="Lexend Deca" panose="020B0604020202020204" charset="0"/>
              </a:rPr>
              <a:t>     5)Wind speed.</a:t>
            </a:r>
          </a:p>
          <a:p>
            <a:endParaRPr lang="en-IN" sz="1800" dirty="0">
              <a:latin typeface="Lexend Dec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Lexend Deca" panose="020B0604020202020204" charset="0"/>
              </a:rPr>
              <a:t>Passes the white noise test.</a:t>
            </a:r>
          </a:p>
          <a:p>
            <a:endParaRPr lang="en-IN" sz="1800" dirty="0">
              <a:latin typeface="Lexend Dec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Lexend Deca" panose="020B0604020202020204" charset="0"/>
              </a:rPr>
              <a:t>No significant peaks in ACF, PACF and IACF.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Lexend Dec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Lexend Deca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5B1A3-91FB-711A-3D22-8408D8853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814" y="2374962"/>
            <a:ext cx="4960434" cy="2562475"/>
          </a:xfrm>
          <a:prstGeom prst="rect">
            <a:avLst/>
          </a:prstGeom>
        </p:spPr>
      </p:pic>
      <p:sp>
        <p:nvSpPr>
          <p:cNvPr id="6" name="Google Shape;594;p32">
            <a:extLst>
              <a:ext uri="{FF2B5EF4-FFF2-40B4-BE49-F238E27FC236}">
                <a16:creationId xmlns:a16="http://schemas.microsoft.com/office/drawing/2014/main" id="{60D6E6B1-27E4-CE8C-7ED0-50C7937A2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8868" y="2531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Best Model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75743-E1F5-4096-F7B1-51E78CDB970A}"/>
              </a:ext>
            </a:extLst>
          </p:cNvPr>
          <p:cNvSpPr txBox="1"/>
          <p:nvPr/>
        </p:nvSpPr>
        <p:spPr>
          <a:xfrm>
            <a:off x="8531700" y="4616691"/>
            <a:ext cx="3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38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title"/>
          </p:nvPr>
        </p:nvSpPr>
        <p:spPr>
          <a:xfrm>
            <a:off x="618868" y="2531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Best Model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939A4-8703-85B4-3B8C-83F2E3F0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74" y="231639"/>
            <a:ext cx="6253787" cy="1711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99E307-1D14-BD12-5786-9AD5265616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4" r="4899"/>
          <a:stretch/>
        </p:blipFill>
        <p:spPr>
          <a:xfrm>
            <a:off x="225722" y="2106613"/>
            <a:ext cx="2151529" cy="1901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10AED7-D0BE-7EA4-8376-7F2037265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251" y="2124637"/>
            <a:ext cx="2340786" cy="28732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D9002D-8DFF-23A7-03F6-71B1E2AC52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89" r="11176"/>
          <a:stretch/>
        </p:blipFill>
        <p:spPr>
          <a:xfrm>
            <a:off x="4592347" y="2106613"/>
            <a:ext cx="2283639" cy="2270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3A51B-7E10-90EE-5B18-85888EA53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006" y="2065492"/>
            <a:ext cx="2010055" cy="22701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51147-22A8-EAEE-CD68-8591CB6F117B}"/>
              </a:ext>
            </a:extLst>
          </p:cNvPr>
          <p:cNvSpPr txBox="1"/>
          <p:nvPr/>
        </p:nvSpPr>
        <p:spPr>
          <a:xfrm>
            <a:off x="8531700" y="4616691"/>
            <a:ext cx="3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363401"/>
      </p:ext>
    </p:extLst>
  </p:cSld>
  <p:clrMapOvr>
    <a:masterClrMapping/>
  </p:clrMapOvr>
</p:sld>
</file>

<file path=ppt/theme/theme1.xml><?xml version="1.0" encoding="utf-8"?>
<a:theme xmlns:a="http://schemas.openxmlformats.org/drawingml/2006/main" name="Solar Power Meeting by Slidesgo">
  <a:themeElements>
    <a:clrScheme name="Simple Light">
      <a:dk1>
        <a:srgbClr val="0E101C"/>
      </a:dk1>
      <a:lt1>
        <a:srgbClr val="FFFADF"/>
      </a:lt1>
      <a:dk2>
        <a:srgbClr val="D0D861"/>
      </a:dk2>
      <a:lt2>
        <a:srgbClr val="A3B700"/>
      </a:lt2>
      <a:accent1>
        <a:srgbClr val="FFF140"/>
      </a:accent1>
      <a:accent2>
        <a:srgbClr val="A9DCFF"/>
      </a:accent2>
      <a:accent3>
        <a:srgbClr val="8E88FF"/>
      </a:accent3>
      <a:accent4>
        <a:srgbClr val="034381"/>
      </a:accent4>
      <a:accent5>
        <a:srgbClr val="4E4E50"/>
      </a:accent5>
      <a:accent6>
        <a:srgbClr val="FFFFFF"/>
      </a:accent6>
      <a:hlink>
        <a:srgbClr val="0E10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369</Words>
  <Application>Microsoft Office PowerPoint</Application>
  <PresentationFormat>On-screen Show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Epilogue</vt:lpstr>
      <vt:lpstr>Lexend Deca</vt:lpstr>
      <vt:lpstr>Nunito Light</vt:lpstr>
      <vt:lpstr>Solar Power Meeting by Slidesgo</vt:lpstr>
      <vt:lpstr>Solar power generation forecasting</vt:lpstr>
      <vt:lpstr>Data Extraction and Refinement</vt:lpstr>
      <vt:lpstr>Time Series Data Set Preparation</vt:lpstr>
      <vt:lpstr>Time Series Exploration</vt:lpstr>
      <vt:lpstr>Pre whitening</vt:lpstr>
      <vt:lpstr>Pre whitening</vt:lpstr>
      <vt:lpstr>Comparison of models</vt:lpstr>
      <vt:lpstr>Best Model</vt:lpstr>
      <vt:lpstr>Best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generation forecasting</dc:title>
  <dc:creator>pavani pratyusha</dc:creator>
  <cp:lastModifiedBy>Srihari Madhavan</cp:lastModifiedBy>
  <cp:revision>13</cp:revision>
  <dcterms:modified xsi:type="dcterms:W3CDTF">2023-10-10T17:48:46Z</dcterms:modified>
</cp:coreProperties>
</file>