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7" r:id="rId3"/>
    <p:sldId id="3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35FD-7D5F-4006-8BF6-F92D5EAA1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6353D-E31C-4051-BCF7-86CA15B45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A1852-29C0-470B-A863-B0BB8BE4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B78-691B-4E66-9C60-A744B1BA0A79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DCA6A-0807-4D34-B80D-742E3DDA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1021E-1EDA-49FF-A118-D278CF33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93-C09B-46FA-8CA9-A9A899FB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8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906E-EB44-4C21-9068-2478D0B3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2906E-45DB-4D44-B9D7-375EC5569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71DB9-C550-42E5-B771-54F703B7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B78-691B-4E66-9C60-A744B1BA0A79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E1B15-B711-47C8-8D51-0D25B31B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E192-D69C-4714-8DF9-656AD5B4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93-C09B-46FA-8CA9-A9A899FB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9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E7B8A-366F-4697-AE45-E262E466E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CCE37-E908-4C15-A659-FF0709867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014E-0B15-4FD1-B58C-1C5E77B1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B78-691B-4E66-9C60-A744B1BA0A79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399C-D0A2-4FAF-A306-6AD926C4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1095E-9734-4663-BFA4-DC000C7E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93-C09B-46FA-8CA9-A9A899FB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446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5400" y="1325563"/>
            <a:ext cx="10566400" cy="4845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33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9808-22C2-4AF0-BADF-ABC06431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EB40-DB0D-4416-B3D6-E0247C5C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12CD-EDE1-46EB-B02B-994295EB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B78-691B-4E66-9C60-A744B1BA0A79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8953-5FD6-4F3F-92BB-F4406E88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D7A1-A8CE-42AB-A7CB-95C74AE5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93-C09B-46FA-8CA9-A9A899FB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01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1D4C-D96A-4401-8FE6-6EFF0E66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BE37-B489-41A6-87C8-91651C06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8BB0-33A8-4F0F-85C8-662BD198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B78-691B-4E66-9C60-A744B1BA0A79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C273A-5FCA-4AE8-BCE8-898D2B2B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32346-3892-4B00-96DE-64F2FDB1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93-C09B-46FA-8CA9-A9A899FB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1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A475-F713-4654-A117-A165D397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9885-CD9E-4D2E-86AF-96FD5CE03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50F75-93F8-4748-8417-D886A8F49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3D7C-0E7C-4977-9A5B-3E9423C1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B78-691B-4E66-9C60-A744B1BA0A79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22177-D2D3-4830-8E2D-0E4F7EF2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4808-2C8C-45BA-A36C-1A239340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93-C09B-46FA-8CA9-A9A899FB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21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D980-6D11-4D1A-BDE2-FBBEDB3A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6F466-2F32-426D-A8F9-ECBBAF7F5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6CCC4-9974-4B55-A8DB-637D4325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ED063-7523-4EFA-B2FC-1137BF53C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022C4-2046-4189-95CB-D52328120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A26C9-C30C-4052-BBF6-91DAE930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B78-691B-4E66-9C60-A744B1BA0A79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12C37-C4D7-45D5-A83B-AA6422F5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72967-AEBA-4EAF-8DF3-5F9BFC32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93-C09B-46FA-8CA9-A9A899FB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9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6496-1DE2-4B3F-AC55-4E29A000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A52F9-ED81-482D-9A96-6D4D8AA1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B78-691B-4E66-9C60-A744B1BA0A79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4B295-EB58-4B53-8EB9-5A3CADE0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044EF-EAD8-41CD-B516-4643A75F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93-C09B-46FA-8CA9-A9A899FB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0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8C40D-4C7F-4D88-BF99-74FDB450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B78-691B-4E66-9C60-A744B1BA0A79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08545-F6FF-4E77-8731-E3FEE28D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E9C6F-B1AA-4A41-BDED-349A41BB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93-C09B-46FA-8CA9-A9A899FB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06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41A9-72C0-4CB6-8CBE-E07226A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7966-2C0B-4EAF-A4A7-4BD55BAC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DC801-D873-494C-83FD-B2C77E1C0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2CC3F-A2B8-4042-A7EE-1E2C54D9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B78-691B-4E66-9C60-A744B1BA0A79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F713-2C3B-46FF-8A91-6FA1EEF4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BD6AC-FC2C-4D81-B0E7-E03D2B1B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93-C09B-46FA-8CA9-A9A899FB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1CCD-200B-481D-9DC0-28B8E4FB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6412D-B707-4F29-B4DF-CBB7800AC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3F562-37B9-4A75-A752-9B3F2F6C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F3FF9-F054-4ECC-8F92-DD56184A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6B78-691B-4E66-9C60-A744B1BA0A79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CD7A3-A12E-461D-8ACA-0B2D5677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C1D9F-904D-4253-8D89-C9651DE0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D993-C09B-46FA-8CA9-A9A899FB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1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CA23F-ADF4-45FE-A00A-C2B966E2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8EE2E-B82B-4342-89D9-487B2F88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5B59-4AD5-4380-9823-6B36C5137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26B78-691B-4E66-9C60-A744B1BA0A79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0B02-57DA-401B-80D2-185F089F4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28376-4E86-49C2-8B4C-9E51F48BA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FD993-C09B-46FA-8CA9-A9A899FB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85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Checks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36045"/>
              </p:ext>
            </p:extLst>
          </p:nvPr>
        </p:nvGraphicFramePr>
        <p:xfrm>
          <a:off x="838200" y="1460557"/>
          <a:ext cx="8854958" cy="5392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0177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946">
                <a:tc rowSpan="8"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9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1)Status can be either Active or Revoked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42610"/>
                  </a:ext>
                </a:extLst>
              </a:tr>
              <a:tr h="4546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 Can be Parking User, Parking Manager,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50808"/>
                  </a:ext>
                </a:extLst>
              </a:tr>
              <a:tr h="4546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UTA ID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801060"/>
                  </a:ext>
                </a:extLst>
              </a:tr>
              <a:tr h="6494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Number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4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ID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34250"/>
                  </a:ext>
                </a:extLst>
              </a:tr>
              <a:tr h="6494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License Plate Number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4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70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5392"/>
            <a:ext cx="10515600" cy="1325563"/>
          </a:xfrm>
        </p:spPr>
        <p:txBody>
          <a:bodyPr/>
          <a:lstStyle/>
          <a:p>
            <a:r>
              <a:rPr lang="en-US" dirty="0"/>
              <a:t>Rule Checks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0893"/>
              </p:ext>
            </p:extLst>
          </p:nvPr>
        </p:nvGraphicFramePr>
        <p:xfrm>
          <a:off x="838200" y="1033447"/>
          <a:ext cx="8854960" cy="559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63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31">
                <a:tc rowSpan="6">
                  <a:txBody>
                    <a:bodyPr/>
                    <a:lstStyle/>
                    <a:p>
                      <a:r>
                        <a:rPr lang="en-US" dirty="0"/>
                        <a:t>Reservation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Time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1)User can request reservation only before 15 min of start time.</a:t>
                      </a:r>
                    </a:p>
                    <a:p>
                      <a:r>
                        <a:rPr lang="en-US" dirty="0"/>
                        <a:t>2)User cannot make multiple reservations with the same start time.</a:t>
                      </a:r>
                    </a:p>
                    <a:p>
                      <a:r>
                        <a:rPr lang="en-US" dirty="0"/>
                        <a:t>3) User is limited to one spot in one  per reservation.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Reservation Status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201"/>
                  </a:ext>
                </a:extLst>
              </a:tr>
              <a:tr h="7070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 Duration should not exceed 3 hours for a whole day.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1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Parking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1)Parking Type is limited to Basic, Mid-Range, Premium and Access.</a:t>
                      </a:r>
                    </a:p>
                    <a:p>
                      <a:r>
                        <a:rPr lang="en-US" dirty="0"/>
                        <a:t>2)Parking  type can only be downscaled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8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1)For Special order of carts  the price gets doubled.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92456"/>
                  </a:ext>
                </a:extLst>
              </a:tr>
              <a:tr h="4497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1)Can only work with VISA, MasterCard, AMEX, Discover.</a:t>
                      </a:r>
                    </a:p>
                    <a:p>
                      <a:r>
                        <a:rPr lang="en-US" dirty="0"/>
                        <a:t>2)Tax is 8.25%.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5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89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Checks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20484"/>
              </p:ext>
            </p:extLst>
          </p:nvPr>
        </p:nvGraphicFramePr>
        <p:xfrm>
          <a:off x="838200" y="1460558"/>
          <a:ext cx="8854960" cy="5025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97">
                <a:tc rowSpan="5">
                  <a:txBody>
                    <a:bodyPr/>
                    <a:lstStyle/>
                    <a:p>
                      <a:r>
                        <a:rPr lang="en-US"/>
                        <a:t>Parkin</a:t>
                      </a:r>
                    </a:p>
                    <a:p>
                      <a:r>
                        <a:rPr lang="en-US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Parking Area Name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1)User can view only  current day reservation.</a:t>
                      </a:r>
                    </a:p>
                    <a:p>
                      <a:r>
                        <a:rPr lang="en-US" dirty="0"/>
                        <a:t>2) Options like Cart, Camera and History should be available to all new garages.</a:t>
                      </a:r>
                    </a:p>
                    <a:p>
                      <a:r>
                        <a:rPr lang="en-US" dirty="0"/>
                        <a:t>3) Mid-Range Users can choose between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to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floors.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98570"/>
                  </a:ext>
                </a:extLst>
              </a:tr>
              <a:tr h="107819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77567"/>
                  </a:ext>
                </a:extLst>
              </a:tr>
              <a:tr h="107819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Spot Number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1)Every floor has a particular capacity and user cannot exceed the maximum capacity for parking.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52337"/>
                  </a:ext>
                </a:extLst>
              </a:tr>
              <a:tr h="107819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8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20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238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Rule Checks</vt:lpstr>
      <vt:lpstr>Rule Checks</vt:lpstr>
      <vt:lpstr>Rule Checks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pratim cherry</dc:creator>
  <cp:lastModifiedBy>pratim cherry</cp:lastModifiedBy>
  <cp:revision>33</cp:revision>
  <dcterms:created xsi:type="dcterms:W3CDTF">2019-01-28T00:05:42Z</dcterms:created>
  <dcterms:modified xsi:type="dcterms:W3CDTF">2019-01-28T02:10:04Z</dcterms:modified>
</cp:coreProperties>
</file>