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6" r:id="rId1"/>
  </p:sldMasterIdLst>
  <p:notesMasterIdLst>
    <p:notesMasterId r:id="rId7"/>
  </p:notesMasterIdLst>
  <p:handoutMasterIdLst>
    <p:handoutMasterId r:id="rId8"/>
  </p:handoutMasterIdLst>
  <p:sldIdLst>
    <p:sldId id="292" r:id="rId2"/>
    <p:sldId id="293" r:id="rId3"/>
    <p:sldId id="290" r:id="rId4"/>
    <p:sldId id="291" r:id="rId5"/>
    <p:sldId id="294" r:id="rId6"/>
  </p:sldIdLst>
  <p:sldSz cx="9144000" cy="6858000" type="letter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FF9900"/>
    <a:srgbClr val="000000"/>
    <a:srgbClr val="0F2F54"/>
    <a:srgbClr val="FFFFFF"/>
    <a:srgbClr val="000099"/>
    <a:srgbClr val="00FF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0" autoAdjust="0"/>
    <p:restoredTop sz="94656" autoAdjust="0"/>
  </p:normalViewPr>
  <p:slideViewPr>
    <p:cSldViewPr snapToGrid="0">
      <p:cViewPr varScale="1">
        <p:scale>
          <a:sx n="115" d="100"/>
          <a:sy n="11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0463"/>
            <a:ext cx="30321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80463"/>
            <a:ext cx="3030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867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8975"/>
            <a:ext cx="4583113" cy="3436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51338"/>
            <a:ext cx="51149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78840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7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7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71550" y="1325563"/>
            <a:ext cx="7924800" cy="484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67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5786"/>
            <a:ext cx="8229600" cy="502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/>
        </p:nvSpPr>
        <p:spPr>
          <a:xfrm>
            <a:off x="77054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00" dirty="0" smtClean="0"/>
              <a:t>(c) JRCS 2018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3" r:id="rId2"/>
    <p:sldLayoutId id="21474838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Validation Checks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 smtClean="0"/>
              <a:t>This is an analysis activity - we go through the project description and assign software tasks to data and to specific objects</a:t>
            </a:r>
          </a:p>
          <a:p>
            <a:endParaRPr lang="en-US" dirty="0" smtClean="0"/>
          </a:p>
          <a:p>
            <a:r>
              <a:rPr lang="en-US" dirty="0" smtClean="0"/>
              <a:t>Both of these represent checks that the software must do. What is the difference?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Validation checks</a:t>
            </a:r>
          </a:p>
          <a:p>
            <a:pPr lvl="1"/>
            <a:r>
              <a:rPr lang="en-US" dirty="0" smtClean="0"/>
              <a:t>specific to data </a:t>
            </a:r>
            <a:r>
              <a:rPr lang="en-US" b="1" dirty="0" smtClean="0"/>
              <a:t>entered by the user - this will be on a form (</a:t>
            </a:r>
            <a:r>
              <a:rPr lang="en-US" b="1" dirty="0" err="1" smtClean="0"/>
              <a:t>jsp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validity of data entered</a:t>
            </a:r>
          </a:p>
          <a:p>
            <a:pPr lvl="1"/>
            <a:r>
              <a:rPr lang="en-US" dirty="0" smtClean="0"/>
              <a:t>we want to assign each of these checks to a specific data item</a:t>
            </a:r>
          </a:p>
          <a:p>
            <a:pPr lvl="1"/>
            <a:r>
              <a:rPr lang="en-US" dirty="0" smtClean="0"/>
              <a:t>these may be common across several data items (e.g., Capitalization, length, etc)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Validation Checks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These are checks that would NOT appear on a form but are still performed by the software</a:t>
            </a:r>
          </a:p>
          <a:p>
            <a:pPr lvl="1"/>
            <a:r>
              <a:rPr lang="en-US" dirty="0" smtClean="0"/>
              <a:t>These are obtained from the project description</a:t>
            </a:r>
            <a:endParaRPr lang="en-US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Category - companies that are marked as online do not collect State sales tax</a:t>
            </a:r>
            <a:endParaRPr lang="en-US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smtClean="0"/>
              <a:t>company </a:t>
            </a:r>
            <a:r>
              <a:rPr lang="en-US" dirty="0" smtClean="0"/>
              <a:t>is only open between x and y</a:t>
            </a:r>
            <a:endParaRPr lang="en-US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Let’s say that company size was specified (small &lt; 50 employees, medium &lt; 200, large otherwise) and that only a large company may </a:t>
            </a:r>
            <a:r>
              <a:rPr lang="en-US" dirty="0" smtClean="0"/>
              <a:t>reserve a hall</a:t>
            </a:r>
          </a:p>
          <a:p>
            <a:pPr marL="914400" lvl="1" indent="-457200"/>
            <a:r>
              <a:rPr lang="en-US" dirty="0" smtClean="0"/>
              <a:t>These are associated with  a specific object - we are assigning specific software checks against a software object or class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Checks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Company has several validations depending upon the form</a:t>
            </a:r>
          </a:p>
          <a:p>
            <a:r>
              <a:rPr lang="en-US" dirty="0" smtClean="0"/>
              <a:t>Company form validations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95423" y="2092325"/>
          <a:ext cx="67818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736"/>
                <a:gridCol w="4021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&lt;= string size &lt;= 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- not in 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with a capital</a:t>
                      </a:r>
                      <a:r>
                        <a:rPr lang="en-US" baseline="0" dirty="0" smtClean="0"/>
                        <a:t> letter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&lt;= string size &lt;= 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digits in length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 a number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contains</a:t>
                      </a:r>
                      <a:r>
                        <a:rPr lang="en-US" baseline="0" dirty="0" smtClean="0"/>
                        <a:t> a @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 extension (.com, .</a:t>
                      </a:r>
                      <a:r>
                        <a:rPr lang="en-US" dirty="0" err="1" smtClean="0"/>
                        <a:t>gov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.org, .</a:t>
                      </a:r>
                      <a:r>
                        <a:rPr lang="en-US" baseline="0" dirty="0" err="1" smtClean="0"/>
                        <a:t>edu</a:t>
                      </a:r>
                      <a:r>
                        <a:rPr lang="en-US" baseline="0" dirty="0" smtClean="0"/>
                        <a:t>, or .mil)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&lt;= string size &lt;= 45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smtClean="0"/>
              <a:t>Checks (</a:t>
            </a:r>
            <a:r>
              <a:rPr lang="en-US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Search Company form validations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Employee form validations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Notice that these three sets of validations are all performed on Company attributes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38623" y="1892300"/>
          <a:ext cx="45434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38"/>
                <a:gridCol w="26938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above cannot both be</a:t>
                      </a:r>
                      <a:r>
                        <a:rPr lang="en-US" baseline="0" dirty="0" smtClean="0"/>
                        <a:t> “”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7198" y="4016375"/>
          <a:ext cx="45434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38"/>
                <a:gridCol w="26938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cannot be</a:t>
                      </a:r>
                      <a:r>
                        <a:rPr lang="en-US" baseline="0" dirty="0" smtClean="0"/>
                        <a:t> “”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Checks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are </a:t>
            </a:r>
            <a:r>
              <a:rPr lang="en-US" dirty="0" smtClean="0"/>
              <a:t>just examples - please go through the project description carefully to identify all rules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7357" y="1460558"/>
          <a:ext cx="678180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/>
                <a:gridCol w="1962032"/>
                <a:gridCol w="28577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 Only large companies may reserve a hall 2) Large companies</a:t>
                      </a:r>
                      <a:r>
                        <a:rPr lang="en-US" baseline="0" dirty="0" smtClean="0"/>
                        <a:t> must file a tax withholding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Open between 8am-6pm M-F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Companies that are marked as online do not collect state sales tax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11435</TotalTime>
  <Words>401</Words>
  <Application>Microsoft Office PowerPoint</Application>
  <PresentationFormat>Letter Paper (8.5x11 in)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Notebook</vt:lpstr>
      <vt:lpstr>Rules and Validation Checks</vt:lpstr>
      <vt:lpstr>Rules and Validation Checks (cont.)</vt:lpstr>
      <vt:lpstr>Validation Checks</vt:lpstr>
      <vt:lpstr>Validation Checks (cont.)</vt:lpstr>
      <vt:lpstr>Rule Checks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M02 - Overview of the Instructors  Web application</dc:title>
  <dc:creator>Robb</dc:creator>
  <cp:lastModifiedBy>robbjh</cp:lastModifiedBy>
  <cp:revision>803</cp:revision>
  <cp:lastPrinted>2000-04-26T18:53:56Z</cp:lastPrinted>
  <dcterms:created xsi:type="dcterms:W3CDTF">2000-10-06T16:34:12Z</dcterms:created>
  <dcterms:modified xsi:type="dcterms:W3CDTF">2019-01-13T12:51:45Z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