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hari T.K" userId="7ddf1a2206938c32" providerId="LiveId" clId="{13F1B280-2418-4227-BC20-F3D4C9F8505A}"/>
    <pc:docChg chg="modSld">
      <pc:chgData name="Srihari T.K" userId="7ddf1a2206938c32" providerId="LiveId" clId="{13F1B280-2418-4227-BC20-F3D4C9F8505A}" dt="2022-04-20T15:49:30.731" v="52" actId="20577"/>
      <pc:docMkLst>
        <pc:docMk/>
      </pc:docMkLst>
      <pc:sldChg chg="modSp mod">
        <pc:chgData name="Srihari T.K" userId="7ddf1a2206938c32" providerId="LiveId" clId="{13F1B280-2418-4227-BC20-F3D4C9F8505A}" dt="2022-04-20T15:49:30.731" v="52" actId="20577"/>
        <pc:sldMkLst>
          <pc:docMk/>
          <pc:sldMk cId="95992585" sldId="256"/>
        </pc:sldMkLst>
        <pc:spChg chg="mod">
          <ac:chgData name="Srihari T.K" userId="7ddf1a2206938c32" providerId="LiveId" clId="{13F1B280-2418-4227-BC20-F3D4C9F8505A}" dt="2022-04-20T15:49:30.731" v="52" actId="20577"/>
          <ac:spMkLst>
            <pc:docMk/>
            <pc:sldMk cId="95992585" sldId="256"/>
            <ac:spMk id="2" creationId="{8ACDCD4F-60A3-4263-AF24-6A1DAD2C20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ACDCD4F-60A3-4263-AF24-6A1DAD2C2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Profit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80E031D-C57E-4E0C-AAB9-A28305268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4/20/2022 9:18:21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Profit Analysis">
            <a:extLst>
              <a:ext uri="{FF2B5EF4-FFF2-40B4-BE49-F238E27FC236}">
                <a16:creationId xmlns:a16="http://schemas.microsoft.com/office/drawing/2014/main" id="{2DCF9E72-ED42-4485-90B9-2831A35E5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Profit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Analysis</dc:title>
  <dc:creator/>
  <cp:lastModifiedBy>Srihari T.K</cp:lastModifiedBy>
  <cp:revision>1</cp:revision>
  <dcterms:created xsi:type="dcterms:W3CDTF">2022-04-20T15:48:22Z</dcterms:created>
  <dcterms:modified xsi:type="dcterms:W3CDTF">2022-04-20T15:49:32Z</dcterms:modified>
</cp:coreProperties>
</file>