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i T.K" userId="7ddf1a2206938c32" providerId="LiveId" clId="{B52023FA-1321-4B96-A4B4-04E0D4035946}"/>
    <pc:docChg chg="modSld">
      <pc:chgData name="Srihari T.K" userId="7ddf1a2206938c32" providerId="LiveId" clId="{B52023FA-1321-4B96-A4B4-04E0D4035946}" dt="2022-04-20T15:49:50.973" v="15" actId="20577"/>
      <pc:docMkLst>
        <pc:docMk/>
      </pc:docMkLst>
      <pc:sldChg chg="modSp mod">
        <pc:chgData name="Srihari T.K" userId="7ddf1a2206938c32" providerId="LiveId" clId="{B52023FA-1321-4B96-A4B4-04E0D4035946}" dt="2022-04-20T15:49:50.973" v="15" actId="20577"/>
        <pc:sldMkLst>
          <pc:docMk/>
          <pc:sldMk cId="95992585" sldId="256"/>
        </pc:sldMkLst>
        <pc:spChg chg="mod">
          <ac:chgData name="Srihari T.K" userId="7ddf1a2206938c32" providerId="LiveId" clId="{B52023FA-1321-4B96-A4B4-04E0D4035946}" dt="2022-04-20T15:49:50.973" v="15" actId="20577"/>
          <ac:spMkLst>
            <pc:docMk/>
            <pc:sldMk cId="95992585" sldId="256"/>
            <ac:spMk id="2" creationId="{2738F49F-0247-4B3F-B76F-F988FA0A4B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738F49F-0247-4B3F-B76F-F988FA0A4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Revenue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EE19730-BADD-440A-B89E-CBF7E8137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4/16/2022 7:22:55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5FB7C10-00FF-4A38-A9BE-87468B3F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Revenue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</dc:title>
  <dc:creator/>
  <cp:lastModifiedBy>Srihari T.K</cp:lastModifiedBy>
  <cp:revision>1</cp:revision>
  <dcterms:created xsi:type="dcterms:W3CDTF">2022-04-16T13:52:56Z</dcterms:created>
  <dcterms:modified xsi:type="dcterms:W3CDTF">2022-04-20T15:49:56Z</dcterms:modified>
</cp:coreProperties>
</file>