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0" r:id="rId4"/>
    <p:sldId id="257" r:id="rId5"/>
    <p:sldId id="258" r:id="rId6"/>
    <p:sldId id="259" r:id="rId7"/>
    <p:sldId id="266" r:id="rId8"/>
    <p:sldId id="269" r:id="rId9"/>
    <p:sldId id="261" r:id="rId10"/>
    <p:sldId id="262"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027" autoAdjust="0"/>
    <p:restoredTop sz="94660"/>
  </p:normalViewPr>
  <p:slideViewPr>
    <p:cSldViewPr snapToGrid="0">
      <p:cViewPr varScale="1">
        <p:scale>
          <a:sx n="73" d="100"/>
          <a:sy n="73" d="100"/>
        </p:scale>
        <p:origin x="-49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11/30/2014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11/30/2014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11/30/2014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ransition spd="slow">
    <p:push dir="u"/>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www.wikipedia.org/" TargetMode="External"/><Relationship Id="rId1" Type="http://schemas.openxmlformats.org/officeDocument/2006/relationships/slideLayout" Target="../slideLayouts/slideLayout2.xml"/><Relationship Id="rId5" Type="http://schemas.openxmlformats.org/officeDocument/2006/relationships/hyperlink" Target="http://www.cppforschool.com/" TargetMode="External"/><Relationship Id="rId4" Type="http://schemas.openxmlformats.org/officeDocument/2006/relationships/hyperlink" Target="http://www.tutorialspoint.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9318" y="693299"/>
            <a:ext cx="7766936" cy="1646302"/>
          </a:xfrm>
        </p:spPr>
        <p:txBody>
          <a:bodyPr/>
          <a:lstStyle/>
          <a:p>
            <a:pPr algn="ctr"/>
            <a:r>
              <a:rPr lang="en-US" sz="4000" dirty="0" smtClean="0"/>
              <a:t/>
            </a:r>
            <a:br>
              <a:rPr lang="en-US" sz="4000" dirty="0" smtClean="0"/>
            </a:br>
            <a:r>
              <a:rPr lang="en-US" sz="4000" dirty="0" smtClean="0"/>
              <a:t>A seminar on</a:t>
            </a:r>
            <a:br>
              <a:rPr lang="en-US" sz="4000" dirty="0" smtClean="0"/>
            </a:br>
            <a:r>
              <a:rPr lang="en-US" sz="4000" dirty="0" smtClean="0"/>
              <a:t>Teacher’s Timetable using HTML</a:t>
            </a:r>
            <a:r>
              <a:rPr lang="en-US" sz="4000" dirty="0" smtClean="0"/>
              <a:t/>
            </a:r>
            <a:br>
              <a:rPr lang="en-US" sz="4000" dirty="0" smtClean="0"/>
            </a:br>
            <a:endParaRPr lang="en-US" sz="4000" dirty="0"/>
          </a:p>
        </p:txBody>
      </p:sp>
      <p:sp>
        <p:nvSpPr>
          <p:cNvPr id="3" name="Subtitle 2"/>
          <p:cNvSpPr>
            <a:spLocks noGrp="1"/>
          </p:cNvSpPr>
          <p:nvPr>
            <p:ph type="subTitle" idx="1"/>
          </p:nvPr>
        </p:nvSpPr>
        <p:spPr>
          <a:xfrm>
            <a:off x="2003455" y="4129211"/>
            <a:ext cx="8015756" cy="1566195"/>
          </a:xfrm>
        </p:spPr>
        <p:txBody>
          <a:bodyPr>
            <a:noAutofit/>
          </a:bodyPr>
          <a:lstStyle/>
          <a:p>
            <a:r>
              <a:rPr lang="en-US" dirty="0" smtClean="0">
                <a:solidFill>
                  <a:schemeClr val="accent2">
                    <a:lumMod val="50000"/>
                  </a:schemeClr>
                </a:solidFill>
              </a:rPr>
              <a:t>SUBMITTED BY,</a:t>
            </a:r>
          </a:p>
          <a:p>
            <a:r>
              <a:rPr lang="en-US" dirty="0" smtClean="0">
                <a:solidFill>
                  <a:schemeClr val="accent2">
                    <a:lumMod val="50000"/>
                  </a:schemeClr>
                </a:solidFill>
              </a:rPr>
              <a:t>ANAGHA S K(1601-13-737-001)</a:t>
            </a:r>
          </a:p>
          <a:p>
            <a:r>
              <a:rPr lang="en-US" dirty="0" err="1" smtClean="0">
                <a:solidFill>
                  <a:schemeClr val="accent2">
                    <a:lumMod val="50000"/>
                  </a:schemeClr>
                </a:solidFill>
              </a:rPr>
              <a:t>D.SRIHARIKA</a:t>
            </a:r>
            <a:r>
              <a:rPr lang="en-US" dirty="0" smtClean="0">
                <a:solidFill>
                  <a:schemeClr val="accent2">
                    <a:lumMod val="50000"/>
                  </a:schemeClr>
                </a:solidFill>
              </a:rPr>
              <a:t>(1601-13-737-025)</a:t>
            </a:r>
          </a:p>
          <a:p>
            <a:r>
              <a:rPr lang="en-US" dirty="0" smtClean="0">
                <a:solidFill>
                  <a:schemeClr val="accent2">
                    <a:lumMod val="50000"/>
                  </a:schemeClr>
                </a:solidFill>
              </a:rPr>
              <a:t>BE 2/4 1-</a:t>
            </a:r>
            <a:r>
              <a:rPr lang="en-US" dirty="0" err="1" smtClean="0">
                <a:solidFill>
                  <a:schemeClr val="accent2">
                    <a:lumMod val="50000"/>
                  </a:schemeClr>
                </a:solidFill>
              </a:rPr>
              <a:t>sem</a:t>
            </a:r>
            <a:endParaRPr lang="en-US" dirty="0"/>
          </a:p>
        </p:txBody>
      </p:sp>
    </p:spTree>
    <p:extLst>
      <p:ext uri="{BB962C8B-B14F-4D97-AF65-F5344CB8AC3E}">
        <p14:creationId xmlns:p14="http://schemas.microsoft.com/office/powerpoint/2010/main" xmlns="" val="33180029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4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586" y="661852"/>
            <a:ext cx="8596668" cy="1320800"/>
          </a:xfrm>
        </p:spPr>
        <p:txBody>
          <a:bodyPr/>
          <a:lstStyle/>
          <a:p>
            <a:pPr algn="ctr"/>
            <a:r>
              <a:rPr lang="en-US" dirty="0" smtClean="0"/>
              <a:t>CONCLUSION AND FUTURE SCOPE</a:t>
            </a:r>
            <a:endParaRPr lang="en-US" dirty="0"/>
          </a:p>
        </p:txBody>
      </p:sp>
      <p:sp>
        <p:nvSpPr>
          <p:cNvPr id="3" name="Content Placeholder 2"/>
          <p:cNvSpPr>
            <a:spLocks noGrp="1"/>
          </p:cNvSpPr>
          <p:nvPr>
            <p:ph idx="1"/>
          </p:nvPr>
        </p:nvSpPr>
        <p:spPr>
          <a:xfrm>
            <a:off x="886340" y="1698173"/>
            <a:ext cx="8596668" cy="4369316"/>
          </a:xfrm>
        </p:spPr>
        <p:txBody>
          <a:bodyPr/>
          <a:lstStyle/>
          <a:p>
            <a:r>
              <a:rPr lang="en-US" dirty="0" smtClean="0"/>
              <a:t>At present </a:t>
            </a:r>
            <a:r>
              <a:rPr lang="en-US" dirty="0" smtClean="0"/>
              <a:t>only few teachers who are already given an account are able to login, and in case they forget password, they have to contact the admin. But these can be resolved with future </a:t>
            </a:r>
            <a:r>
              <a:rPr lang="en-US" dirty="0" smtClean="0"/>
              <a:t>enhancements .</a:t>
            </a:r>
          </a:p>
          <a:p>
            <a:r>
              <a:rPr lang="en-US" u="sng" dirty="0" smtClean="0"/>
              <a:t>FUTURE SCOPE:</a:t>
            </a:r>
            <a:endParaRPr lang="en-US" u="sng" dirty="0" smtClean="0"/>
          </a:p>
          <a:p>
            <a:pPr lvl="0"/>
            <a:r>
              <a:rPr lang="en-US" dirty="0" smtClean="0"/>
              <a:t>Being able to register and make your account and update it when required.</a:t>
            </a:r>
          </a:p>
          <a:p>
            <a:pPr lvl="0"/>
            <a:r>
              <a:rPr lang="en-US" dirty="0" smtClean="0"/>
              <a:t>Change your timetable, upload notes and access to student information.</a:t>
            </a:r>
          </a:p>
          <a:p>
            <a:pPr lvl="0"/>
            <a:r>
              <a:rPr lang="en-US" dirty="0" smtClean="0"/>
              <a:t>Get in touch with other teachers through this portal.</a:t>
            </a:r>
          </a:p>
          <a:p>
            <a:endParaRPr lang="en-US" dirty="0" smtClean="0"/>
          </a:p>
        </p:txBody>
      </p:sp>
    </p:spTree>
    <p:extLst>
      <p:ext uri="{BB962C8B-B14F-4D97-AF65-F5344CB8AC3E}">
        <p14:creationId xmlns:p14="http://schemas.microsoft.com/office/powerpoint/2010/main" xmlns="" val="37461382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t> </a:t>
            </a:r>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2800" dirty="0" err="1" smtClean="0">
                <a:hlinkClick r:id="rId2"/>
              </a:rPr>
              <a:t>www.wikipedia.org</a:t>
            </a:r>
            <a:endParaRPr lang="en-US" sz="2800" dirty="0" smtClean="0"/>
          </a:p>
          <a:p>
            <a:r>
              <a:rPr lang="en-US" sz="2800" dirty="0" smtClean="0">
                <a:hlinkClick r:id="rId3"/>
              </a:rPr>
              <a:t>www.w3schools.com</a:t>
            </a:r>
            <a:r>
              <a:rPr lang="en-US" sz="2800" dirty="0" smtClean="0"/>
              <a:t> </a:t>
            </a:r>
          </a:p>
          <a:p>
            <a:r>
              <a:rPr lang="en-US" sz="2800" dirty="0" smtClean="0">
                <a:hlinkClick r:id="rId4"/>
              </a:rPr>
              <a:t>www.tutorialspoint.com</a:t>
            </a:r>
            <a:endParaRPr lang="en-US" sz="2800" dirty="0" smtClean="0"/>
          </a:p>
          <a:p>
            <a:r>
              <a:rPr lang="en-US" sz="2800" dirty="0" smtClean="0">
                <a:hlinkClick r:id="rId5"/>
              </a:rPr>
              <a:t>www.cppforschool.com</a:t>
            </a:r>
            <a:r>
              <a:rPr lang="en-US" sz="2800" dirty="0" smtClean="0"/>
              <a:t> </a:t>
            </a:r>
            <a:endParaRPr lang="en-US" sz="2800" dirty="0"/>
          </a:p>
        </p:txBody>
      </p:sp>
    </p:spTree>
    <p:extLst>
      <p:ext uri="{BB962C8B-B14F-4D97-AF65-F5344CB8AC3E}">
        <p14:creationId xmlns:p14="http://schemas.microsoft.com/office/powerpoint/2010/main" xmlns="" val="20647527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4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408" y="2304280"/>
            <a:ext cx="8596668" cy="1555067"/>
          </a:xfrm>
        </p:spPr>
        <p:txBody>
          <a:bodyPr>
            <a:noAutofit/>
          </a:bodyPr>
          <a:lstStyle/>
          <a:p>
            <a:pPr algn="ctr"/>
            <a:r>
              <a:rPr lang="en-US" sz="8800" dirty="0" smtClean="0"/>
              <a:t>THANK YOU!</a:t>
            </a:r>
            <a:endParaRPr lang="en-US" sz="8800" dirty="0"/>
          </a:p>
        </p:txBody>
      </p:sp>
    </p:spTree>
    <p:extLst>
      <p:ext uri="{BB962C8B-B14F-4D97-AF65-F5344CB8AC3E}">
        <p14:creationId xmlns:p14="http://schemas.microsoft.com/office/powerpoint/2010/main" xmlns="" val="249708369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914400" y="381001"/>
            <a:ext cx="3213463" cy="1186541"/>
          </a:xfrm>
        </p:spPr>
        <p:txBody>
          <a:bodyPr/>
          <a:lstStyle/>
          <a:p>
            <a:pPr eaLnBrk="1" hangingPunct="1"/>
            <a:r>
              <a:rPr lang="en-US" b="1" i="1" dirty="0" smtClean="0">
                <a:latin typeface="Times New Roman" pitchFamily="18" charset="0"/>
                <a:cs typeface="Times New Roman" pitchFamily="18" charset="0"/>
              </a:rPr>
              <a:t>AGENDA</a:t>
            </a:r>
          </a:p>
        </p:txBody>
      </p:sp>
      <p:sp>
        <p:nvSpPr>
          <p:cNvPr id="3075" name="Subtitle 2"/>
          <p:cNvSpPr>
            <a:spLocks noGrp="1"/>
          </p:cNvSpPr>
          <p:nvPr>
            <p:ph type="subTitle" idx="1"/>
          </p:nvPr>
        </p:nvSpPr>
        <p:spPr>
          <a:xfrm>
            <a:off x="1219200" y="2057400"/>
            <a:ext cx="9753600" cy="3581400"/>
          </a:xfrm>
        </p:spPr>
        <p:txBody>
          <a:bodyPr>
            <a:normAutofit fontScale="92500" lnSpcReduction="10000"/>
          </a:bodyPr>
          <a:lstStyle/>
          <a:p>
            <a:pPr algn="l" eaLnBrk="1" hangingPunct="1">
              <a:buFont typeface="Wingdings" pitchFamily="2" charset="2"/>
              <a:buChar char="Ø"/>
            </a:pPr>
            <a:r>
              <a:rPr lang="en-US" sz="2400" dirty="0" smtClean="0">
                <a:solidFill>
                  <a:schemeClr val="tx1"/>
                </a:solidFill>
                <a:latin typeface="+mj-lt"/>
                <a:cs typeface="Times New Roman" pitchFamily="18" charset="0"/>
              </a:rPr>
              <a:t>Why teacher’s timetable?</a:t>
            </a:r>
          </a:p>
          <a:p>
            <a:pPr algn="l" eaLnBrk="1" hangingPunct="1">
              <a:buFont typeface="Wingdings" pitchFamily="2" charset="2"/>
              <a:buChar char="Ø"/>
            </a:pPr>
            <a:r>
              <a:rPr lang="en-US" sz="2400" dirty="0" smtClean="0">
                <a:solidFill>
                  <a:schemeClr val="tx1"/>
                </a:solidFill>
                <a:latin typeface="+mj-lt"/>
                <a:cs typeface="Times New Roman" pitchFamily="18" charset="0"/>
              </a:rPr>
              <a:t>Introduction</a:t>
            </a:r>
          </a:p>
          <a:p>
            <a:pPr algn="l" eaLnBrk="1" hangingPunct="1">
              <a:buFont typeface="Wingdings" pitchFamily="2" charset="2"/>
              <a:buChar char="Ø"/>
            </a:pPr>
            <a:r>
              <a:rPr lang="en-US" sz="2400" dirty="0" smtClean="0">
                <a:solidFill>
                  <a:schemeClr val="tx1"/>
                </a:solidFill>
                <a:latin typeface="+mj-lt"/>
                <a:cs typeface="Times New Roman" pitchFamily="18" charset="0"/>
              </a:rPr>
              <a:t>Software and hardware requirements</a:t>
            </a:r>
          </a:p>
          <a:p>
            <a:pPr algn="l" eaLnBrk="1" hangingPunct="1">
              <a:buFont typeface="Wingdings" pitchFamily="2" charset="2"/>
              <a:buChar char="Ø"/>
            </a:pPr>
            <a:r>
              <a:rPr lang="en-US" sz="2400" dirty="0" smtClean="0">
                <a:solidFill>
                  <a:schemeClr val="tx1"/>
                </a:solidFill>
                <a:latin typeface="+mj-lt"/>
                <a:cs typeface="Times New Roman" pitchFamily="18" charset="0"/>
              </a:rPr>
              <a:t>Implementation</a:t>
            </a:r>
          </a:p>
          <a:p>
            <a:pPr algn="l" eaLnBrk="1" hangingPunct="1">
              <a:buFont typeface="Wingdings" pitchFamily="2" charset="2"/>
              <a:buChar char="Ø"/>
            </a:pPr>
            <a:r>
              <a:rPr lang="en-US" sz="2400" dirty="0" smtClean="0">
                <a:solidFill>
                  <a:schemeClr val="tx1"/>
                </a:solidFill>
                <a:latin typeface="+mj-lt"/>
                <a:cs typeface="Times New Roman" pitchFamily="18" charset="0"/>
              </a:rPr>
              <a:t>Results</a:t>
            </a:r>
          </a:p>
          <a:p>
            <a:pPr algn="l" eaLnBrk="1" hangingPunct="1">
              <a:buFont typeface="Wingdings" pitchFamily="2" charset="2"/>
              <a:buChar char="Ø"/>
            </a:pPr>
            <a:r>
              <a:rPr lang="en-US" sz="2400" dirty="0" smtClean="0">
                <a:solidFill>
                  <a:schemeClr val="tx1"/>
                </a:solidFill>
                <a:latin typeface="+mj-lt"/>
                <a:cs typeface="Times New Roman" pitchFamily="18" charset="0"/>
              </a:rPr>
              <a:t>Advantages and Disadvantages</a:t>
            </a:r>
          </a:p>
          <a:p>
            <a:pPr algn="l" eaLnBrk="1" hangingPunct="1">
              <a:buFont typeface="Wingdings" pitchFamily="2" charset="2"/>
              <a:buChar char="Ø"/>
            </a:pPr>
            <a:r>
              <a:rPr lang="en-US" sz="2400" dirty="0" smtClean="0">
                <a:solidFill>
                  <a:schemeClr val="tx1"/>
                </a:solidFill>
                <a:latin typeface="+mj-lt"/>
                <a:cs typeface="Times New Roman" pitchFamily="18" charset="0"/>
              </a:rPr>
              <a:t>Conclusion and Future scope</a:t>
            </a:r>
          </a:p>
          <a:p>
            <a:pPr algn="l" eaLnBrk="1" hangingPunct="1">
              <a:buFont typeface="Wingdings" pitchFamily="2" charset="2"/>
              <a:buChar char="Ø"/>
            </a:pPr>
            <a:r>
              <a:rPr lang="en-US" sz="2400" dirty="0" smtClean="0">
                <a:solidFill>
                  <a:schemeClr val="tx1"/>
                </a:solidFill>
                <a:latin typeface="+mj-lt"/>
                <a:cs typeface="Times New Roman" pitchFamily="18" charset="0"/>
              </a:rPr>
              <a:t>References</a:t>
            </a:r>
            <a:endParaRPr lang="en-US" sz="2400" dirty="0" smtClean="0">
              <a:solidFill>
                <a:schemeClr val="tx1"/>
              </a:solidFill>
              <a:latin typeface="+mj-lt"/>
              <a:cs typeface="Times New Roman" pitchFamily="18" charset="0"/>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TEACHER’S TIMETABLE?</a:t>
            </a:r>
            <a:endParaRPr lang="en-US" dirty="0"/>
          </a:p>
        </p:txBody>
      </p:sp>
      <p:sp>
        <p:nvSpPr>
          <p:cNvPr id="3" name="Content Placeholder 2"/>
          <p:cNvSpPr>
            <a:spLocks noGrp="1"/>
          </p:cNvSpPr>
          <p:nvPr>
            <p:ph idx="1"/>
          </p:nvPr>
        </p:nvSpPr>
        <p:spPr/>
        <p:txBody>
          <a:bodyPr>
            <a:normAutofit/>
          </a:bodyPr>
          <a:lstStyle/>
          <a:p>
            <a:pPr algn="just"/>
            <a:r>
              <a:rPr lang="en-US" sz="2400" dirty="0" smtClean="0"/>
              <a:t>In the existing system, teachers are not able to view and access their timetable in a systematic and reliable way.</a:t>
            </a:r>
          </a:p>
          <a:p>
            <a:pPr algn="just"/>
            <a:r>
              <a:rPr lang="en-US" sz="2400" dirty="0" smtClean="0"/>
              <a:t>This problem can be eliminated using this project which provides a</a:t>
            </a:r>
          </a:p>
          <a:p>
            <a:pPr lvl="1" algn="just"/>
            <a:r>
              <a:rPr lang="en-US" sz="2400" dirty="0" smtClean="0"/>
              <a:t> </a:t>
            </a:r>
            <a:r>
              <a:rPr lang="en-US" sz="2400" dirty="0"/>
              <a:t>A</a:t>
            </a:r>
            <a:r>
              <a:rPr lang="en-US" sz="2400" dirty="0" smtClean="0"/>
              <a:t> unique password enabled account .</a:t>
            </a:r>
          </a:p>
          <a:p>
            <a:pPr lvl="1" algn="just"/>
            <a:r>
              <a:rPr lang="en-US" sz="2400" dirty="0" smtClean="0"/>
              <a:t>View timetable in an easier and a colorful way.</a:t>
            </a:r>
          </a:p>
          <a:p>
            <a:pPr lvl="1" algn="just"/>
            <a:r>
              <a:rPr lang="en-US" sz="2400" dirty="0" smtClean="0"/>
              <a:t>Check the CBIT official website if needed.</a:t>
            </a:r>
          </a:p>
        </p:txBody>
      </p:sp>
    </p:spTree>
    <p:extLst>
      <p:ext uri="{BB962C8B-B14F-4D97-AF65-F5344CB8AC3E}">
        <p14:creationId xmlns:p14="http://schemas.microsoft.com/office/powerpoint/2010/main" xmlns="" val="3689725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30" dur="500"/>
                                        <p:tgtEl>
                                          <p:spTgt spid="3">
                                            <p:txEl>
                                              <p:pRg st="1" end="1"/>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3" dur="500"/>
                                        <p:tgtEl>
                                          <p:spTgt spid="3">
                                            <p:txEl>
                                              <p:pRg st="2" end="2"/>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6" dur="500"/>
                                        <p:tgtEl>
                                          <p:spTgt spid="3">
                                            <p:txEl>
                                              <p:pRg st="3" end="3"/>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t>INTRODUCTION</a:t>
            </a:r>
            <a:endParaRPr lang="en-US" sz="4800" dirty="0"/>
          </a:p>
        </p:txBody>
      </p:sp>
      <p:sp>
        <p:nvSpPr>
          <p:cNvPr id="3" name="Content Placeholder 2"/>
          <p:cNvSpPr>
            <a:spLocks noGrp="1"/>
          </p:cNvSpPr>
          <p:nvPr>
            <p:ph idx="1"/>
          </p:nvPr>
        </p:nvSpPr>
        <p:spPr/>
        <p:txBody>
          <a:bodyPr/>
          <a:lstStyle/>
          <a:p>
            <a:r>
              <a:rPr lang="en-US" sz="3200" dirty="0" smtClean="0"/>
              <a:t>PURPOSE:</a:t>
            </a:r>
          </a:p>
          <a:p>
            <a:pPr lvl="3"/>
            <a:r>
              <a:rPr lang="en-US" sz="2600" dirty="0"/>
              <a:t> Displays the timetable in a systematic way</a:t>
            </a:r>
            <a:r>
              <a:rPr lang="en-US" sz="2600" dirty="0" smtClean="0"/>
              <a:t>.</a:t>
            </a:r>
          </a:p>
          <a:p>
            <a:pPr lvl="3"/>
            <a:r>
              <a:rPr lang="en-US" sz="2400" dirty="0" smtClean="0"/>
              <a:t>Provides access to the college website directly after the login via a link.</a:t>
            </a:r>
          </a:p>
          <a:p>
            <a:pPr lvl="3"/>
            <a:r>
              <a:rPr lang="en-US" sz="2400" dirty="0" smtClean="0"/>
              <a:t>Making a teachers life easy by providing a reliable , systematic  arrangement of his/her daily schedule. </a:t>
            </a:r>
            <a:endParaRPr lang="en-US" sz="2400" dirty="0"/>
          </a:p>
        </p:txBody>
      </p:sp>
    </p:spTree>
    <p:extLst>
      <p:ext uri="{BB962C8B-B14F-4D97-AF65-F5344CB8AC3E}">
        <p14:creationId xmlns:p14="http://schemas.microsoft.com/office/powerpoint/2010/main" xmlns="" val="17515158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8" dur="500"/>
                                        <p:tgtEl>
                                          <p:spTgt spid="3">
                                            <p:txEl>
                                              <p:pRg st="1" end="1"/>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1" dur="500"/>
                                        <p:tgtEl>
                                          <p:spTgt spid="3">
                                            <p:txEl>
                                              <p:pRg st="2" end="2"/>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AND SOFTWARE REQUIREMENTS:</a:t>
            </a:r>
            <a:endParaRPr lang="en-US" dirty="0"/>
          </a:p>
        </p:txBody>
      </p:sp>
      <p:sp>
        <p:nvSpPr>
          <p:cNvPr id="3" name="Content Placeholder 2"/>
          <p:cNvSpPr>
            <a:spLocks noGrp="1"/>
          </p:cNvSpPr>
          <p:nvPr>
            <p:ph idx="1"/>
          </p:nvPr>
        </p:nvSpPr>
        <p:spPr/>
        <p:txBody>
          <a:bodyPr/>
          <a:lstStyle/>
          <a:p>
            <a:pPr lvl="1"/>
            <a:r>
              <a:rPr lang="en-US" sz="2000" b="1" dirty="0" smtClean="0"/>
              <a:t>SOFTWARE REQUIREMENTS</a:t>
            </a:r>
            <a:r>
              <a:rPr lang="en-US" sz="2000" dirty="0" smtClean="0"/>
              <a:t>:</a:t>
            </a:r>
          </a:p>
          <a:p>
            <a:pPr lvl="1"/>
            <a:r>
              <a:rPr lang="en-US" dirty="0" smtClean="0"/>
              <a:t>Operating system           – 	Windows XP/7/8.1</a:t>
            </a:r>
          </a:p>
          <a:p>
            <a:pPr lvl="1"/>
            <a:r>
              <a:rPr lang="en-US" dirty="0" smtClean="0"/>
              <a:t>User-interface          	    -	HTML,CSS</a:t>
            </a:r>
          </a:p>
          <a:p>
            <a:pPr lvl="1"/>
            <a:r>
              <a:rPr lang="en-US" dirty="0" smtClean="0"/>
              <a:t>Client-side scripting       -	Java script</a:t>
            </a:r>
          </a:p>
          <a:p>
            <a:pPr lvl="1"/>
            <a:r>
              <a:rPr lang="en-US" dirty="0" smtClean="0"/>
              <a:t>Programming language   -</a:t>
            </a:r>
            <a:r>
              <a:rPr lang="en-US" dirty="0"/>
              <a:t>	</a:t>
            </a:r>
            <a:r>
              <a:rPr lang="en-US" dirty="0" smtClean="0"/>
              <a:t>HTML</a:t>
            </a:r>
          </a:p>
          <a:p>
            <a:pPr lvl="1"/>
            <a:r>
              <a:rPr lang="en-US" sz="2400" b="1" dirty="0" smtClean="0"/>
              <a:t>HARDWARE REQUIREMENTS:</a:t>
            </a:r>
          </a:p>
          <a:p>
            <a:pPr lvl="1"/>
            <a:r>
              <a:rPr lang="en-US" dirty="0" smtClean="0"/>
              <a:t>Processor			     - Pentium IV</a:t>
            </a:r>
          </a:p>
          <a:p>
            <a:pPr lvl="1"/>
            <a:r>
              <a:rPr lang="en-US" dirty="0" smtClean="0"/>
              <a:t>Hard disk                        - 40 GB</a:t>
            </a:r>
          </a:p>
          <a:p>
            <a:pPr lvl="1"/>
            <a:r>
              <a:rPr lang="en-US" dirty="0" smtClean="0"/>
              <a:t>RAM                                -512MB</a:t>
            </a:r>
          </a:p>
        </p:txBody>
      </p:sp>
    </p:spTree>
    <p:extLst>
      <p:ext uri="{BB962C8B-B14F-4D97-AF65-F5344CB8AC3E}">
        <p14:creationId xmlns:p14="http://schemas.microsoft.com/office/powerpoint/2010/main" xmlns="" val="38445783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8" dur="500"/>
                                        <p:tgtEl>
                                          <p:spTgt spid="3">
                                            <p:txEl>
                                              <p:pRg st="1" end="1"/>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1" dur="500"/>
                                        <p:tgtEl>
                                          <p:spTgt spid="3">
                                            <p:txEl>
                                              <p:pRg st="2" end="2"/>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4" dur="500"/>
                                        <p:tgtEl>
                                          <p:spTgt spid="3">
                                            <p:txEl>
                                              <p:pRg st="3" end="3"/>
                                            </p:txEl>
                                          </p:spTgt>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7" dur="500"/>
                                        <p:tgtEl>
                                          <p:spTgt spid="3">
                                            <p:txEl>
                                              <p:pRg st="4" end="4"/>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40" dur="500"/>
                                        <p:tgtEl>
                                          <p:spTgt spid="3">
                                            <p:txEl>
                                              <p:pRg st="5" end="5"/>
                                            </p:txEl>
                                          </p:spTgt>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3" dur="500"/>
                                        <p:tgtEl>
                                          <p:spTgt spid="3">
                                            <p:txEl>
                                              <p:pRg st="6" end="6"/>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6" dur="500"/>
                                        <p:tgtEl>
                                          <p:spTgt spid="3">
                                            <p:txEl>
                                              <p:pRg st="7" end="7"/>
                                            </p:txEl>
                                          </p:spTgt>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endParaRPr lang="en-US" dirty="0"/>
          </a:p>
        </p:txBody>
      </p:sp>
      <p:sp>
        <p:nvSpPr>
          <p:cNvPr id="3" name="Content Placeholder 2"/>
          <p:cNvSpPr>
            <a:spLocks noGrp="1"/>
          </p:cNvSpPr>
          <p:nvPr>
            <p:ph idx="1"/>
          </p:nvPr>
        </p:nvSpPr>
        <p:spPr/>
        <p:txBody>
          <a:bodyPr>
            <a:normAutofit/>
          </a:bodyPr>
          <a:lstStyle/>
          <a:p>
            <a:pPr algn="just"/>
            <a:r>
              <a:rPr lang="en-US" sz="2400" b="1" dirty="0" smtClean="0"/>
              <a:t>HTML: HYPER TEXT MARKUP LANGUAGE- </a:t>
            </a:r>
            <a:r>
              <a:rPr lang="en-US" sz="2400" dirty="0" smtClean="0"/>
              <a:t>It allows users to produce webpages that include text , graphics and pointer to other webpages hence it is called the language of the world wide web (WWW).</a:t>
            </a:r>
          </a:p>
          <a:p>
            <a:pPr algn="just"/>
            <a:r>
              <a:rPr lang="en-US" sz="2400" b="1" dirty="0" smtClean="0"/>
              <a:t>JAVA SCRIPT</a:t>
            </a:r>
            <a:r>
              <a:rPr lang="en-US" sz="2400" dirty="0" smtClean="0"/>
              <a:t>:</a:t>
            </a:r>
            <a:r>
              <a:rPr lang="en-US" sz="2400" dirty="0"/>
              <a:t> </a:t>
            </a:r>
            <a:r>
              <a:rPr lang="en-US" sz="2400" dirty="0" smtClean="0"/>
              <a:t>Java script has been used to provide the password for each teacher to view his/her timetable</a:t>
            </a:r>
            <a:r>
              <a:rPr lang="en-US" sz="2400" dirty="0" smtClean="0"/>
              <a:t>.</a:t>
            </a:r>
            <a:r>
              <a:rPr lang="en-US" sz="2400" dirty="0" smtClean="0"/>
              <a:t> Ex: </a:t>
            </a:r>
            <a:r>
              <a:rPr lang="en-US" sz="2400" dirty="0" smtClean="0"/>
              <a:t>&lt;SCRIPT&gt;.. &lt;/SCRIPT&gt;.</a:t>
            </a:r>
          </a:p>
          <a:p>
            <a:pPr algn="just"/>
            <a:endParaRPr lang="en-US" sz="2400" dirty="0" smtClean="0"/>
          </a:p>
        </p:txBody>
      </p:sp>
    </p:spTree>
    <p:extLst>
      <p:ext uri="{BB962C8B-B14F-4D97-AF65-F5344CB8AC3E}">
        <p14:creationId xmlns:p14="http://schemas.microsoft.com/office/powerpoint/2010/main" xmlns="" val="3999888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3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906" y="361405"/>
            <a:ext cx="8596668" cy="1320800"/>
          </a:xfrm>
        </p:spPr>
        <p:txBody>
          <a:bodyPr>
            <a:normAutofit/>
          </a:bodyPr>
          <a:lstStyle/>
          <a:p>
            <a:pPr algn="ctr"/>
            <a:r>
              <a:rPr lang="en-US" sz="4800" dirty="0" smtClean="0"/>
              <a:t>RESULT</a:t>
            </a:r>
            <a:endParaRPr lang="en-US" sz="4800" dirty="0"/>
          </a:p>
        </p:txBody>
      </p:sp>
      <p:pic>
        <p:nvPicPr>
          <p:cNvPr id="4" name="Content Placeholder 3" descr="C:\Users\student\Desktop\1.png"/>
          <p:cNvPicPr>
            <a:picLocks noGrp="1"/>
          </p:cNvPicPr>
          <p:nvPr>
            <p:ph idx="1"/>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596705" y="1115558"/>
            <a:ext cx="4393305" cy="2685733"/>
          </a:xfrm>
          <a:prstGeom prst="rect">
            <a:avLst/>
          </a:prstGeom>
          <a:noFill/>
          <a:ln>
            <a:noFill/>
          </a:ln>
        </p:spPr>
      </p:pic>
      <p:pic>
        <p:nvPicPr>
          <p:cNvPr id="5" name="Picture 4" descr="C:\Users\student\Desktop\3.png"/>
          <p:cNvPicPr/>
          <p:nvPr/>
        </p:nvPicPr>
        <p:blipFill>
          <a:blip r:embed="rId3">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5342709" y="3605348"/>
            <a:ext cx="5214256" cy="2756263"/>
          </a:xfrm>
          <a:prstGeom prst="rect">
            <a:avLst/>
          </a:prstGeom>
          <a:noFill/>
          <a:ln>
            <a:noFill/>
          </a:ln>
        </p:spPr>
      </p:pic>
      <p:sp>
        <p:nvSpPr>
          <p:cNvPr id="6" name="TextBox 5"/>
          <p:cNvSpPr txBox="1"/>
          <p:nvPr/>
        </p:nvSpPr>
        <p:spPr>
          <a:xfrm>
            <a:off x="5434149" y="2416628"/>
            <a:ext cx="3696788" cy="369332"/>
          </a:xfrm>
          <a:prstGeom prst="rect">
            <a:avLst/>
          </a:prstGeom>
          <a:noFill/>
        </p:spPr>
        <p:txBody>
          <a:bodyPr wrap="square" rtlCol="0">
            <a:spAutoFit/>
          </a:bodyPr>
          <a:lstStyle/>
          <a:p>
            <a:r>
              <a:rPr lang="en-US" dirty="0" smtClean="0"/>
              <a:t>Output screen of login pages</a:t>
            </a:r>
            <a:endParaRPr lang="en-US" dirty="0"/>
          </a:p>
        </p:txBody>
      </p:sp>
    </p:spTree>
    <p:extLst>
      <p:ext uri="{BB962C8B-B14F-4D97-AF65-F5344CB8AC3E}">
        <p14:creationId xmlns:p14="http://schemas.microsoft.com/office/powerpoint/2010/main" xmlns="" val="18762881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tudent\Desktop\5.png"/>
          <p:cNvPicPr/>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59376" y="203698"/>
            <a:ext cx="5943600" cy="3341643"/>
          </a:xfrm>
          <a:prstGeom prst="rect">
            <a:avLst/>
          </a:prstGeom>
          <a:noFill/>
          <a:ln>
            <a:noFill/>
          </a:ln>
        </p:spPr>
      </p:pic>
      <p:pic>
        <p:nvPicPr>
          <p:cNvPr id="5" name="Picture 4"/>
          <p:cNvPicPr/>
          <p:nvPr/>
        </p:nvPicPr>
        <p:blipFill>
          <a:blip r:embed="rId3"/>
          <a:stretch>
            <a:fillRect/>
          </a:stretch>
        </p:blipFill>
        <p:spPr>
          <a:xfrm>
            <a:off x="5318760" y="3516630"/>
            <a:ext cx="5943600" cy="3341370"/>
          </a:xfrm>
          <a:prstGeom prst="rect">
            <a:avLst/>
          </a:prstGeom>
        </p:spPr>
      </p:pic>
      <p:sp>
        <p:nvSpPr>
          <p:cNvPr id="6" name="TextBox 5"/>
          <p:cNvSpPr txBox="1"/>
          <p:nvPr/>
        </p:nvSpPr>
        <p:spPr>
          <a:xfrm>
            <a:off x="6439989" y="1698171"/>
            <a:ext cx="3775165" cy="646331"/>
          </a:xfrm>
          <a:prstGeom prst="rect">
            <a:avLst/>
          </a:prstGeom>
          <a:noFill/>
        </p:spPr>
        <p:txBody>
          <a:bodyPr wrap="square" rtlCol="0">
            <a:spAutoFit/>
          </a:bodyPr>
          <a:lstStyle/>
          <a:p>
            <a:r>
              <a:rPr lang="en-US" dirty="0" smtClean="0"/>
              <a:t>Output screen on login to a account</a:t>
            </a:r>
            <a:endParaRPr lang="en-US" dirty="0"/>
          </a:p>
        </p:txBody>
      </p:sp>
      <p:sp>
        <p:nvSpPr>
          <p:cNvPr id="7" name="TextBox 6"/>
          <p:cNvSpPr txBox="1"/>
          <p:nvPr/>
        </p:nvSpPr>
        <p:spPr>
          <a:xfrm>
            <a:off x="1123406" y="5146766"/>
            <a:ext cx="3696788" cy="369332"/>
          </a:xfrm>
          <a:prstGeom prst="rect">
            <a:avLst/>
          </a:prstGeom>
          <a:noFill/>
        </p:spPr>
        <p:txBody>
          <a:bodyPr wrap="square" rtlCol="0">
            <a:spAutoFit/>
          </a:bodyPr>
          <a:lstStyle/>
          <a:p>
            <a:r>
              <a:rPr lang="en-US" dirty="0" smtClean="0"/>
              <a:t>Output screen if forgot password</a:t>
            </a:r>
            <a:endParaRPr lang="en-US"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 AND DISADVANTAGES</a:t>
            </a:r>
            <a:br>
              <a:rPr lang="en-US" dirty="0" smtClean="0"/>
            </a:br>
            <a:endParaRPr lang="en-US" dirty="0"/>
          </a:p>
        </p:txBody>
      </p:sp>
      <p:sp>
        <p:nvSpPr>
          <p:cNvPr id="3" name="Content Placeholder 2"/>
          <p:cNvSpPr>
            <a:spLocks noGrp="1"/>
          </p:cNvSpPr>
          <p:nvPr>
            <p:ph idx="1"/>
          </p:nvPr>
        </p:nvSpPr>
        <p:spPr>
          <a:xfrm>
            <a:off x="755711" y="1886269"/>
            <a:ext cx="8596668" cy="3880773"/>
          </a:xfrm>
        </p:spPr>
        <p:txBody>
          <a:bodyPr>
            <a:noAutofit/>
          </a:bodyPr>
          <a:lstStyle/>
          <a:p>
            <a:pPr lvl="1"/>
            <a:r>
              <a:rPr lang="en-US" sz="2400" b="1" dirty="0" smtClean="0"/>
              <a:t>ADVANTAGES:</a:t>
            </a:r>
          </a:p>
          <a:p>
            <a:pPr lvl="2"/>
            <a:r>
              <a:rPr lang="en-US" sz="2400" dirty="0" smtClean="0"/>
              <a:t>Reliable access</a:t>
            </a:r>
          </a:p>
          <a:p>
            <a:pPr lvl="2"/>
            <a:r>
              <a:rPr lang="en-US" sz="2400" dirty="0" smtClean="0"/>
              <a:t>Systematic and colorful</a:t>
            </a:r>
          </a:p>
          <a:p>
            <a:pPr lvl="2"/>
            <a:r>
              <a:rPr lang="en-US" sz="2400" dirty="0" smtClean="0"/>
              <a:t>Secured</a:t>
            </a:r>
          </a:p>
          <a:p>
            <a:pPr lvl="2"/>
            <a:r>
              <a:rPr lang="en-US" sz="2400" dirty="0" smtClean="0"/>
              <a:t>Provides link to CBIT website</a:t>
            </a:r>
          </a:p>
          <a:p>
            <a:pPr lvl="1"/>
            <a:r>
              <a:rPr lang="en-US" sz="2400" b="1" dirty="0" smtClean="0"/>
              <a:t>DISADVANTAGES:</a:t>
            </a:r>
          </a:p>
          <a:p>
            <a:pPr lvl="2"/>
            <a:r>
              <a:rPr lang="en-US" sz="2400" dirty="0" smtClean="0"/>
              <a:t>Cannot update or modify the timetable.</a:t>
            </a:r>
          </a:p>
          <a:p>
            <a:pPr lvl="2"/>
            <a:r>
              <a:rPr lang="en-US" sz="2400" dirty="0" smtClean="0"/>
              <a:t>Further registrations are not possible.</a:t>
            </a:r>
          </a:p>
          <a:p>
            <a:pPr lvl="2"/>
            <a:endParaRPr lang="en-US" sz="2400" dirty="0" smtClean="0"/>
          </a:p>
          <a:p>
            <a:pPr lvl="1"/>
            <a:endParaRPr lang="en-US" sz="2400" dirty="0"/>
          </a:p>
        </p:txBody>
      </p:sp>
    </p:spTree>
    <p:extLst>
      <p:ext uri="{BB962C8B-B14F-4D97-AF65-F5344CB8AC3E}">
        <p14:creationId xmlns:p14="http://schemas.microsoft.com/office/powerpoint/2010/main" xmlns="" val="15499073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8" dur="500"/>
                                        <p:tgtEl>
                                          <p:spTgt spid="3">
                                            <p:txEl>
                                              <p:pRg st="1" end="1"/>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1" dur="500"/>
                                        <p:tgtEl>
                                          <p:spTgt spid="3">
                                            <p:txEl>
                                              <p:pRg st="2" end="2"/>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4" dur="500"/>
                                        <p:tgtEl>
                                          <p:spTgt spid="3">
                                            <p:txEl>
                                              <p:pRg st="3" end="3"/>
                                            </p:txEl>
                                          </p:spTgt>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7" dur="500"/>
                                        <p:tgtEl>
                                          <p:spTgt spid="3">
                                            <p:txEl>
                                              <p:pRg st="4" end="4"/>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40" dur="500"/>
                                        <p:tgtEl>
                                          <p:spTgt spid="3">
                                            <p:txEl>
                                              <p:pRg st="5" end="5"/>
                                            </p:txEl>
                                          </p:spTgt>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3" dur="500"/>
                                        <p:tgtEl>
                                          <p:spTgt spid="3">
                                            <p:txEl>
                                              <p:pRg st="6" end="6"/>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194</TotalTime>
  <Words>353</Words>
  <Application>Microsoft Office PowerPoint</Application>
  <PresentationFormat>Custom</PresentationFormat>
  <Paragraphs>63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 A seminar on Teacher’s Timetable using HTML </vt:lpstr>
      <vt:lpstr>AGENDA</vt:lpstr>
      <vt:lpstr>WHY TEACHER’S TIMETABLE?</vt:lpstr>
      <vt:lpstr>INTRODUCTION</vt:lpstr>
      <vt:lpstr>HARDWARE AND SOFTWARE REQUIREMENTS:</vt:lpstr>
      <vt:lpstr>IMPLEMENTATION</vt:lpstr>
      <vt:lpstr>RESULT</vt:lpstr>
      <vt:lpstr>Slide 8</vt:lpstr>
      <vt:lpstr>ADVANTAGES AND DISADVANTAGES </vt:lpstr>
      <vt:lpstr>CONCLUSION AND FUTURE SCOPE</vt:lpstr>
      <vt:lpstr> REFERENCES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 TEACHER’S TIMETABLE</dc:title>
  <dc:creator>gautham deva</dc:creator>
  <cp:lastModifiedBy>acer</cp:lastModifiedBy>
  <cp:revision>20</cp:revision>
  <dcterms:created xsi:type="dcterms:W3CDTF">2014-11-29T15:14:12Z</dcterms:created>
  <dcterms:modified xsi:type="dcterms:W3CDTF">2014-11-30T07:39:35Z</dcterms:modified>
</cp:coreProperties>
</file>